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329" r:id="rId4"/>
    <p:sldId id="333" r:id="rId5"/>
    <p:sldId id="342" r:id="rId6"/>
    <p:sldId id="334" r:id="rId7"/>
    <p:sldId id="335" r:id="rId8"/>
    <p:sldId id="338" r:id="rId9"/>
    <p:sldId id="344" r:id="rId10"/>
    <p:sldId id="343" r:id="rId11"/>
    <p:sldId id="347" r:id="rId12"/>
    <p:sldId id="337" r:id="rId13"/>
    <p:sldId id="336" r:id="rId14"/>
    <p:sldId id="346" r:id="rId15"/>
    <p:sldId id="34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AB910"/>
    <a:srgbClr val="CB9813"/>
    <a:srgbClr val="A3883B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7" autoAdjust="0"/>
    <p:restoredTop sz="99080" autoAdjust="0"/>
  </p:normalViewPr>
  <p:slideViewPr>
    <p:cSldViewPr snapToGrid="0" snapToObjects="1">
      <p:cViewPr>
        <p:scale>
          <a:sx n="100" d="100"/>
          <a:sy n="100" d="100"/>
        </p:scale>
        <p:origin x="-1044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20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8991266859133311E-2"/>
          <c:y val="4.5891113140637992E-2"/>
          <c:w val="0.8103534193642461"/>
          <c:h val="0.8176275153105870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Неонатологический стационар</c:v>
                </c:pt>
                <c:pt idx="1">
                  <c:v>Акушерский стационар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15.76</c:v>
                </c:pt>
                <c:pt idx="1">
                  <c:v>6.71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Неонатологический стационар</c:v>
                </c:pt>
                <c:pt idx="1">
                  <c:v>Акушерский стационар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14.55</c:v>
                </c:pt>
                <c:pt idx="1">
                  <c:v>5.46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Неонатологический стационар</c:v>
                </c:pt>
                <c:pt idx="1">
                  <c:v>Акушерский стационар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12.39</c:v>
                </c:pt>
                <c:pt idx="1">
                  <c:v>5.08</c:v>
                </c:pt>
              </c:numCache>
            </c:numRef>
          </c:val>
        </c:ser>
        <c:axId val="313002240"/>
        <c:axId val="313008896"/>
      </c:barChart>
      <c:catAx>
        <c:axId val="313002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008896"/>
        <c:crosses val="autoZero"/>
        <c:auto val="1"/>
        <c:lblAlgn val="ctr"/>
        <c:lblOffset val="100"/>
      </c:catAx>
      <c:valAx>
        <c:axId val="313008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00224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Кровь на стерильность</c:v>
                </c:pt>
                <c:pt idx="1">
                  <c:v>Дистальный сегмент катетера</c:v>
                </c:pt>
                <c:pt idx="2">
                  <c:v>Рана</c:v>
                </c:pt>
                <c:pt idx="3">
                  <c:v>Смыв из трахеи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3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Кровь на стерильность</c:v>
                </c:pt>
                <c:pt idx="1">
                  <c:v>Дистальный сегмент катетера</c:v>
                </c:pt>
                <c:pt idx="2">
                  <c:v>Рана</c:v>
                </c:pt>
                <c:pt idx="3">
                  <c:v>Смыв из трахеи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3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Кровь на стерильность</c:v>
                </c:pt>
                <c:pt idx="1">
                  <c:v>Дистальный сегмент катетера</c:v>
                </c:pt>
                <c:pt idx="2">
                  <c:v>Рана</c:v>
                </c:pt>
                <c:pt idx="3">
                  <c:v>Смыв из трахеи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</c:ser>
        <c:axId val="314287616"/>
        <c:axId val="314289536"/>
      </c:barChart>
      <c:catAx>
        <c:axId val="314287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4289536"/>
        <c:crosses val="autoZero"/>
        <c:auto val="1"/>
        <c:lblAlgn val="ctr"/>
        <c:lblOffset val="100"/>
      </c:catAx>
      <c:valAx>
        <c:axId val="314289536"/>
        <c:scaling>
          <c:orientation val="minMax"/>
        </c:scaling>
        <c:axPos val="l"/>
        <c:majorGridlines/>
        <c:numFmt formatCode="General" sourceLinked="1"/>
        <c:tickLblPos val="nextTo"/>
        <c:crossAx val="314287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EBE0-FC27-4126-9175-3BD200A7AB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58F3A-4FAF-4358-B244-5B1D8946A65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Характеристика микробного пейзажа МО и тенденций его изменения;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72A00CC-64D9-4EC8-BC38-F8122EDC3B6C}" type="parTrans" cxnId="{2D66661B-D571-4815-91B8-0FFFD81F5F7C}">
      <dgm:prSet/>
      <dgm:spPr/>
      <dgm:t>
        <a:bodyPr/>
        <a:lstStyle/>
        <a:p>
          <a:endParaRPr lang="ru-RU"/>
        </a:p>
      </dgm:t>
    </dgm:pt>
    <dgm:pt modelId="{6EC2454D-DA80-497F-9585-AC5CA594619C}" type="sibTrans" cxnId="{2D66661B-D571-4815-91B8-0FFFD81F5F7C}">
      <dgm:prSet/>
      <dgm:spPr/>
      <dgm:t>
        <a:bodyPr/>
        <a:lstStyle/>
        <a:p>
          <a:endParaRPr lang="ru-RU"/>
        </a:p>
      </dgm:t>
    </dgm:pt>
    <dgm:pt modelId="{B922A278-4294-48C1-9C8B-607450901BD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ранней диагностики ИСМП;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55186A-5516-4907-BFD9-089C3957A4D4}" type="parTrans" cxnId="{B0B3629E-2D8C-469C-A612-FDDCF7013F43}">
      <dgm:prSet/>
      <dgm:spPr/>
      <dgm:t>
        <a:bodyPr/>
        <a:lstStyle/>
        <a:p>
          <a:endParaRPr lang="ru-RU"/>
        </a:p>
      </dgm:t>
    </dgm:pt>
    <dgm:pt modelId="{89F1A8AD-3EE8-4CF6-8C47-8EC9F4474BCB}" type="sibTrans" cxnId="{B0B3629E-2D8C-469C-A612-FDDCF7013F43}">
      <dgm:prSet/>
      <dgm:spPr/>
      <dgm:t>
        <a:bodyPr/>
        <a:lstStyle/>
        <a:p>
          <a:endParaRPr lang="ru-RU"/>
        </a:p>
      </dgm:t>
    </dgm:pt>
    <dgm:pt modelId="{9BBB5E7A-5A26-4AC6-BB85-FCDA25B3CBC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Выявление и контроль циркулирующих в стационаре госпитальных штаммов возбудителей ИСМП;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79D714-4E7A-410F-A1BC-AD36AE6569A4}" type="parTrans" cxnId="{2E11E1CE-D168-487E-BF19-9FF01E236BEC}">
      <dgm:prSet/>
      <dgm:spPr/>
      <dgm:t>
        <a:bodyPr/>
        <a:lstStyle/>
        <a:p>
          <a:endParaRPr lang="ru-RU"/>
        </a:p>
      </dgm:t>
    </dgm:pt>
    <dgm:pt modelId="{1CEB7197-D4D9-4752-A1A5-DBDFD02F0356}" type="sibTrans" cxnId="{2E11E1CE-D168-487E-BF19-9FF01E236BEC}">
      <dgm:prSet/>
      <dgm:spPr/>
      <dgm:t>
        <a:bodyPr/>
        <a:lstStyle/>
        <a:p>
          <a:endParaRPr lang="ru-RU"/>
        </a:p>
      </dgm:t>
    </dgm:pt>
    <dgm:pt modelId="{3C470D8C-CD6D-470A-8F54-B8266779F0D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Контроль за АМР и устойчивостью к дезинфицирующим средствам;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029B921-E1F5-45F4-A87F-EF1B2CFF0924}" type="parTrans" cxnId="{6AF2F489-EDDC-44C0-AABF-99E5DD0DF7E8}">
      <dgm:prSet/>
      <dgm:spPr/>
      <dgm:t>
        <a:bodyPr/>
        <a:lstStyle/>
        <a:p>
          <a:endParaRPr lang="ru-RU"/>
        </a:p>
      </dgm:t>
    </dgm:pt>
    <dgm:pt modelId="{4F3FAED2-521C-4633-8569-A94E9C6186D5}" type="sibTrans" cxnId="{6AF2F489-EDDC-44C0-AABF-99E5DD0DF7E8}">
      <dgm:prSet/>
      <dgm:spPr/>
      <dgm:t>
        <a:bodyPr/>
        <a:lstStyle/>
        <a:p>
          <a:endParaRPr lang="ru-RU"/>
        </a:p>
      </dgm:t>
    </dgm:pt>
    <dgm:pt modelId="{6FCDBC24-631E-4C7C-AFF0-B6DD12FD15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анализа АМР;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AB13F4D-DBF0-4ACF-8C6E-2B7CEC4C85F8}" type="parTrans" cxnId="{20D16B8D-C31E-48E0-8D50-FC6732251C72}">
      <dgm:prSet/>
      <dgm:spPr/>
      <dgm:t>
        <a:bodyPr/>
        <a:lstStyle/>
        <a:p>
          <a:endParaRPr lang="ru-RU"/>
        </a:p>
      </dgm:t>
    </dgm:pt>
    <dgm:pt modelId="{774AC4A4-31BC-4081-A5F5-BAF08874D655}" type="sibTrans" cxnId="{20D16B8D-C31E-48E0-8D50-FC6732251C72}">
      <dgm:prSet/>
      <dgm:spPr/>
      <dgm:t>
        <a:bodyPr/>
        <a:lstStyle/>
        <a:p>
          <a:endParaRPr lang="ru-RU"/>
        </a:p>
      </dgm:t>
    </dgm:pt>
    <dgm:pt modelId="{9C2B0B55-BF84-4FA3-9D6E-B4CE8C8F94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Анализ потребления АМП;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B2B8302-5B77-413C-A561-D55ED5728D3F}" type="parTrans" cxnId="{6461469B-B490-4180-A66E-E91929D1FF4C}">
      <dgm:prSet/>
      <dgm:spPr/>
      <dgm:t>
        <a:bodyPr/>
        <a:lstStyle/>
        <a:p>
          <a:endParaRPr lang="ru-RU"/>
        </a:p>
      </dgm:t>
    </dgm:pt>
    <dgm:pt modelId="{EBCBAF56-D06D-42E4-AB02-0BE1C3E2216E}" type="sibTrans" cxnId="{6461469B-B490-4180-A66E-E91929D1FF4C}">
      <dgm:prSet/>
      <dgm:spPr/>
      <dgm:t>
        <a:bodyPr/>
        <a:lstStyle/>
        <a:p>
          <a:endParaRPr lang="ru-RU"/>
        </a:p>
      </dgm:t>
    </dgm:pt>
    <dgm:pt modelId="{B29B0C0F-F816-44FD-92BB-C3E7B587E0F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Динамическая оценка и корректировка проводимой терапии АМП в МО, своевременная корректировка  формуляра лекарственных препаратов, формирование политики закупок и использования АМП.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20687AE-4A2E-4762-A816-61818720128A}" type="parTrans" cxnId="{6889546B-9ACA-40AB-8495-A78FA5371EA4}">
      <dgm:prSet/>
      <dgm:spPr/>
      <dgm:t>
        <a:bodyPr/>
        <a:lstStyle/>
        <a:p>
          <a:endParaRPr lang="ru-RU"/>
        </a:p>
      </dgm:t>
    </dgm:pt>
    <dgm:pt modelId="{FEC14262-DD4C-407A-8165-4133B66A1F55}" type="sibTrans" cxnId="{6889546B-9ACA-40AB-8495-A78FA5371EA4}">
      <dgm:prSet/>
      <dgm:spPr/>
      <dgm:t>
        <a:bodyPr/>
        <a:lstStyle/>
        <a:p>
          <a:endParaRPr lang="ru-RU"/>
        </a:p>
      </dgm:t>
    </dgm:pt>
    <dgm:pt modelId="{D50B44C9-6319-474E-A7B2-0C955228253D}" type="pres">
      <dgm:prSet presAssocID="{D255EBE0-FC27-4126-9175-3BD200A7AB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8E4E9-CE15-4453-8975-0BF09E979437}" type="pres">
      <dgm:prSet presAssocID="{D255EBE0-FC27-4126-9175-3BD200A7ABA5}" presName="tSp" presStyleCnt="0"/>
      <dgm:spPr/>
    </dgm:pt>
    <dgm:pt modelId="{C19F1F81-0F21-441F-9EFB-90C481871838}" type="pres">
      <dgm:prSet presAssocID="{D255EBE0-FC27-4126-9175-3BD200A7ABA5}" presName="bSp" presStyleCnt="0"/>
      <dgm:spPr/>
    </dgm:pt>
    <dgm:pt modelId="{BA0FB5D2-F3DA-447B-95C6-C0B61C3CA16D}" type="pres">
      <dgm:prSet presAssocID="{D255EBE0-FC27-4126-9175-3BD200A7ABA5}" presName="process" presStyleCnt="0"/>
      <dgm:spPr/>
    </dgm:pt>
    <dgm:pt modelId="{34FF7B64-33F0-4FE4-A7D8-948E21873C31}" type="pres">
      <dgm:prSet presAssocID="{B1258F3A-4FAF-4358-B244-5B1D8946A656}" presName="composite1" presStyleCnt="0"/>
      <dgm:spPr/>
    </dgm:pt>
    <dgm:pt modelId="{B6A90A87-6E91-4596-83E3-9EBB8FE26300}" type="pres">
      <dgm:prSet presAssocID="{B1258F3A-4FAF-4358-B244-5B1D8946A656}" presName="dummyNode1" presStyleLbl="node1" presStyleIdx="0" presStyleCnt="7"/>
      <dgm:spPr/>
    </dgm:pt>
    <dgm:pt modelId="{B1AB1144-4F15-4BBE-A1DE-4D45B26CB836}" type="pres">
      <dgm:prSet presAssocID="{B1258F3A-4FAF-4358-B244-5B1D8946A656}" presName="childNode1" presStyleLbl="bgAcc1" presStyleIdx="0" presStyleCnt="7">
        <dgm:presLayoutVars>
          <dgm:bulletEnabled val="1"/>
        </dgm:presLayoutVars>
      </dgm:prSet>
      <dgm:spPr/>
    </dgm:pt>
    <dgm:pt modelId="{BA0C8380-3FA5-4050-883F-D98F065E4655}" type="pres">
      <dgm:prSet presAssocID="{B1258F3A-4FAF-4358-B244-5B1D8946A656}" presName="childNode1tx" presStyleLbl="bgAcc1" presStyleIdx="0" presStyleCnt="7">
        <dgm:presLayoutVars>
          <dgm:bulletEnabled val="1"/>
        </dgm:presLayoutVars>
      </dgm:prSet>
      <dgm:spPr/>
    </dgm:pt>
    <dgm:pt modelId="{F794701E-1D23-4668-BC93-C3B8329F77DD}" type="pres">
      <dgm:prSet presAssocID="{B1258F3A-4FAF-4358-B244-5B1D8946A656}" presName="parentNode1" presStyleLbl="node1" presStyleIdx="0" presStyleCnt="7" custScaleX="412958" custScaleY="1758219" custLinFactY="4573" custLinFactNeighborX="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C184C-A6DB-409D-9C35-F59C41C561D1}" type="pres">
      <dgm:prSet presAssocID="{B1258F3A-4FAF-4358-B244-5B1D8946A656}" presName="connSite1" presStyleCnt="0"/>
      <dgm:spPr/>
    </dgm:pt>
    <dgm:pt modelId="{1A836B56-2037-4C09-85A9-B4544798ADDC}" type="pres">
      <dgm:prSet presAssocID="{6EC2454D-DA80-497F-9585-AC5CA594619C}" presName="Name9" presStyleLbl="sibTrans2D1" presStyleIdx="0" presStyleCnt="6"/>
      <dgm:spPr/>
      <dgm:t>
        <a:bodyPr/>
        <a:lstStyle/>
        <a:p>
          <a:endParaRPr lang="ru-RU"/>
        </a:p>
      </dgm:t>
    </dgm:pt>
    <dgm:pt modelId="{1203A1AE-D80D-437D-A521-572BED962A85}" type="pres">
      <dgm:prSet presAssocID="{B922A278-4294-48C1-9C8B-607450901BDE}" presName="composite2" presStyleCnt="0"/>
      <dgm:spPr/>
    </dgm:pt>
    <dgm:pt modelId="{CEC74D02-61A3-4AEC-9DF3-DD87E6D56842}" type="pres">
      <dgm:prSet presAssocID="{B922A278-4294-48C1-9C8B-607450901BDE}" presName="dummyNode2" presStyleLbl="node1" presStyleIdx="0" presStyleCnt="7"/>
      <dgm:spPr/>
    </dgm:pt>
    <dgm:pt modelId="{6CD81D04-F75C-4408-905E-83D407A3BD91}" type="pres">
      <dgm:prSet presAssocID="{B922A278-4294-48C1-9C8B-607450901BDE}" presName="childNode2" presStyleLbl="bgAcc1" presStyleIdx="1" presStyleCnt="7">
        <dgm:presLayoutVars>
          <dgm:bulletEnabled val="1"/>
        </dgm:presLayoutVars>
      </dgm:prSet>
      <dgm:spPr/>
    </dgm:pt>
    <dgm:pt modelId="{40012A35-D807-4987-A2D6-91A0BB172FC7}" type="pres">
      <dgm:prSet presAssocID="{B922A278-4294-48C1-9C8B-607450901BDE}" presName="childNode2tx" presStyleLbl="bgAcc1" presStyleIdx="1" presStyleCnt="7">
        <dgm:presLayoutVars>
          <dgm:bulletEnabled val="1"/>
        </dgm:presLayoutVars>
      </dgm:prSet>
      <dgm:spPr/>
    </dgm:pt>
    <dgm:pt modelId="{633302CF-F76C-47BB-B8BE-4466D5F9D27A}" type="pres">
      <dgm:prSet presAssocID="{B922A278-4294-48C1-9C8B-607450901BDE}" presName="parentNode2" presStyleLbl="node1" presStyleIdx="1" presStyleCnt="7" custScaleX="338479" custScaleY="1601578" custLinFactY="-100000" custLinFactNeighborX="-1970" custLinFactNeighborY="-154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39696-6757-44F8-BA86-1AB8EAC9A8D2}" type="pres">
      <dgm:prSet presAssocID="{B922A278-4294-48C1-9C8B-607450901BDE}" presName="connSite2" presStyleCnt="0"/>
      <dgm:spPr/>
    </dgm:pt>
    <dgm:pt modelId="{BCEBE078-EDAE-4D85-89C7-27BC94FCE763}" type="pres">
      <dgm:prSet presAssocID="{89F1A8AD-3EE8-4CF6-8C47-8EC9F4474BCB}" presName="Name18" presStyleLbl="sibTrans2D1" presStyleIdx="1" presStyleCnt="6"/>
      <dgm:spPr/>
      <dgm:t>
        <a:bodyPr/>
        <a:lstStyle/>
        <a:p>
          <a:endParaRPr lang="ru-RU"/>
        </a:p>
      </dgm:t>
    </dgm:pt>
    <dgm:pt modelId="{15D203D9-779B-4D25-8BF5-DDC4BAD56874}" type="pres">
      <dgm:prSet presAssocID="{9BBB5E7A-5A26-4AC6-BB85-FCDA25B3CBC8}" presName="composite1" presStyleCnt="0"/>
      <dgm:spPr/>
    </dgm:pt>
    <dgm:pt modelId="{A79DF6A3-EBF2-4CC8-B3D6-50185C8F6F84}" type="pres">
      <dgm:prSet presAssocID="{9BBB5E7A-5A26-4AC6-BB85-FCDA25B3CBC8}" presName="dummyNode1" presStyleLbl="node1" presStyleIdx="1" presStyleCnt="7"/>
      <dgm:spPr/>
    </dgm:pt>
    <dgm:pt modelId="{DBA54934-1310-435C-9F55-09169C5E72BB}" type="pres">
      <dgm:prSet presAssocID="{9BBB5E7A-5A26-4AC6-BB85-FCDA25B3CBC8}" presName="childNode1" presStyleLbl="bgAcc1" presStyleIdx="2" presStyleCnt="7" custFlipHor="1" custScaleX="7862" custScaleY="12978">
        <dgm:presLayoutVars>
          <dgm:bulletEnabled val="1"/>
        </dgm:presLayoutVars>
      </dgm:prSet>
      <dgm:spPr/>
    </dgm:pt>
    <dgm:pt modelId="{44464210-9AA4-4E2A-86A5-BD628F83DEC2}" type="pres">
      <dgm:prSet presAssocID="{9BBB5E7A-5A26-4AC6-BB85-FCDA25B3CBC8}" presName="childNode1tx" presStyleLbl="bgAcc1" presStyleIdx="2" presStyleCnt="7">
        <dgm:presLayoutVars>
          <dgm:bulletEnabled val="1"/>
        </dgm:presLayoutVars>
      </dgm:prSet>
      <dgm:spPr/>
    </dgm:pt>
    <dgm:pt modelId="{F31E69F3-833B-4FDD-9075-1B7EC7316E5A}" type="pres">
      <dgm:prSet presAssocID="{9BBB5E7A-5A26-4AC6-BB85-FCDA25B3CBC8}" presName="parentNode1" presStyleLbl="node1" presStyleIdx="2" presStyleCnt="7" custScaleX="404632" custScaleY="1697291" custLinFactY="55157" custLinFactNeighborX="-413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7E997-A188-4007-85F5-3DFFBEE1C1A5}" type="pres">
      <dgm:prSet presAssocID="{9BBB5E7A-5A26-4AC6-BB85-FCDA25B3CBC8}" presName="connSite1" presStyleCnt="0"/>
      <dgm:spPr/>
    </dgm:pt>
    <dgm:pt modelId="{824D4A85-3FDD-47D9-9EF8-5C186BB94FA0}" type="pres">
      <dgm:prSet presAssocID="{1CEB7197-D4D9-4752-A1A5-DBDFD02F0356}" presName="Name9" presStyleLbl="sibTrans2D1" presStyleIdx="2" presStyleCnt="6"/>
      <dgm:spPr/>
      <dgm:t>
        <a:bodyPr/>
        <a:lstStyle/>
        <a:p>
          <a:endParaRPr lang="ru-RU"/>
        </a:p>
      </dgm:t>
    </dgm:pt>
    <dgm:pt modelId="{3781D075-2903-4337-8A23-7D54755174FE}" type="pres">
      <dgm:prSet presAssocID="{3C470D8C-CD6D-470A-8F54-B8266779F0DB}" presName="composite2" presStyleCnt="0"/>
      <dgm:spPr/>
    </dgm:pt>
    <dgm:pt modelId="{6B26F0A1-14BE-4AE2-B03A-AD506E4C440C}" type="pres">
      <dgm:prSet presAssocID="{3C470D8C-CD6D-470A-8F54-B8266779F0DB}" presName="dummyNode2" presStyleLbl="node1" presStyleIdx="2" presStyleCnt="7"/>
      <dgm:spPr/>
    </dgm:pt>
    <dgm:pt modelId="{F2019769-3E7E-4E96-8F99-E63CE735D794}" type="pres">
      <dgm:prSet presAssocID="{3C470D8C-CD6D-470A-8F54-B8266779F0DB}" presName="childNode2" presStyleLbl="bgAcc1" presStyleIdx="3" presStyleCnt="7">
        <dgm:presLayoutVars>
          <dgm:bulletEnabled val="1"/>
        </dgm:presLayoutVars>
      </dgm:prSet>
      <dgm:spPr/>
    </dgm:pt>
    <dgm:pt modelId="{89624E88-1534-4127-ABDF-09C60D313C6A}" type="pres">
      <dgm:prSet presAssocID="{3C470D8C-CD6D-470A-8F54-B8266779F0DB}" presName="childNode2tx" presStyleLbl="bgAcc1" presStyleIdx="3" presStyleCnt="7">
        <dgm:presLayoutVars>
          <dgm:bulletEnabled val="1"/>
        </dgm:presLayoutVars>
      </dgm:prSet>
      <dgm:spPr/>
    </dgm:pt>
    <dgm:pt modelId="{B1268A3F-E92E-4CC9-86DA-4E5A50A41020}" type="pres">
      <dgm:prSet presAssocID="{3C470D8C-CD6D-470A-8F54-B8266779F0DB}" presName="parentNode2" presStyleLbl="node1" presStyleIdx="3" presStyleCnt="7" custScaleX="452584" custScaleY="1439117" custLinFactY="-100000" custLinFactNeighborX="-2504" custLinFactNeighborY="-118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23FA-33AD-4F6D-B6BE-9EC756543D8A}" type="pres">
      <dgm:prSet presAssocID="{3C470D8C-CD6D-470A-8F54-B8266779F0DB}" presName="connSite2" presStyleCnt="0"/>
      <dgm:spPr/>
    </dgm:pt>
    <dgm:pt modelId="{8AE6A517-E04B-4085-B1E8-C272C778A27C}" type="pres">
      <dgm:prSet presAssocID="{4F3FAED2-521C-4633-8569-A94E9C6186D5}" presName="Name18" presStyleLbl="sibTrans2D1" presStyleIdx="3" presStyleCnt="6"/>
      <dgm:spPr/>
      <dgm:t>
        <a:bodyPr/>
        <a:lstStyle/>
        <a:p>
          <a:endParaRPr lang="ru-RU"/>
        </a:p>
      </dgm:t>
    </dgm:pt>
    <dgm:pt modelId="{B56D9694-DBF0-4BB3-BA51-F8F16FA5FB88}" type="pres">
      <dgm:prSet presAssocID="{6FCDBC24-631E-4C7C-AFF0-B6DD12FD1596}" presName="composite1" presStyleCnt="0"/>
      <dgm:spPr/>
    </dgm:pt>
    <dgm:pt modelId="{96E002AB-16D7-4DEB-BB39-F64261B8A3B6}" type="pres">
      <dgm:prSet presAssocID="{6FCDBC24-631E-4C7C-AFF0-B6DD12FD1596}" presName="dummyNode1" presStyleLbl="node1" presStyleIdx="3" presStyleCnt="7"/>
      <dgm:spPr/>
    </dgm:pt>
    <dgm:pt modelId="{34E047CF-69E1-454B-965D-D72B1230E077}" type="pres">
      <dgm:prSet presAssocID="{6FCDBC24-631E-4C7C-AFF0-B6DD12FD1596}" presName="childNode1" presStyleLbl="bgAcc1" presStyleIdx="4" presStyleCnt="7">
        <dgm:presLayoutVars>
          <dgm:bulletEnabled val="1"/>
        </dgm:presLayoutVars>
      </dgm:prSet>
      <dgm:spPr/>
    </dgm:pt>
    <dgm:pt modelId="{81ABBF04-AC9D-4DB2-950F-0F5EB5B1567D}" type="pres">
      <dgm:prSet presAssocID="{6FCDBC24-631E-4C7C-AFF0-B6DD12FD1596}" presName="childNode1tx" presStyleLbl="bgAcc1" presStyleIdx="4" presStyleCnt="7">
        <dgm:presLayoutVars>
          <dgm:bulletEnabled val="1"/>
        </dgm:presLayoutVars>
      </dgm:prSet>
      <dgm:spPr/>
    </dgm:pt>
    <dgm:pt modelId="{C05D0D28-B1E7-4CE6-ABE5-A54D23E68429}" type="pres">
      <dgm:prSet presAssocID="{6FCDBC24-631E-4C7C-AFF0-B6DD12FD1596}" presName="parentNode1" presStyleLbl="node1" presStyleIdx="4" presStyleCnt="7" custScaleX="307067" custScaleY="1609033" custLinFactY="4309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FFC7A-1083-438E-91A0-3BC2E04AC6FC}" type="pres">
      <dgm:prSet presAssocID="{6FCDBC24-631E-4C7C-AFF0-B6DD12FD1596}" presName="connSite1" presStyleCnt="0"/>
      <dgm:spPr/>
    </dgm:pt>
    <dgm:pt modelId="{C03ABD52-C20D-4A89-9AD9-46CF5592BF67}" type="pres">
      <dgm:prSet presAssocID="{774AC4A4-31BC-4081-A5F5-BAF08874D655}" presName="Name9" presStyleLbl="sibTrans2D1" presStyleIdx="4" presStyleCnt="6"/>
      <dgm:spPr/>
      <dgm:t>
        <a:bodyPr/>
        <a:lstStyle/>
        <a:p>
          <a:endParaRPr lang="ru-RU"/>
        </a:p>
      </dgm:t>
    </dgm:pt>
    <dgm:pt modelId="{EBD29F36-2A5A-42FA-BE34-2094D1D8663C}" type="pres">
      <dgm:prSet presAssocID="{9C2B0B55-BF84-4FA3-9D6E-B4CE8C8F94B2}" presName="composite2" presStyleCnt="0"/>
      <dgm:spPr/>
    </dgm:pt>
    <dgm:pt modelId="{46B79AE5-9C9C-4387-9AB1-22DE7D61E569}" type="pres">
      <dgm:prSet presAssocID="{9C2B0B55-BF84-4FA3-9D6E-B4CE8C8F94B2}" presName="dummyNode2" presStyleLbl="node1" presStyleIdx="4" presStyleCnt="7"/>
      <dgm:spPr/>
    </dgm:pt>
    <dgm:pt modelId="{622EF015-B2B4-4BE0-A110-7161C9E347C2}" type="pres">
      <dgm:prSet presAssocID="{9C2B0B55-BF84-4FA3-9D6E-B4CE8C8F94B2}" presName="childNode2" presStyleLbl="bgAcc1" presStyleIdx="5" presStyleCnt="7" custFlipVert="0" custFlipHor="0" custScaleX="25663" custScaleY="8367">
        <dgm:presLayoutVars>
          <dgm:bulletEnabled val="1"/>
        </dgm:presLayoutVars>
      </dgm:prSet>
      <dgm:spPr/>
    </dgm:pt>
    <dgm:pt modelId="{89CD743B-9486-4C89-AAC0-06A9EA0E2612}" type="pres">
      <dgm:prSet presAssocID="{9C2B0B55-BF84-4FA3-9D6E-B4CE8C8F94B2}" presName="childNode2tx" presStyleLbl="bgAcc1" presStyleIdx="5" presStyleCnt="7">
        <dgm:presLayoutVars>
          <dgm:bulletEnabled val="1"/>
        </dgm:presLayoutVars>
      </dgm:prSet>
      <dgm:spPr/>
    </dgm:pt>
    <dgm:pt modelId="{9D806667-D566-4312-8587-2D3B365591E6}" type="pres">
      <dgm:prSet presAssocID="{9C2B0B55-BF84-4FA3-9D6E-B4CE8C8F94B2}" presName="parentNode2" presStyleLbl="node1" presStyleIdx="5" presStyleCnt="7" custScaleX="309561" custScaleY="1982918" custLinFactY="-100000" custLinFactNeighborX="1229" custLinFactNeighborY="-150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282F-8FD7-433C-A6DB-1AB29A10EFB7}" type="pres">
      <dgm:prSet presAssocID="{9C2B0B55-BF84-4FA3-9D6E-B4CE8C8F94B2}" presName="connSite2" presStyleCnt="0"/>
      <dgm:spPr/>
    </dgm:pt>
    <dgm:pt modelId="{77AB7A20-ADD8-4C19-9C57-5311D5AC5491}" type="pres">
      <dgm:prSet presAssocID="{EBCBAF56-D06D-42E4-AB02-0BE1C3E2216E}" presName="Name18" presStyleLbl="sibTrans2D1" presStyleIdx="5" presStyleCnt="6"/>
      <dgm:spPr/>
      <dgm:t>
        <a:bodyPr/>
        <a:lstStyle/>
        <a:p>
          <a:endParaRPr lang="ru-RU"/>
        </a:p>
      </dgm:t>
    </dgm:pt>
    <dgm:pt modelId="{58E3D0FE-C398-47E5-B751-786339184F6E}" type="pres">
      <dgm:prSet presAssocID="{B29B0C0F-F816-44FD-92BB-C3E7B587E0F3}" presName="composite1" presStyleCnt="0"/>
      <dgm:spPr/>
    </dgm:pt>
    <dgm:pt modelId="{491B7376-C73E-40E4-A6B8-664ECCD71FBA}" type="pres">
      <dgm:prSet presAssocID="{B29B0C0F-F816-44FD-92BB-C3E7B587E0F3}" presName="dummyNode1" presStyleLbl="node1" presStyleIdx="5" presStyleCnt="7"/>
      <dgm:spPr/>
    </dgm:pt>
    <dgm:pt modelId="{F0924C71-832C-4E01-91A7-7F1B25E294DD}" type="pres">
      <dgm:prSet presAssocID="{B29B0C0F-F816-44FD-92BB-C3E7B587E0F3}" presName="childNode1" presStyleLbl="bgAcc1" presStyleIdx="6" presStyleCnt="7">
        <dgm:presLayoutVars>
          <dgm:bulletEnabled val="1"/>
        </dgm:presLayoutVars>
      </dgm:prSet>
      <dgm:spPr/>
    </dgm:pt>
    <dgm:pt modelId="{63DD4088-BD7B-452C-8D21-2E17CFD49F52}" type="pres">
      <dgm:prSet presAssocID="{B29B0C0F-F816-44FD-92BB-C3E7B587E0F3}" presName="childNode1tx" presStyleLbl="bgAcc1" presStyleIdx="6" presStyleCnt="7">
        <dgm:presLayoutVars>
          <dgm:bulletEnabled val="1"/>
        </dgm:presLayoutVars>
      </dgm:prSet>
      <dgm:spPr/>
    </dgm:pt>
    <dgm:pt modelId="{A34AAC08-C2F1-4070-A213-74FD8425E610}" type="pres">
      <dgm:prSet presAssocID="{B29B0C0F-F816-44FD-92BB-C3E7B587E0F3}" presName="parentNode1" presStyleLbl="node1" presStyleIdx="6" presStyleCnt="7" custScaleX="355250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654B4-B8D7-4013-8E49-043C600CCB8D}" type="pres">
      <dgm:prSet presAssocID="{B29B0C0F-F816-44FD-92BB-C3E7B587E0F3}" presName="connSite1" presStyleCnt="0"/>
      <dgm:spPr/>
    </dgm:pt>
  </dgm:ptLst>
  <dgm:cxnLst>
    <dgm:cxn modelId="{2D66661B-D571-4815-91B8-0FFFD81F5F7C}" srcId="{D255EBE0-FC27-4126-9175-3BD200A7ABA5}" destId="{B1258F3A-4FAF-4358-B244-5B1D8946A656}" srcOrd="0" destOrd="0" parTransId="{372A00CC-64D9-4EC8-BC38-F8122EDC3B6C}" sibTransId="{6EC2454D-DA80-497F-9585-AC5CA594619C}"/>
    <dgm:cxn modelId="{8F0F7A79-2647-4394-B788-249CD48C6677}" type="presOf" srcId="{B1258F3A-4FAF-4358-B244-5B1D8946A656}" destId="{F794701E-1D23-4668-BC93-C3B8329F77DD}" srcOrd="0" destOrd="0" presId="urn:microsoft.com/office/officeart/2005/8/layout/hProcess4"/>
    <dgm:cxn modelId="{92F1B294-780E-4EB5-BE02-7DCE365CFF47}" type="presOf" srcId="{6FCDBC24-631E-4C7C-AFF0-B6DD12FD1596}" destId="{C05D0D28-B1E7-4CE6-ABE5-A54D23E68429}" srcOrd="0" destOrd="0" presId="urn:microsoft.com/office/officeart/2005/8/layout/hProcess4"/>
    <dgm:cxn modelId="{25196822-0F29-4C55-A6ED-61A89A1C2FDE}" type="presOf" srcId="{3C470D8C-CD6D-470A-8F54-B8266779F0DB}" destId="{B1268A3F-E92E-4CC9-86DA-4E5A50A41020}" srcOrd="0" destOrd="0" presId="urn:microsoft.com/office/officeart/2005/8/layout/hProcess4"/>
    <dgm:cxn modelId="{6889546B-9ACA-40AB-8495-A78FA5371EA4}" srcId="{D255EBE0-FC27-4126-9175-3BD200A7ABA5}" destId="{B29B0C0F-F816-44FD-92BB-C3E7B587E0F3}" srcOrd="6" destOrd="0" parTransId="{520687AE-4A2E-4762-A816-61818720128A}" sibTransId="{FEC14262-DD4C-407A-8165-4133B66A1F55}"/>
    <dgm:cxn modelId="{E54356E6-4DD6-4631-A138-DEDA6F00933C}" type="presOf" srcId="{9C2B0B55-BF84-4FA3-9D6E-B4CE8C8F94B2}" destId="{9D806667-D566-4312-8587-2D3B365591E6}" srcOrd="0" destOrd="0" presId="urn:microsoft.com/office/officeart/2005/8/layout/hProcess4"/>
    <dgm:cxn modelId="{4CC48C1C-00A1-48A3-8B48-370A6B70C2F6}" type="presOf" srcId="{1CEB7197-D4D9-4752-A1A5-DBDFD02F0356}" destId="{824D4A85-3FDD-47D9-9EF8-5C186BB94FA0}" srcOrd="0" destOrd="0" presId="urn:microsoft.com/office/officeart/2005/8/layout/hProcess4"/>
    <dgm:cxn modelId="{AE964E42-1330-4B25-933A-A5938B7B85AA}" type="presOf" srcId="{EBCBAF56-D06D-42E4-AB02-0BE1C3E2216E}" destId="{77AB7A20-ADD8-4C19-9C57-5311D5AC5491}" srcOrd="0" destOrd="0" presId="urn:microsoft.com/office/officeart/2005/8/layout/hProcess4"/>
    <dgm:cxn modelId="{2E11E1CE-D168-487E-BF19-9FF01E236BEC}" srcId="{D255EBE0-FC27-4126-9175-3BD200A7ABA5}" destId="{9BBB5E7A-5A26-4AC6-BB85-FCDA25B3CBC8}" srcOrd="2" destOrd="0" parTransId="{A679D714-4E7A-410F-A1BC-AD36AE6569A4}" sibTransId="{1CEB7197-D4D9-4752-A1A5-DBDFD02F0356}"/>
    <dgm:cxn modelId="{93D394CA-0A0E-407C-BAF7-B7354EC5F719}" type="presOf" srcId="{774AC4A4-31BC-4081-A5F5-BAF08874D655}" destId="{C03ABD52-C20D-4A89-9AD9-46CF5592BF67}" srcOrd="0" destOrd="0" presId="urn:microsoft.com/office/officeart/2005/8/layout/hProcess4"/>
    <dgm:cxn modelId="{85D29EB2-9C4E-4178-84BC-64B1574AC5BE}" type="presOf" srcId="{9BBB5E7A-5A26-4AC6-BB85-FCDA25B3CBC8}" destId="{F31E69F3-833B-4FDD-9075-1B7EC7316E5A}" srcOrd="0" destOrd="0" presId="urn:microsoft.com/office/officeart/2005/8/layout/hProcess4"/>
    <dgm:cxn modelId="{6461469B-B490-4180-A66E-E91929D1FF4C}" srcId="{D255EBE0-FC27-4126-9175-3BD200A7ABA5}" destId="{9C2B0B55-BF84-4FA3-9D6E-B4CE8C8F94B2}" srcOrd="5" destOrd="0" parTransId="{7B2B8302-5B77-413C-A561-D55ED5728D3F}" sibTransId="{EBCBAF56-D06D-42E4-AB02-0BE1C3E2216E}"/>
    <dgm:cxn modelId="{0C4C85AD-FF3A-4B39-8D29-B35767576CBB}" type="presOf" srcId="{89F1A8AD-3EE8-4CF6-8C47-8EC9F4474BCB}" destId="{BCEBE078-EDAE-4D85-89C7-27BC94FCE763}" srcOrd="0" destOrd="0" presId="urn:microsoft.com/office/officeart/2005/8/layout/hProcess4"/>
    <dgm:cxn modelId="{B0B3629E-2D8C-469C-A612-FDDCF7013F43}" srcId="{D255EBE0-FC27-4126-9175-3BD200A7ABA5}" destId="{B922A278-4294-48C1-9C8B-607450901BDE}" srcOrd="1" destOrd="0" parTransId="{9C55186A-5516-4907-BFD9-089C3957A4D4}" sibTransId="{89F1A8AD-3EE8-4CF6-8C47-8EC9F4474BCB}"/>
    <dgm:cxn modelId="{81BF966F-8D52-440F-AF94-075467AED471}" type="presOf" srcId="{B29B0C0F-F816-44FD-92BB-C3E7B587E0F3}" destId="{A34AAC08-C2F1-4070-A213-74FD8425E610}" srcOrd="0" destOrd="0" presId="urn:microsoft.com/office/officeart/2005/8/layout/hProcess4"/>
    <dgm:cxn modelId="{6AF2F489-EDDC-44C0-AABF-99E5DD0DF7E8}" srcId="{D255EBE0-FC27-4126-9175-3BD200A7ABA5}" destId="{3C470D8C-CD6D-470A-8F54-B8266779F0DB}" srcOrd="3" destOrd="0" parTransId="{6029B921-E1F5-45F4-A87F-EF1B2CFF0924}" sibTransId="{4F3FAED2-521C-4633-8569-A94E9C6186D5}"/>
    <dgm:cxn modelId="{AB0D42D0-A65D-47B3-B7F7-39BF181817A6}" type="presOf" srcId="{D255EBE0-FC27-4126-9175-3BD200A7ABA5}" destId="{D50B44C9-6319-474E-A7B2-0C955228253D}" srcOrd="0" destOrd="0" presId="urn:microsoft.com/office/officeart/2005/8/layout/hProcess4"/>
    <dgm:cxn modelId="{DA987CE3-5A12-4C06-A81A-CFE0B76AC1A3}" type="presOf" srcId="{4F3FAED2-521C-4633-8569-A94E9C6186D5}" destId="{8AE6A517-E04B-4085-B1E8-C272C778A27C}" srcOrd="0" destOrd="0" presId="urn:microsoft.com/office/officeart/2005/8/layout/hProcess4"/>
    <dgm:cxn modelId="{25BB8279-B794-48EA-BD09-81C2B2427A2D}" type="presOf" srcId="{B922A278-4294-48C1-9C8B-607450901BDE}" destId="{633302CF-F76C-47BB-B8BE-4466D5F9D27A}" srcOrd="0" destOrd="0" presId="urn:microsoft.com/office/officeart/2005/8/layout/hProcess4"/>
    <dgm:cxn modelId="{20D16B8D-C31E-48E0-8D50-FC6732251C72}" srcId="{D255EBE0-FC27-4126-9175-3BD200A7ABA5}" destId="{6FCDBC24-631E-4C7C-AFF0-B6DD12FD1596}" srcOrd="4" destOrd="0" parTransId="{EAB13F4D-DBF0-4ACF-8C6E-2B7CEC4C85F8}" sibTransId="{774AC4A4-31BC-4081-A5F5-BAF08874D655}"/>
    <dgm:cxn modelId="{1D5CADA7-FE18-407F-968E-87E2D2A75282}" type="presOf" srcId="{6EC2454D-DA80-497F-9585-AC5CA594619C}" destId="{1A836B56-2037-4C09-85A9-B4544798ADDC}" srcOrd="0" destOrd="0" presId="urn:microsoft.com/office/officeart/2005/8/layout/hProcess4"/>
    <dgm:cxn modelId="{FFBB2FAA-0F35-4579-8891-87AF0B49B457}" type="presParOf" srcId="{D50B44C9-6319-474E-A7B2-0C955228253D}" destId="{CD78E4E9-CE15-4453-8975-0BF09E979437}" srcOrd="0" destOrd="0" presId="urn:microsoft.com/office/officeart/2005/8/layout/hProcess4"/>
    <dgm:cxn modelId="{A2C8B743-E90E-4604-B5D0-8BD42A78B188}" type="presParOf" srcId="{D50B44C9-6319-474E-A7B2-0C955228253D}" destId="{C19F1F81-0F21-441F-9EFB-90C481871838}" srcOrd="1" destOrd="0" presId="urn:microsoft.com/office/officeart/2005/8/layout/hProcess4"/>
    <dgm:cxn modelId="{31BBA0A2-E844-45F4-A7B1-6B8AB930C4E4}" type="presParOf" srcId="{D50B44C9-6319-474E-A7B2-0C955228253D}" destId="{BA0FB5D2-F3DA-447B-95C6-C0B61C3CA16D}" srcOrd="2" destOrd="0" presId="urn:microsoft.com/office/officeart/2005/8/layout/hProcess4"/>
    <dgm:cxn modelId="{2F465BD4-45BF-439F-AE5F-09848577BB05}" type="presParOf" srcId="{BA0FB5D2-F3DA-447B-95C6-C0B61C3CA16D}" destId="{34FF7B64-33F0-4FE4-A7D8-948E21873C31}" srcOrd="0" destOrd="0" presId="urn:microsoft.com/office/officeart/2005/8/layout/hProcess4"/>
    <dgm:cxn modelId="{2573CB75-6533-4F10-87C5-BACA3D06381C}" type="presParOf" srcId="{34FF7B64-33F0-4FE4-A7D8-948E21873C31}" destId="{B6A90A87-6E91-4596-83E3-9EBB8FE26300}" srcOrd="0" destOrd="0" presId="urn:microsoft.com/office/officeart/2005/8/layout/hProcess4"/>
    <dgm:cxn modelId="{1CC805F2-9A4E-433C-80A9-41D3012F2373}" type="presParOf" srcId="{34FF7B64-33F0-4FE4-A7D8-948E21873C31}" destId="{B1AB1144-4F15-4BBE-A1DE-4D45B26CB836}" srcOrd="1" destOrd="0" presId="urn:microsoft.com/office/officeart/2005/8/layout/hProcess4"/>
    <dgm:cxn modelId="{9AEA17FA-DE69-4C1F-8122-C45444262011}" type="presParOf" srcId="{34FF7B64-33F0-4FE4-A7D8-948E21873C31}" destId="{BA0C8380-3FA5-4050-883F-D98F065E4655}" srcOrd="2" destOrd="0" presId="urn:microsoft.com/office/officeart/2005/8/layout/hProcess4"/>
    <dgm:cxn modelId="{CAD98D7B-2D2C-4E03-9437-CA1C7E339526}" type="presParOf" srcId="{34FF7B64-33F0-4FE4-A7D8-948E21873C31}" destId="{F794701E-1D23-4668-BC93-C3B8329F77DD}" srcOrd="3" destOrd="0" presId="urn:microsoft.com/office/officeart/2005/8/layout/hProcess4"/>
    <dgm:cxn modelId="{657C9722-9DB2-4C81-9187-054E863DC10B}" type="presParOf" srcId="{34FF7B64-33F0-4FE4-A7D8-948E21873C31}" destId="{F1DC184C-A6DB-409D-9C35-F59C41C561D1}" srcOrd="4" destOrd="0" presId="urn:microsoft.com/office/officeart/2005/8/layout/hProcess4"/>
    <dgm:cxn modelId="{B56BC85D-7551-46E1-927A-1F358817F4C1}" type="presParOf" srcId="{BA0FB5D2-F3DA-447B-95C6-C0B61C3CA16D}" destId="{1A836B56-2037-4C09-85A9-B4544798ADDC}" srcOrd="1" destOrd="0" presId="urn:microsoft.com/office/officeart/2005/8/layout/hProcess4"/>
    <dgm:cxn modelId="{92D3A1A3-AA44-4918-B0A1-2B50C0D93F42}" type="presParOf" srcId="{BA0FB5D2-F3DA-447B-95C6-C0B61C3CA16D}" destId="{1203A1AE-D80D-437D-A521-572BED962A85}" srcOrd="2" destOrd="0" presId="urn:microsoft.com/office/officeart/2005/8/layout/hProcess4"/>
    <dgm:cxn modelId="{53F92B22-D37E-4F83-B566-E27228CDEA6B}" type="presParOf" srcId="{1203A1AE-D80D-437D-A521-572BED962A85}" destId="{CEC74D02-61A3-4AEC-9DF3-DD87E6D56842}" srcOrd="0" destOrd="0" presId="urn:microsoft.com/office/officeart/2005/8/layout/hProcess4"/>
    <dgm:cxn modelId="{36B9BDD1-505F-41C2-9EE1-ECAB91B641D3}" type="presParOf" srcId="{1203A1AE-D80D-437D-A521-572BED962A85}" destId="{6CD81D04-F75C-4408-905E-83D407A3BD91}" srcOrd="1" destOrd="0" presId="urn:microsoft.com/office/officeart/2005/8/layout/hProcess4"/>
    <dgm:cxn modelId="{B26C9B4B-B5EA-42B3-8FF6-CF7D01E9B8D6}" type="presParOf" srcId="{1203A1AE-D80D-437D-A521-572BED962A85}" destId="{40012A35-D807-4987-A2D6-91A0BB172FC7}" srcOrd="2" destOrd="0" presId="urn:microsoft.com/office/officeart/2005/8/layout/hProcess4"/>
    <dgm:cxn modelId="{09A4BA82-CA92-4611-A715-78FBACE47B97}" type="presParOf" srcId="{1203A1AE-D80D-437D-A521-572BED962A85}" destId="{633302CF-F76C-47BB-B8BE-4466D5F9D27A}" srcOrd="3" destOrd="0" presId="urn:microsoft.com/office/officeart/2005/8/layout/hProcess4"/>
    <dgm:cxn modelId="{0C26288F-7434-4BAA-A9DC-FA211D0856FE}" type="presParOf" srcId="{1203A1AE-D80D-437D-A521-572BED962A85}" destId="{29A39696-6757-44F8-BA86-1AB8EAC9A8D2}" srcOrd="4" destOrd="0" presId="urn:microsoft.com/office/officeart/2005/8/layout/hProcess4"/>
    <dgm:cxn modelId="{C8C0427E-81E2-4C23-8A72-B4BF96510DDE}" type="presParOf" srcId="{BA0FB5D2-F3DA-447B-95C6-C0B61C3CA16D}" destId="{BCEBE078-EDAE-4D85-89C7-27BC94FCE763}" srcOrd="3" destOrd="0" presId="urn:microsoft.com/office/officeart/2005/8/layout/hProcess4"/>
    <dgm:cxn modelId="{E19C6368-520D-436A-8E5E-21BC6F98ED66}" type="presParOf" srcId="{BA0FB5D2-F3DA-447B-95C6-C0B61C3CA16D}" destId="{15D203D9-779B-4D25-8BF5-DDC4BAD56874}" srcOrd="4" destOrd="0" presId="urn:microsoft.com/office/officeart/2005/8/layout/hProcess4"/>
    <dgm:cxn modelId="{898EC100-4B3B-46C7-A044-76EAF8AD850D}" type="presParOf" srcId="{15D203D9-779B-4D25-8BF5-DDC4BAD56874}" destId="{A79DF6A3-EBF2-4CC8-B3D6-50185C8F6F84}" srcOrd="0" destOrd="0" presId="urn:microsoft.com/office/officeart/2005/8/layout/hProcess4"/>
    <dgm:cxn modelId="{17D47D2D-1A63-47FF-B3D0-5402C5A414D4}" type="presParOf" srcId="{15D203D9-779B-4D25-8BF5-DDC4BAD56874}" destId="{DBA54934-1310-435C-9F55-09169C5E72BB}" srcOrd="1" destOrd="0" presId="urn:microsoft.com/office/officeart/2005/8/layout/hProcess4"/>
    <dgm:cxn modelId="{2E1162B4-D95C-4839-86E2-7AADEC086272}" type="presParOf" srcId="{15D203D9-779B-4D25-8BF5-DDC4BAD56874}" destId="{44464210-9AA4-4E2A-86A5-BD628F83DEC2}" srcOrd="2" destOrd="0" presId="urn:microsoft.com/office/officeart/2005/8/layout/hProcess4"/>
    <dgm:cxn modelId="{8C44A915-D60A-40F2-844B-761BCD3E353E}" type="presParOf" srcId="{15D203D9-779B-4D25-8BF5-DDC4BAD56874}" destId="{F31E69F3-833B-4FDD-9075-1B7EC7316E5A}" srcOrd="3" destOrd="0" presId="urn:microsoft.com/office/officeart/2005/8/layout/hProcess4"/>
    <dgm:cxn modelId="{7DFDCF92-7B0E-4592-A9AA-62276FA5C7AE}" type="presParOf" srcId="{15D203D9-779B-4D25-8BF5-DDC4BAD56874}" destId="{1BF7E997-A188-4007-85F5-3DFFBEE1C1A5}" srcOrd="4" destOrd="0" presId="urn:microsoft.com/office/officeart/2005/8/layout/hProcess4"/>
    <dgm:cxn modelId="{68702E68-034A-45E8-8519-1800CAECF805}" type="presParOf" srcId="{BA0FB5D2-F3DA-447B-95C6-C0B61C3CA16D}" destId="{824D4A85-3FDD-47D9-9EF8-5C186BB94FA0}" srcOrd="5" destOrd="0" presId="urn:microsoft.com/office/officeart/2005/8/layout/hProcess4"/>
    <dgm:cxn modelId="{DCC4594C-DE7C-4F34-82A7-F155F39E7AA0}" type="presParOf" srcId="{BA0FB5D2-F3DA-447B-95C6-C0B61C3CA16D}" destId="{3781D075-2903-4337-8A23-7D54755174FE}" srcOrd="6" destOrd="0" presId="urn:microsoft.com/office/officeart/2005/8/layout/hProcess4"/>
    <dgm:cxn modelId="{77F748FA-CD92-404A-873F-EE78D0595796}" type="presParOf" srcId="{3781D075-2903-4337-8A23-7D54755174FE}" destId="{6B26F0A1-14BE-4AE2-B03A-AD506E4C440C}" srcOrd="0" destOrd="0" presId="urn:microsoft.com/office/officeart/2005/8/layout/hProcess4"/>
    <dgm:cxn modelId="{95311479-3358-45AA-82C6-B4A791D502C9}" type="presParOf" srcId="{3781D075-2903-4337-8A23-7D54755174FE}" destId="{F2019769-3E7E-4E96-8F99-E63CE735D794}" srcOrd="1" destOrd="0" presId="urn:microsoft.com/office/officeart/2005/8/layout/hProcess4"/>
    <dgm:cxn modelId="{BE8A337A-0353-4210-A5C8-EC07A6AE08A0}" type="presParOf" srcId="{3781D075-2903-4337-8A23-7D54755174FE}" destId="{89624E88-1534-4127-ABDF-09C60D313C6A}" srcOrd="2" destOrd="0" presId="urn:microsoft.com/office/officeart/2005/8/layout/hProcess4"/>
    <dgm:cxn modelId="{B1CE5C8D-8D15-4348-91A3-90DC07DA1D21}" type="presParOf" srcId="{3781D075-2903-4337-8A23-7D54755174FE}" destId="{B1268A3F-E92E-4CC9-86DA-4E5A50A41020}" srcOrd="3" destOrd="0" presId="urn:microsoft.com/office/officeart/2005/8/layout/hProcess4"/>
    <dgm:cxn modelId="{7CD1BB28-BEAD-4D82-9229-1F56EBAB220F}" type="presParOf" srcId="{3781D075-2903-4337-8A23-7D54755174FE}" destId="{B94423FA-33AD-4F6D-B6BE-9EC756543D8A}" srcOrd="4" destOrd="0" presId="urn:microsoft.com/office/officeart/2005/8/layout/hProcess4"/>
    <dgm:cxn modelId="{CE1ACD38-61D5-4C1C-92DC-349D0D2BA213}" type="presParOf" srcId="{BA0FB5D2-F3DA-447B-95C6-C0B61C3CA16D}" destId="{8AE6A517-E04B-4085-B1E8-C272C778A27C}" srcOrd="7" destOrd="0" presId="urn:microsoft.com/office/officeart/2005/8/layout/hProcess4"/>
    <dgm:cxn modelId="{0C70309A-475C-406B-8430-138ACE7A27CD}" type="presParOf" srcId="{BA0FB5D2-F3DA-447B-95C6-C0B61C3CA16D}" destId="{B56D9694-DBF0-4BB3-BA51-F8F16FA5FB88}" srcOrd="8" destOrd="0" presId="urn:microsoft.com/office/officeart/2005/8/layout/hProcess4"/>
    <dgm:cxn modelId="{01B94701-41AE-4E45-9B28-9624474E374E}" type="presParOf" srcId="{B56D9694-DBF0-4BB3-BA51-F8F16FA5FB88}" destId="{96E002AB-16D7-4DEB-BB39-F64261B8A3B6}" srcOrd="0" destOrd="0" presId="urn:microsoft.com/office/officeart/2005/8/layout/hProcess4"/>
    <dgm:cxn modelId="{62BC3DB0-9C31-4BD1-BEEF-75600DB0797C}" type="presParOf" srcId="{B56D9694-DBF0-4BB3-BA51-F8F16FA5FB88}" destId="{34E047CF-69E1-454B-965D-D72B1230E077}" srcOrd="1" destOrd="0" presId="urn:microsoft.com/office/officeart/2005/8/layout/hProcess4"/>
    <dgm:cxn modelId="{8C9E70E9-1C5B-4B6D-818E-6C8C06A4DEB9}" type="presParOf" srcId="{B56D9694-DBF0-4BB3-BA51-F8F16FA5FB88}" destId="{81ABBF04-AC9D-4DB2-950F-0F5EB5B1567D}" srcOrd="2" destOrd="0" presId="urn:microsoft.com/office/officeart/2005/8/layout/hProcess4"/>
    <dgm:cxn modelId="{0EA47F0F-080B-446D-A283-56CF545ECE06}" type="presParOf" srcId="{B56D9694-DBF0-4BB3-BA51-F8F16FA5FB88}" destId="{C05D0D28-B1E7-4CE6-ABE5-A54D23E68429}" srcOrd="3" destOrd="0" presId="urn:microsoft.com/office/officeart/2005/8/layout/hProcess4"/>
    <dgm:cxn modelId="{C83C625F-BDE9-46BE-BD1A-5A50809DD86A}" type="presParOf" srcId="{B56D9694-DBF0-4BB3-BA51-F8F16FA5FB88}" destId="{814FFC7A-1083-438E-91A0-3BC2E04AC6FC}" srcOrd="4" destOrd="0" presId="urn:microsoft.com/office/officeart/2005/8/layout/hProcess4"/>
    <dgm:cxn modelId="{93204CB0-0BF1-42C4-A303-3906A302BBD8}" type="presParOf" srcId="{BA0FB5D2-F3DA-447B-95C6-C0B61C3CA16D}" destId="{C03ABD52-C20D-4A89-9AD9-46CF5592BF67}" srcOrd="9" destOrd="0" presId="urn:microsoft.com/office/officeart/2005/8/layout/hProcess4"/>
    <dgm:cxn modelId="{B15DC87A-CD34-4201-9F47-7E46CFF4AC20}" type="presParOf" srcId="{BA0FB5D2-F3DA-447B-95C6-C0B61C3CA16D}" destId="{EBD29F36-2A5A-42FA-BE34-2094D1D8663C}" srcOrd="10" destOrd="0" presId="urn:microsoft.com/office/officeart/2005/8/layout/hProcess4"/>
    <dgm:cxn modelId="{55690B87-3830-4E07-928D-86C0194D23F6}" type="presParOf" srcId="{EBD29F36-2A5A-42FA-BE34-2094D1D8663C}" destId="{46B79AE5-9C9C-4387-9AB1-22DE7D61E569}" srcOrd="0" destOrd="0" presId="urn:microsoft.com/office/officeart/2005/8/layout/hProcess4"/>
    <dgm:cxn modelId="{F23AE855-DF4D-4F7E-B231-3EAA01DC4319}" type="presParOf" srcId="{EBD29F36-2A5A-42FA-BE34-2094D1D8663C}" destId="{622EF015-B2B4-4BE0-A110-7161C9E347C2}" srcOrd="1" destOrd="0" presId="urn:microsoft.com/office/officeart/2005/8/layout/hProcess4"/>
    <dgm:cxn modelId="{AD9D3A31-6078-4D0C-AD31-0B48BA3D156F}" type="presParOf" srcId="{EBD29F36-2A5A-42FA-BE34-2094D1D8663C}" destId="{89CD743B-9486-4C89-AAC0-06A9EA0E2612}" srcOrd="2" destOrd="0" presId="urn:microsoft.com/office/officeart/2005/8/layout/hProcess4"/>
    <dgm:cxn modelId="{A7768DBB-60CE-4F9B-A213-D6777EA4FEA9}" type="presParOf" srcId="{EBD29F36-2A5A-42FA-BE34-2094D1D8663C}" destId="{9D806667-D566-4312-8587-2D3B365591E6}" srcOrd="3" destOrd="0" presId="urn:microsoft.com/office/officeart/2005/8/layout/hProcess4"/>
    <dgm:cxn modelId="{29B1E70E-B5EB-4BD8-BB53-F9E4E07015A2}" type="presParOf" srcId="{EBD29F36-2A5A-42FA-BE34-2094D1D8663C}" destId="{D1DC282F-8FD7-433C-A6DB-1AB29A10EFB7}" srcOrd="4" destOrd="0" presId="urn:microsoft.com/office/officeart/2005/8/layout/hProcess4"/>
    <dgm:cxn modelId="{2EBF1D79-C38C-4B4A-814B-BC5DEC639715}" type="presParOf" srcId="{BA0FB5D2-F3DA-447B-95C6-C0B61C3CA16D}" destId="{77AB7A20-ADD8-4C19-9C57-5311D5AC5491}" srcOrd="11" destOrd="0" presId="urn:microsoft.com/office/officeart/2005/8/layout/hProcess4"/>
    <dgm:cxn modelId="{FF87BEB1-E2BC-46D4-91BF-F66D05E1142B}" type="presParOf" srcId="{BA0FB5D2-F3DA-447B-95C6-C0B61C3CA16D}" destId="{58E3D0FE-C398-47E5-B751-786339184F6E}" srcOrd="12" destOrd="0" presId="urn:microsoft.com/office/officeart/2005/8/layout/hProcess4"/>
    <dgm:cxn modelId="{0D4D718D-FF17-48A8-A939-11FB9E7457D9}" type="presParOf" srcId="{58E3D0FE-C398-47E5-B751-786339184F6E}" destId="{491B7376-C73E-40E4-A6B8-664ECCD71FBA}" srcOrd="0" destOrd="0" presId="urn:microsoft.com/office/officeart/2005/8/layout/hProcess4"/>
    <dgm:cxn modelId="{5A62ABC2-FF03-46F3-8BE1-42199AC10AB4}" type="presParOf" srcId="{58E3D0FE-C398-47E5-B751-786339184F6E}" destId="{F0924C71-832C-4E01-91A7-7F1B25E294DD}" srcOrd="1" destOrd="0" presId="urn:microsoft.com/office/officeart/2005/8/layout/hProcess4"/>
    <dgm:cxn modelId="{2DF2F79F-8879-4AE0-B697-DDEB7FF93705}" type="presParOf" srcId="{58E3D0FE-C398-47E5-B751-786339184F6E}" destId="{63DD4088-BD7B-452C-8D21-2E17CFD49F52}" srcOrd="2" destOrd="0" presId="urn:microsoft.com/office/officeart/2005/8/layout/hProcess4"/>
    <dgm:cxn modelId="{503C99C3-FBF1-49F1-8116-725CE4C8A6BD}" type="presParOf" srcId="{58E3D0FE-C398-47E5-B751-786339184F6E}" destId="{A34AAC08-C2F1-4070-A213-74FD8425E610}" srcOrd="3" destOrd="0" presId="urn:microsoft.com/office/officeart/2005/8/layout/hProcess4"/>
    <dgm:cxn modelId="{4F0DB1A8-71ED-452A-9FFB-5B5B91005439}" type="presParOf" srcId="{58E3D0FE-C398-47E5-B751-786339184F6E}" destId="{2A0654B4-B8D7-4013-8E49-043C600CCB8D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ABC48-9C38-4BE6-AA39-F84BEC05115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ABD83-AFCA-4E0C-8ED8-24D30C9F7C7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Формирование рабочей группы.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1940943-61BE-4312-AE43-C6F3DACE4330}" type="parTrans" cxnId="{A8F991C8-36FF-42EE-9187-AE51058F195F}">
      <dgm:prSet/>
      <dgm:spPr/>
      <dgm:t>
        <a:bodyPr/>
        <a:lstStyle/>
        <a:p>
          <a:endParaRPr lang="ru-RU"/>
        </a:p>
      </dgm:t>
    </dgm:pt>
    <dgm:pt modelId="{AA3BF533-2B28-416C-8642-859D69AE333C}" type="sibTrans" cxnId="{A8F991C8-36FF-42EE-9187-AE51058F195F}">
      <dgm:prSet/>
      <dgm:spPr/>
      <dgm:t>
        <a:bodyPr/>
        <a:lstStyle/>
        <a:p>
          <a:endParaRPr lang="ru-RU"/>
        </a:p>
      </dgm:t>
    </dgm:pt>
    <dgm:pt modelId="{A4F3EF53-C218-4688-87FD-A6829E408C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Проведение аудита.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67155FB2-6D7B-43B0-8E3E-3109EE6BF50A}" type="parTrans" cxnId="{B3F1FB63-D785-4C6E-B431-1C842C96D1CC}">
      <dgm:prSet/>
      <dgm:spPr/>
      <dgm:t>
        <a:bodyPr/>
        <a:lstStyle/>
        <a:p>
          <a:endParaRPr lang="ru-RU"/>
        </a:p>
      </dgm:t>
    </dgm:pt>
    <dgm:pt modelId="{0C36117E-846E-4E32-A839-3A32F12ACCFB}" type="sibTrans" cxnId="{B3F1FB63-D785-4C6E-B431-1C842C96D1CC}">
      <dgm:prSet/>
      <dgm:spPr/>
      <dgm:t>
        <a:bodyPr/>
        <a:lstStyle/>
        <a:p>
          <a:endParaRPr lang="ru-RU"/>
        </a:p>
      </dgm:t>
    </dgm:pt>
    <dgm:pt modelId="{18DF8BB2-09A0-418B-A1AE-6A31EA26B84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Разработка программы внедрения системы мониторинга.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509FE6AD-F2CE-4A21-B226-4E0D74B10944}" type="parTrans" cxnId="{33627CAC-5E48-409E-8532-98E6101D58CE}">
      <dgm:prSet/>
      <dgm:spPr/>
      <dgm:t>
        <a:bodyPr/>
        <a:lstStyle/>
        <a:p>
          <a:endParaRPr lang="ru-RU"/>
        </a:p>
      </dgm:t>
    </dgm:pt>
    <dgm:pt modelId="{05B07ADF-F1BA-4A0B-B707-3D6E3174956D}" type="sibTrans" cxnId="{33627CAC-5E48-409E-8532-98E6101D58CE}">
      <dgm:prSet/>
      <dgm:spPr/>
      <dgm:t>
        <a:bodyPr/>
        <a:lstStyle/>
        <a:p>
          <a:endParaRPr lang="ru-RU"/>
        </a:p>
      </dgm:t>
    </dgm:pt>
    <dgm:pt modelId="{353E66D9-CE24-4BE7-876C-5E21028D434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Приобретение лабораторной информационной системы ЛИС «АРИАДНА».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4EB5D98-C3ED-4AE6-A4D2-8BE5063B70E5}" type="parTrans" cxnId="{6C75DAA1-5EB4-48DF-9C16-4DE71456A868}">
      <dgm:prSet/>
      <dgm:spPr/>
      <dgm:t>
        <a:bodyPr/>
        <a:lstStyle/>
        <a:p>
          <a:endParaRPr lang="ru-RU"/>
        </a:p>
      </dgm:t>
    </dgm:pt>
    <dgm:pt modelId="{26E9DEB9-93D4-4441-987A-7660D8BE60C7}" type="sibTrans" cxnId="{6C75DAA1-5EB4-48DF-9C16-4DE71456A868}">
      <dgm:prSet/>
      <dgm:spPr/>
      <dgm:t>
        <a:bodyPr/>
        <a:lstStyle/>
        <a:p>
          <a:endParaRPr lang="ru-RU"/>
        </a:p>
      </dgm:t>
    </dgm:pt>
    <dgm:pt modelId="{4CBA71AC-B7DD-4794-8C7A-715D54CC8A5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Адаптация ЛИС для отделений Центра.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54A5E479-E5BC-48AD-87CA-A303BCF4DAEC}" type="parTrans" cxnId="{23B9D9FB-AB7F-415B-A559-26C59484F830}">
      <dgm:prSet/>
      <dgm:spPr/>
      <dgm:t>
        <a:bodyPr/>
        <a:lstStyle/>
        <a:p>
          <a:endParaRPr lang="ru-RU"/>
        </a:p>
      </dgm:t>
    </dgm:pt>
    <dgm:pt modelId="{AE0A9381-BC78-48D8-8688-3F043EE21E0E}" type="sibTrans" cxnId="{23B9D9FB-AB7F-415B-A559-26C59484F830}">
      <dgm:prSet/>
      <dgm:spPr/>
      <dgm:t>
        <a:bodyPr/>
        <a:lstStyle/>
        <a:p>
          <a:endParaRPr lang="ru-RU"/>
        </a:p>
      </dgm:t>
    </dgm:pt>
    <dgm:pt modelId="{22797971-D1A0-4620-AAB6-FF137530F33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Разработка и утверждение эпидемиологических карт пациентов.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75254CF1-C40F-485C-85C8-256B02BF5B00}" type="parTrans" cxnId="{45231C1D-BA85-4680-BC03-D03AE064583F}">
      <dgm:prSet/>
      <dgm:spPr/>
      <dgm:t>
        <a:bodyPr/>
        <a:lstStyle/>
        <a:p>
          <a:endParaRPr lang="ru-RU"/>
        </a:p>
      </dgm:t>
    </dgm:pt>
    <dgm:pt modelId="{FB290CAE-DCCE-4FBE-8A2F-44FC34D39F5B}" type="sibTrans" cxnId="{45231C1D-BA85-4680-BC03-D03AE064583F}">
      <dgm:prSet/>
      <dgm:spPr/>
      <dgm:t>
        <a:bodyPr/>
        <a:lstStyle/>
        <a:p>
          <a:endParaRPr lang="ru-RU"/>
        </a:p>
      </dgm:t>
    </dgm:pt>
    <dgm:pt modelId="{96375F77-A03F-4BFF-B271-B06895B05BC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Разработка клинических протоколов </a:t>
          </a:r>
          <a:r>
            <a:rPr lang="ru-RU" sz="1300" b="1" dirty="0" err="1" smtClean="0">
              <a:latin typeface="Times New Roman" pitchFamily="18" charset="0"/>
              <a:cs typeface="Times New Roman" pitchFamily="18" charset="0"/>
            </a:rPr>
            <a:t>антимикробной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терапии пациентов.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007B16FC-0255-4240-9A15-70D86EE0AAF9}" type="parTrans" cxnId="{3DEAF35D-9DE7-4ED0-AEEA-D33A0D522B79}">
      <dgm:prSet/>
      <dgm:spPr/>
      <dgm:t>
        <a:bodyPr/>
        <a:lstStyle/>
        <a:p>
          <a:endParaRPr lang="ru-RU"/>
        </a:p>
      </dgm:t>
    </dgm:pt>
    <dgm:pt modelId="{F49553F7-71F0-4457-AF4D-79658FC0A001}" type="sibTrans" cxnId="{3DEAF35D-9DE7-4ED0-AEEA-D33A0D522B79}">
      <dgm:prSet/>
      <dgm:spPr/>
      <dgm:t>
        <a:bodyPr/>
        <a:lstStyle/>
        <a:p>
          <a:endParaRPr lang="ru-RU"/>
        </a:p>
      </dgm:t>
    </dgm:pt>
    <dgm:pt modelId="{CD8678FE-EC80-43AE-BD2F-A7BED1CCC6C3}" type="pres">
      <dgm:prSet presAssocID="{FFAABC48-9C38-4BE6-AA39-F84BEC05115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CB1FE-74A7-43BD-874A-628BF6EDE20F}" type="pres">
      <dgm:prSet presAssocID="{FFAABC48-9C38-4BE6-AA39-F84BEC05115C}" presName="arrow" presStyleLbl="bgShp" presStyleIdx="0" presStyleCn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07164930-67ED-4D11-B5D2-F3EB6ED27DCB}" type="pres">
      <dgm:prSet presAssocID="{FFAABC48-9C38-4BE6-AA39-F84BEC05115C}" presName="linearProcess" presStyleCnt="0"/>
      <dgm:spPr/>
    </dgm:pt>
    <dgm:pt modelId="{F354A0B5-9DDA-4411-9F96-FAF3A46A53D5}" type="pres">
      <dgm:prSet presAssocID="{0F0ABD83-AFCA-4E0C-8ED8-24D30C9F7C71}" presName="textNode" presStyleLbl="node1" presStyleIdx="0" presStyleCnt="7" custScaleX="135143" custScaleY="109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398C8-F7B3-4C49-98B4-61092CD313AF}" type="pres">
      <dgm:prSet presAssocID="{AA3BF533-2B28-416C-8642-859D69AE333C}" presName="sibTrans" presStyleCnt="0"/>
      <dgm:spPr/>
    </dgm:pt>
    <dgm:pt modelId="{BEFC1613-2B82-4A47-A4B2-4ACA5C80FF0D}" type="pres">
      <dgm:prSet presAssocID="{A4F3EF53-C218-4688-87FD-A6829E408CDD}" presName="textNode" presStyleLbl="node1" presStyleIdx="1" presStyleCnt="7" custScaleX="131593" custScaleY="11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B1760-52BC-47C1-A31B-8405D7BC9404}" type="pres">
      <dgm:prSet presAssocID="{0C36117E-846E-4E32-A839-3A32F12ACCFB}" presName="sibTrans" presStyleCnt="0"/>
      <dgm:spPr/>
    </dgm:pt>
    <dgm:pt modelId="{DE40BA91-E2F2-499F-BE24-F0B93BD9FF07}" type="pres">
      <dgm:prSet presAssocID="{18DF8BB2-09A0-418B-A1AE-6A31EA26B84D}" presName="textNode" presStyleLbl="node1" presStyleIdx="2" presStyleCnt="7" custScaleX="123999" custScaleY="11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D4A5-0EAF-42CE-B6B6-117EA11C0814}" type="pres">
      <dgm:prSet presAssocID="{05B07ADF-F1BA-4A0B-B707-3D6E3174956D}" presName="sibTrans" presStyleCnt="0"/>
      <dgm:spPr/>
    </dgm:pt>
    <dgm:pt modelId="{87905D6C-A4C5-49CB-B3F4-BDFB80D4D068}" type="pres">
      <dgm:prSet presAssocID="{353E66D9-CE24-4BE7-876C-5E21028D4343}" presName="textNode" presStyleLbl="node1" presStyleIdx="3" presStyleCnt="7" custScaleX="155615" custScaleY="11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9BB08-6576-49FC-A3DD-E4BA5635DFBE}" type="pres">
      <dgm:prSet presAssocID="{26E9DEB9-93D4-4441-987A-7660D8BE60C7}" presName="sibTrans" presStyleCnt="0"/>
      <dgm:spPr/>
    </dgm:pt>
    <dgm:pt modelId="{2E9CB5D0-B2D3-4FDB-8D69-B0C8DEA49DAE}" type="pres">
      <dgm:prSet presAssocID="{4CBA71AC-B7DD-4794-8C7A-715D54CC8A59}" presName="textNode" presStyleLbl="node1" presStyleIdx="4" presStyleCnt="7" custScaleX="125815" custScaleY="109173" custLinFactNeighborX="11837" custLinFactNeighborY="-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40EC-3941-414C-9F6C-A0A87450B8A7}" type="pres">
      <dgm:prSet presAssocID="{AE0A9381-BC78-48D8-8688-3F043EE21E0E}" presName="sibTrans" presStyleCnt="0"/>
      <dgm:spPr/>
    </dgm:pt>
    <dgm:pt modelId="{A9586416-49DD-4A36-9468-4265E1BA411E}" type="pres">
      <dgm:prSet presAssocID="{22797971-D1A0-4620-AAB6-FF137530F33F}" presName="textNode" presStyleLbl="node1" presStyleIdx="5" presStyleCnt="7" custScaleX="196499" custScaleY="10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9213-6142-47E7-B2E8-DC71DE9E503D}" type="pres">
      <dgm:prSet presAssocID="{FB290CAE-DCCE-4FBE-8A2F-44FC34D39F5B}" presName="sibTrans" presStyleCnt="0"/>
      <dgm:spPr/>
    </dgm:pt>
    <dgm:pt modelId="{C7B43318-E8B0-4E78-B29F-CF5EDD6EF6E3}" type="pres">
      <dgm:prSet presAssocID="{96375F77-A03F-4BFF-B271-B06895B05BC5}" presName="textNode" presStyleLbl="node1" presStyleIdx="6" presStyleCnt="7" custScaleX="144724" custScaleY="110100" custLinFactNeighborX="783" custLinFactNeighborY="-1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08512-D6DA-4F01-BAAC-D39C6A99DA87}" type="presOf" srcId="{22797971-D1A0-4620-AAB6-FF137530F33F}" destId="{A9586416-49DD-4A36-9468-4265E1BA411E}" srcOrd="0" destOrd="0" presId="urn:microsoft.com/office/officeart/2005/8/layout/hProcess9"/>
    <dgm:cxn modelId="{02135D0B-7DFB-43DA-94AC-4C2B15E95FFE}" type="presOf" srcId="{0F0ABD83-AFCA-4E0C-8ED8-24D30C9F7C71}" destId="{F354A0B5-9DDA-4411-9F96-FAF3A46A53D5}" srcOrd="0" destOrd="0" presId="urn:microsoft.com/office/officeart/2005/8/layout/hProcess9"/>
    <dgm:cxn modelId="{3DEAF35D-9DE7-4ED0-AEEA-D33A0D522B79}" srcId="{FFAABC48-9C38-4BE6-AA39-F84BEC05115C}" destId="{96375F77-A03F-4BFF-B271-B06895B05BC5}" srcOrd="6" destOrd="0" parTransId="{007B16FC-0255-4240-9A15-70D86EE0AAF9}" sibTransId="{F49553F7-71F0-4457-AF4D-79658FC0A001}"/>
    <dgm:cxn modelId="{A8F991C8-36FF-42EE-9187-AE51058F195F}" srcId="{FFAABC48-9C38-4BE6-AA39-F84BEC05115C}" destId="{0F0ABD83-AFCA-4E0C-8ED8-24D30C9F7C71}" srcOrd="0" destOrd="0" parTransId="{D1940943-61BE-4312-AE43-C6F3DACE4330}" sibTransId="{AA3BF533-2B28-416C-8642-859D69AE333C}"/>
    <dgm:cxn modelId="{16107486-42C9-4E49-99C1-EE68482A600A}" type="presOf" srcId="{4CBA71AC-B7DD-4794-8C7A-715D54CC8A59}" destId="{2E9CB5D0-B2D3-4FDB-8D69-B0C8DEA49DAE}" srcOrd="0" destOrd="0" presId="urn:microsoft.com/office/officeart/2005/8/layout/hProcess9"/>
    <dgm:cxn modelId="{B3F1FB63-D785-4C6E-B431-1C842C96D1CC}" srcId="{FFAABC48-9C38-4BE6-AA39-F84BEC05115C}" destId="{A4F3EF53-C218-4688-87FD-A6829E408CDD}" srcOrd="1" destOrd="0" parTransId="{67155FB2-6D7B-43B0-8E3E-3109EE6BF50A}" sibTransId="{0C36117E-846E-4E32-A839-3A32F12ACCFB}"/>
    <dgm:cxn modelId="{25D208C2-E15F-4112-8496-504EA28E461A}" type="presOf" srcId="{18DF8BB2-09A0-418B-A1AE-6A31EA26B84D}" destId="{DE40BA91-E2F2-499F-BE24-F0B93BD9FF07}" srcOrd="0" destOrd="0" presId="urn:microsoft.com/office/officeart/2005/8/layout/hProcess9"/>
    <dgm:cxn modelId="{970C3798-851F-4CB4-A4AC-97DED8105962}" type="presOf" srcId="{FFAABC48-9C38-4BE6-AA39-F84BEC05115C}" destId="{CD8678FE-EC80-43AE-BD2F-A7BED1CCC6C3}" srcOrd="0" destOrd="0" presId="urn:microsoft.com/office/officeart/2005/8/layout/hProcess9"/>
    <dgm:cxn modelId="{56A71ED2-6C46-4316-8882-31F4BE83B27D}" type="presOf" srcId="{A4F3EF53-C218-4688-87FD-A6829E408CDD}" destId="{BEFC1613-2B82-4A47-A4B2-4ACA5C80FF0D}" srcOrd="0" destOrd="0" presId="urn:microsoft.com/office/officeart/2005/8/layout/hProcess9"/>
    <dgm:cxn modelId="{33627CAC-5E48-409E-8532-98E6101D58CE}" srcId="{FFAABC48-9C38-4BE6-AA39-F84BEC05115C}" destId="{18DF8BB2-09A0-418B-A1AE-6A31EA26B84D}" srcOrd="2" destOrd="0" parTransId="{509FE6AD-F2CE-4A21-B226-4E0D74B10944}" sibTransId="{05B07ADF-F1BA-4A0B-B707-3D6E3174956D}"/>
    <dgm:cxn modelId="{6C75DAA1-5EB4-48DF-9C16-4DE71456A868}" srcId="{FFAABC48-9C38-4BE6-AA39-F84BEC05115C}" destId="{353E66D9-CE24-4BE7-876C-5E21028D4343}" srcOrd="3" destOrd="0" parTransId="{B4EB5D98-C3ED-4AE6-A4D2-8BE5063B70E5}" sibTransId="{26E9DEB9-93D4-4441-987A-7660D8BE60C7}"/>
    <dgm:cxn modelId="{5E21499C-77E8-4C36-AB30-7B5094916762}" type="presOf" srcId="{353E66D9-CE24-4BE7-876C-5E21028D4343}" destId="{87905D6C-A4C5-49CB-B3F4-BDFB80D4D068}" srcOrd="0" destOrd="0" presId="urn:microsoft.com/office/officeart/2005/8/layout/hProcess9"/>
    <dgm:cxn modelId="{25670C5C-2317-46C9-9760-5A4DC294417B}" type="presOf" srcId="{96375F77-A03F-4BFF-B271-B06895B05BC5}" destId="{C7B43318-E8B0-4E78-B29F-CF5EDD6EF6E3}" srcOrd="0" destOrd="0" presId="urn:microsoft.com/office/officeart/2005/8/layout/hProcess9"/>
    <dgm:cxn modelId="{45231C1D-BA85-4680-BC03-D03AE064583F}" srcId="{FFAABC48-9C38-4BE6-AA39-F84BEC05115C}" destId="{22797971-D1A0-4620-AAB6-FF137530F33F}" srcOrd="5" destOrd="0" parTransId="{75254CF1-C40F-485C-85C8-256B02BF5B00}" sibTransId="{FB290CAE-DCCE-4FBE-8A2F-44FC34D39F5B}"/>
    <dgm:cxn modelId="{23B9D9FB-AB7F-415B-A559-26C59484F830}" srcId="{FFAABC48-9C38-4BE6-AA39-F84BEC05115C}" destId="{4CBA71AC-B7DD-4794-8C7A-715D54CC8A59}" srcOrd="4" destOrd="0" parTransId="{54A5E479-E5BC-48AD-87CA-A303BCF4DAEC}" sibTransId="{AE0A9381-BC78-48D8-8688-3F043EE21E0E}"/>
    <dgm:cxn modelId="{91C5291C-EF59-48C5-B5F0-B3F3B10EF55B}" type="presParOf" srcId="{CD8678FE-EC80-43AE-BD2F-A7BED1CCC6C3}" destId="{613CB1FE-74A7-43BD-874A-628BF6EDE20F}" srcOrd="0" destOrd="0" presId="urn:microsoft.com/office/officeart/2005/8/layout/hProcess9"/>
    <dgm:cxn modelId="{E7028940-734E-4C91-92A8-168909E3B6E9}" type="presParOf" srcId="{CD8678FE-EC80-43AE-BD2F-A7BED1CCC6C3}" destId="{07164930-67ED-4D11-B5D2-F3EB6ED27DCB}" srcOrd="1" destOrd="0" presId="urn:microsoft.com/office/officeart/2005/8/layout/hProcess9"/>
    <dgm:cxn modelId="{9B005E50-1703-42B7-A6A8-0783D0D6DBC9}" type="presParOf" srcId="{07164930-67ED-4D11-B5D2-F3EB6ED27DCB}" destId="{F354A0B5-9DDA-4411-9F96-FAF3A46A53D5}" srcOrd="0" destOrd="0" presId="urn:microsoft.com/office/officeart/2005/8/layout/hProcess9"/>
    <dgm:cxn modelId="{D514CEC5-7C44-45C2-A85D-CF2DBF7AC231}" type="presParOf" srcId="{07164930-67ED-4D11-B5D2-F3EB6ED27DCB}" destId="{6B3398C8-F7B3-4C49-98B4-61092CD313AF}" srcOrd="1" destOrd="0" presId="urn:microsoft.com/office/officeart/2005/8/layout/hProcess9"/>
    <dgm:cxn modelId="{5E4C36D2-5B41-4AE0-B98F-20E8905EAF94}" type="presParOf" srcId="{07164930-67ED-4D11-B5D2-F3EB6ED27DCB}" destId="{BEFC1613-2B82-4A47-A4B2-4ACA5C80FF0D}" srcOrd="2" destOrd="0" presId="urn:microsoft.com/office/officeart/2005/8/layout/hProcess9"/>
    <dgm:cxn modelId="{43D396EE-C70E-4DD1-8FA0-363BA976E10F}" type="presParOf" srcId="{07164930-67ED-4D11-B5D2-F3EB6ED27DCB}" destId="{4B0B1760-52BC-47C1-A31B-8405D7BC9404}" srcOrd="3" destOrd="0" presId="urn:microsoft.com/office/officeart/2005/8/layout/hProcess9"/>
    <dgm:cxn modelId="{1F3B5518-FDD0-4D82-8855-473D06CB07E5}" type="presParOf" srcId="{07164930-67ED-4D11-B5D2-F3EB6ED27DCB}" destId="{DE40BA91-E2F2-499F-BE24-F0B93BD9FF07}" srcOrd="4" destOrd="0" presId="urn:microsoft.com/office/officeart/2005/8/layout/hProcess9"/>
    <dgm:cxn modelId="{EAE9E541-A56E-43F9-9A4C-DE66469C412F}" type="presParOf" srcId="{07164930-67ED-4D11-B5D2-F3EB6ED27DCB}" destId="{16E8D4A5-0EAF-42CE-B6B6-117EA11C0814}" srcOrd="5" destOrd="0" presId="urn:microsoft.com/office/officeart/2005/8/layout/hProcess9"/>
    <dgm:cxn modelId="{215507A0-D9FF-4D58-91D5-0D7092CE0CFC}" type="presParOf" srcId="{07164930-67ED-4D11-B5D2-F3EB6ED27DCB}" destId="{87905D6C-A4C5-49CB-B3F4-BDFB80D4D068}" srcOrd="6" destOrd="0" presId="urn:microsoft.com/office/officeart/2005/8/layout/hProcess9"/>
    <dgm:cxn modelId="{454D6AC7-A77F-4416-8824-6A16F55325F2}" type="presParOf" srcId="{07164930-67ED-4D11-B5D2-F3EB6ED27DCB}" destId="{5B79BB08-6576-49FC-A3DD-E4BA5635DFBE}" srcOrd="7" destOrd="0" presId="urn:microsoft.com/office/officeart/2005/8/layout/hProcess9"/>
    <dgm:cxn modelId="{6330F464-AD01-40D7-85F0-0C6D8817FF38}" type="presParOf" srcId="{07164930-67ED-4D11-B5D2-F3EB6ED27DCB}" destId="{2E9CB5D0-B2D3-4FDB-8D69-B0C8DEA49DAE}" srcOrd="8" destOrd="0" presId="urn:microsoft.com/office/officeart/2005/8/layout/hProcess9"/>
    <dgm:cxn modelId="{FCEE94A9-3DF6-452A-88FA-B245F3FB983F}" type="presParOf" srcId="{07164930-67ED-4D11-B5D2-F3EB6ED27DCB}" destId="{5C8B40EC-3941-414C-9F6C-A0A87450B8A7}" srcOrd="9" destOrd="0" presId="urn:microsoft.com/office/officeart/2005/8/layout/hProcess9"/>
    <dgm:cxn modelId="{DBB3A905-593C-4513-8EA0-1D3BBDA12AB0}" type="presParOf" srcId="{07164930-67ED-4D11-B5D2-F3EB6ED27DCB}" destId="{A9586416-49DD-4A36-9468-4265E1BA411E}" srcOrd="10" destOrd="0" presId="urn:microsoft.com/office/officeart/2005/8/layout/hProcess9"/>
    <dgm:cxn modelId="{4E08418F-B802-4FC6-940A-8EC15521B547}" type="presParOf" srcId="{07164930-67ED-4D11-B5D2-F3EB6ED27DCB}" destId="{9B6E9213-6142-47E7-B2E8-DC71DE9E503D}" srcOrd="11" destOrd="0" presId="urn:microsoft.com/office/officeart/2005/8/layout/hProcess9"/>
    <dgm:cxn modelId="{E6629FF3-2779-4376-9B54-B554B41DBDE5}" type="presParOf" srcId="{07164930-67ED-4D11-B5D2-F3EB6ED27DCB}" destId="{C7B43318-E8B0-4E78-B29F-CF5EDD6EF6E3}" srcOrd="1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90578-351B-40E9-AD22-556C1A49478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8758-0A91-4593-B45E-1C8DE84E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78758-0A91-4593-B45E-1C8DE84E04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x-none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BF480A-127E-402B-8607-894010866D82}" type="datetime1">
              <a:rPr lang="x-none" smtClean="0"/>
              <a:pPr/>
              <a:t>01.11.2024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2" Type="http://schemas.openxmlformats.org/officeDocument/2006/relationships/image" Target="../media/image2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6A8F9-4B70-7344-BB17-971292C493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62200"/>
            <a:ext cx="11734800" cy="275532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эпидемиологического надзора за инфекциями, связанными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оказанием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(ИСМП), путем организации системы локального микробиологического мониторинга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АМР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536A8F9-4B70-7344-BB17-971292C493FC}"/>
              </a:ext>
            </a:extLst>
          </p:cNvPr>
          <p:cNvSpPr txBox="1">
            <a:spLocks/>
          </p:cNvSpPr>
          <p:nvPr/>
        </p:nvSpPr>
        <p:spPr>
          <a:xfrm>
            <a:off x="4386942" y="5715000"/>
            <a:ext cx="7238999" cy="89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anchor="ctr">
            <a:no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x-none" sz="240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685339" cy="16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-1"/>
            <a:ext cx="5343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0" y="5905500"/>
            <a:ext cx="514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2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861" y="188640"/>
            <a:ext cx="1920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i?id=e865bc110c58eb95d5cd6816a1008aa75213b2373c104e25-12869986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14" y="620688"/>
            <a:ext cx="19202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5414" y="332656"/>
            <a:ext cx="162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Микробиолог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39" y="1988840"/>
            <a:ext cx="638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Этиологическая диагностика инфекционного процесса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чувствительности к АМП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5414" y="3212976"/>
            <a:ext cx="2208245" cy="10584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32171" y="4869160"/>
            <a:ext cx="4224469" cy="14904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и визуализация локальных данных по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антибиотикорезистентности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424" y="4869160"/>
            <a:ext cx="4224469" cy="1656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Загрузка данных по чувствительности к АМП в систему анализа данных локального мониторинга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AMRcloud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creenshot"/>
          <p:cNvPicPr/>
          <p:nvPr/>
        </p:nvPicPr>
        <p:blipFill>
          <a:blip r:embed="rId4" cstate="print"/>
          <a:srcRect l="64448" t="24012" r="10597" b="29837"/>
          <a:stretch>
            <a:fillRect/>
          </a:stretch>
        </p:blipFill>
        <p:spPr bwMode="auto">
          <a:xfrm>
            <a:off x="4559829" y="6089090"/>
            <a:ext cx="1059187" cy="7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7536160" y="2348880"/>
            <a:ext cx="4416491" cy="1728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Клинический фармаколог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Микробиолог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Заведующие клин. отделениями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00256" y="332656"/>
            <a:ext cx="364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Управленческие решения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Алгоритмы терапии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avatars.mds.yandex.net/i?id=c6be8814f1b4c0d4430b4bdac6db4bc63b94bbf6-5316097-images-thumb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33" y="2636912"/>
            <a:ext cx="3456384" cy="1872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право 16"/>
          <p:cNvSpPr/>
          <p:nvPr/>
        </p:nvSpPr>
        <p:spPr>
          <a:xfrm rot="-10800000">
            <a:off x="3023659" y="908720"/>
            <a:ext cx="105600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-16200000">
            <a:off x="1571525" y="2600880"/>
            <a:ext cx="50400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-16200000">
            <a:off x="1607525" y="4437088"/>
            <a:ext cx="43200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903979" y="5589240"/>
            <a:ext cx="105600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-27060000">
            <a:off x="9444400" y="4329072"/>
            <a:ext cx="50400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-27060000">
            <a:off x="9450243" y="1666624"/>
            <a:ext cx="50400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-10800000">
            <a:off x="7152117" y="836712"/>
            <a:ext cx="105600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9" name="Содержимое 8"/>
          <p:cNvSpPr>
            <a:spLocks noGrp="1"/>
          </p:cNvSpPr>
          <p:nvPr>
            <p:ph type="body" idx="1"/>
          </p:nvPr>
        </p:nvSpPr>
        <p:spPr>
          <a:xfrm>
            <a:off x="0" y="2847048"/>
            <a:ext cx="4121624" cy="3007842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платформы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AMRcloud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«команды» сотрудников (интеграция данных), заинтересованных в мониторинге, подключение к единой платформе (вход осуществляется через любой браузер)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67423" y="271465"/>
            <a:ext cx="70342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566802" y="271465"/>
            <a:ext cx="2893325" cy="462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Микробиолог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66802" y="672585"/>
            <a:ext cx="2893325" cy="2113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Оптимизирует процессы в лаборатории (актуализация перечня АМП для определения чувствительности,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контроля качества и т.д.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5168" y="2847048"/>
            <a:ext cx="3622599" cy="504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Эпидемиологический отдел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5168" y="3352015"/>
            <a:ext cx="3622599" cy="996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 полученные данные как часть эпидемиологического мониторинга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7565" y="3079059"/>
            <a:ext cx="3439237" cy="545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Клинический фармаколог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21624" y="3624970"/>
            <a:ext cx="3439237" cy="1480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Пересматривает протоколы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 и составляет формулы АМП с установленной периодичностью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5168" y="4455994"/>
            <a:ext cx="3712191" cy="3207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Лечащий врач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5168" y="4776716"/>
            <a:ext cx="3712191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 фармакологами, эпидемиологами,  микробиологами с целью получения и использования актуальных данных в повседневной практике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49" y="0"/>
            <a:ext cx="10372725" cy="585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12</a:t>
            </a:fld>
            <a:endParaRPr lang="x-non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6175" y="847376"/>
            <a:ext cx="4124707" cy="20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2433" y="2434833"/>
            <a:ext cx="3171825" cy="19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4688226"/>
            <a:ext cx="6248400" cy="21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0500" y="4472782"/>
            <a:ext cx="7153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Неонатологический стационар: чувствительность  к антибиотикам </a:t>
            </a:r>
            <a:b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276" y="4761996"/>
            <a:ext cx="5181982" cy="20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062" y="2964520"/>
            <a:ext cx="4257675" cy="15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277100" y="4557421"/>
            <a:ext cx="41147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выделенного клинического материала отделения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61961" y="585766"/>
            <a:ext cx="3768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для врача – эпидемиолога 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6" y="2720764"/>
            <a:ext cx="3543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ТОП 10 групп микроорганизмов отделения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449" y="643272"/>
            <a:ext cx="37623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Работа в ЛИС «АРИАДНА».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Система полностью адаптирована для нашего Центра.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 врача-эпидемиолога имеется свободный доступ  с рабочего места к результатам исследований, для этого в отчетах есть выборка «Отчет для эпидемиологов». Отчет формируется по датам, отделениям, возрасту пациентов, клиническому материалу.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всех структурных подразделениях Центра  на рабочих местах для врачей клинических специальностей имеется доступ к результатам микробиологических исследований пациентов, по которым можно отслеживать «Лидеров» микроорганизмов и их чувствительность к АМП, применяемых в отделении.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данным результатам формируется политика закупа АМП на следующий год.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6" y="0"/>
            <a:ext cx="10122090" cy="8340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Новаторство предложенного решения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4013"/>
            <a:ext cx="3638550" cy="59487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основании данных локального микробиологического мониторинга, разработаны внутренние эпидемиологические карты пациентов с указанием этапов отбора материала, показаний к обследованию, биологического материала и кратности забора.  Карты применяются в структурных подразделениях врачами клинических специальностей и позволяют рационально назначать отбор биологического материала у пациентов и своевременно оценивать смену «лидера» микроорганизмов в отделении.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Используя данные лабораторной системы «АРИАДНА», разработаны клинические протоколы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терапии пациентов в КГБУЗ «АККЦОМД», что позволяет рационально и своевременно корректировать проводимую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антимикробную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терапию пациенту.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13</a:t>
            </a:fld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756" y="1173707"/>
            <a:ext cx="3564244" cy="350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17287" y="2470633"/>
            <a:ext cx="3533775" cy="509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0430" y="832513"/>
            <a:ext cx="5397690" cy="375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AutoShape 2" descr="Фото Врач Документы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Фото Врач Документы | Freepi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3825" y="4591819"/>
            <a:ext cx="3105150" cy="206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76" y="0"/>
            <a:ext cx="10972800" cy="102835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7625" y="1265238"/>
          <a:ext cx="646747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762750" y="1156493"/>
            <a:ext cx="5162550" cy="55927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Снижение средней длительности пребывания пациента на стационарном лечении.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Снижение частоты колонизации пациентов клинически – значимыми микроорганизмами, путем оперативного обнаружения патогенных микроорганизмов и своевременного проведение санитарно – эпидемиологических мероприятий.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При заполнении эпидемиологических карт медицинские сестры и акушерки видят микробный пейзаж пациента и своевременно принимают организационные решения в отношении соблюдения санитарно – эпидемиологического режима в отделении.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10" name="Стрелка вниз 9"/>
          <p:cNvSpPr/>
          <p:nvPr/>
        </p:nvSpPr>
        <p:spPr>
          <a:xfrm>
            <a:off x="6896100" y="1400175"/>
            <a:ext cx="276225" cy="67627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29425" y="2609849"/>
            <a:ext cx="400050" cy="1343025"/>
          </a:xfrm>
          <a:prstGeom prst="downArrow">
            <a:avLst>
              <a:gd name="adj1" fmla="val 44286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0582" y="895906"/>
            <a:ext cx="495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длительность пребывания пациента</a:t>
            </a:r>
            <a:endParaRPr lang="ru-RU" b="1" dirty="0"/>
          </a:p>
        </p:txBody>
      </p:sp>
      <p:graphicFrame>
        <p:nvGraphicFramePr>
          <p:cNvPr id="13" name="Содержимое 4"/>
          <p:cNvGraphicFramePr>
            <a:graphicFrameLocks/>
          </p:cNvGraphicFramePr>
          <p:nvPr/>
        </p:nvGraphicFramePr>
        <p:xfrm>
          <a:off x="0" y="4375150"/>
          <a:ext cx="6286500" cy="24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50" y="3812887"/>
            <a:ext cx="6438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клинически значимых микроорганизмов, выделенных от пациентов ОАР за период 2021-2023 гг. (по отдельным локусам)</a:t>
            </a:r>
            <a:endParaRPr lang="ru-RU" sz="1600" dirty="0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6896100" y="4638675"/>
            <a:ext cx="333375" cy="140970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6876" y="895906"/>
            <a:ext cx="383706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625" y="3952874"/>
            <a:ext cx="329251" cy="4222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и перспективы реализации проекта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день, КГБУЗ «АККЦОМД» - единственное учреждение в регионе, в котором функционирует система локального мониторинга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адаптированной ЛИС, на текущий момент совместно с главными внештатными специалистами МЗ АК разрабатывается программа по интеграции данной системы эпидемиологического надзора в другие лечебные учреждения Алтайского края.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Разработанная система оптимизации мер эпидемиологического надзора за ИСМП обеспечит снижение заболеваемости основными видами ИСМП пациентов, преимущественно в отделениях высокой группы риска (Отделения реанимации и интенсивной терапии, отделения второго этапа выхаживания).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666526"/>
            <a:ext cx="11125200" cy="262924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438649"/>
            <a:ext cx="11125200" cy="204231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СПРАВКА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2025" y="1649506"/>
            <a:ext cx="11170022" cy="452745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КОЕЧНЫЙ ФОНД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КГБУЗ «АККЦОМД» 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688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коек круглосуточного стационара, включая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реанимационных койки;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КГБУЗ «АККЦОМД» представлена детским (от 0 до 18 лет),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акушерским,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неонатологическим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инфекционным стационарами, дневным стационаром на 50 коек, консультативно-диагностической центром (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81 486 посещений в год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Центром анестезиологии –реанимации, «Астма»-центром;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АКУШЕРСКИЙ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коек;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НЕОНАТОЛОГИЧЕСКИЙ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117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коек;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СТАЦИОНАРНО ПРОЛЕЧЕННЫХ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16-17 тыс.пациентов, из них около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тыс. – пациенты акушерского и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неонатологического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профиля.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2</a:t>
            </a:fld>
            <a:endParaRPr lang="x-none"/>
          </a:p>
        </p:txBody>
      </p:sp>
      <p:pic>
        <p:nvPicPr>
          <p:cNvPr id="7" name="Рисунок 6" descr="f2900b6ba91b4abd04e477c5cddb547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60" y="793195"/>
            <a:ext cx="714375" cy="714375"/>
          </a:xfrm>
          <a:prstGeom prst="rect">
            <a:avLst/>
          </a:prstGeom>
        </p:spPr>
      </p:pic>
      <p:pic>
        <p:nvPicPr>
          <p:cNvPr id="8" name="Рисунок 7" descr="c28f8eafdd8dd8db5add4e271ea7574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471" y="149318"/>
            <a:ext cx="714375" cy="714375"/>
          </a:xfrm>
          <a:prstGeom prst="rect">
            <a:avLst/>
          </a:prstGeom>
        </p:spPr>
      </p:pic>
      <p:pic>
        <p:nvPicPr>
          <p:cNvPr id="9" name="Рисунок 8" descr="0d78abd089f89e9478352d0375965a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060" y="0"/>
            <a:ext cx="714375" cy="714375"/>
          </a:xfrm>
          <a:prstGeom prst="rect">
            <a:avLst/>
          </a:prstGeom>
        </p:spPr>
      </p:pic>
      <p:pic>
        <p:nvPicPr>
          <p:cNvPr id="10" name="Рисунок 9" descr="89d6201d02966445be3330568dff344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435" y="220756"/>
            <a:ext cx="714375" cy="714375"/>
          </a:xfrm>
          <a:prstGeom prst="rect">
            <a:avLst/>
          </a:prstGeom>
        </p:spPr>
      </p:pic>
      <p:pic>
        <p:nvPicPr>
          <p:cNvPr id="11" name="Рисунок 10" descr="6e3e65947ec8e81ef9c6b7151cf1b3c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435" y="952151"/>
            <a:ext cx="714375" cy="7143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367"/>
            <a:ext cx="3501278" cy="8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акц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6220" y="4668699"/>
            <a:ext cx="3352427" cy="18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аккц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668699"/>
            <a:ext cx="2723358" cy="18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аккцомд главная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5471" y="4724371"/>
            <a:ext cx="2375904" cy="178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9" y="267494"/>
            <a:ext cx="11018293" cy="13990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команда </a:t>
            </a:r>
            <a:endParaRPr lang="ru-RU" sz="6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31307" y="4380931"/>
            <a:ext cx="7002212" cy="24017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Документы, регламентирующие проект: 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Информационное письмо заместителя Министра Здравоохранения РФ от 25.05.2023 № 30 – 5/И/2 – 9190 по вопросу организации системы локального мониторинга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МР 3.1.0346 – 24 «Организация и проведение микробиологического мониторинга в медицинских организациях».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КГБУЗ «АККЦОМД» от 10.07.23 № 03-52 «Об организации системы локального микробиологического мониторинга в КГБУЗ «АККЦОМД»».</a:t>
            </a:r>
          </a:p>
          <a:p>
            <a:pPr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3</a:t>
            </a:fld>
            <a:endParaRPr lang="x-none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7245" y="1590326"/>
            <a:ext cx="216217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1590326"/>
            <a:ext cx="21907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9194" y="1590326"/>
            <a:ext cx="21526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224" y="1628426"/>
            <a:ext cx="23622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424" y="1666526"/>
            <a:ext cx="231457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2401" y="4380931"/>
            <a:ext cx="2039126" cy="22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8333" y="4481942"/>
            <a:ext cx="1411542" cy="21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0226" y="4503761"/>
            <a:ext cx="1402726" cy="212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проекта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7295" y="1201004"/>
          <a:ext cx="12119212" cy="510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4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Установленная проблема</a:t>
            </a: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Рост и распространение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Нерациональное использование существующих лекарственных препаратов;</a:t>
            </a: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Несвоевременная этиологическая диагностика и проведение профилактических мероприятий на всех этапах оказания медицинской помощи.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11" name="Прямоугольник 10"/>
          <p:cNvSpPr/>
          <p:nvPr/>
        </p:nvSpPr>
        <p:spPr>
          <a:xfrm>
            <a:off x="504825" y="4505325"/>
            <a:ext cx="11277600" cy="1838325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4825" y="3009900"/>
            <a:ext cx="11268075" cy="117157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3875" y="1733550"/>
            <a:ext cx="11258550" cy="113347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Оперативное выявление колонизации пациента микроорганизмами из группы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ESCAPE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целью своевременного проведения санитарно – противоэпидемических (профилактических) мероприятий;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Динамическая оценка и корректировка проводимой терапии АМП на основе организации взаимодействия врачей структурных подразделений Центра, включая бактериологов, эпидемиологов и клинических фармакологов;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удельного веса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флоры в этиологической структуре ИСМП;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актуальной информации по активности АМП, путем постоянно наблюдения за динамикой чувствительности к ним возбудителей и своевременного анализа получаемых данных;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сроков пребывания пациентов на стационарном лечении;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утверждение эпидемиологических карт для пациентов, с учетом профиля отделений;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утверждение протоколов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терапии пациентов  в условиях стационара.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6</a:t>
            </a:fld>
            <a:endParaRPr lang="x-non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5" y="1882808"/>
            <a:ext cx="3280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store\Отдел организации проектной деятельности\ИНФОГРАФИКА\ОНФ\Иконки\PNG\PNG_icons_basic\icon_basic (36)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6926"/>
          <a:stretch/>
        </p:blipFill>
        <p:spPr bwMode="auto">
          <a:xfrm>
            <a:off x="144987" y="2781300"/>
            <a:ext cx="558244" cy="35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Аппарат\НАЦПРОЕКТЫ\Конструктор инфографики\Иконки\PNG\PNG_icons_federal_projects\icon_p (51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2" y="3533774"/>
            <a:ext cx="403414" cy="33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Аппарат\НАЦПРОЕКТЫ\Конструктор инфографики\Иконки\PNG\PNG_icons_federal_projects\icon_p (5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2" y="4016474"/>
            <a:ext cx="431671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7485" y="4596871"/>
            <a:ext cx="367468" cy="364933"/>
          </a:xfrm>
          <a:prstGeom prst="rect">
            <a:avLst/>
          </a:prstGeom>
        </p:spPr>
      </p:pic>
      <p:pic>
        <p:nvPicPr>
          <p:cNvPr id="12" name="Picture 6" descr="D:\Аппарат\НАЦПРОЕКТЫ\Конструктор инфографики\Иконки\PNG\PNG_icons_federal_projects\icon_p (54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5" y="5107325"/>
            <a:ext cx="401758" cy="36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2" y="5550585"/>
            <a:ext cx="3280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8B2AC70D-ECCF-4241-A93A-8AFA3630B14E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" y="0"/>
            <a:ext cx="7615451" cy="1965061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400" b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Глобальные потери за 2019 год, связанные с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резистентностью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антимикробным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препаратам составили ориентировочно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4,95 миллионов смертей.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0" y="1965060"/>
            <a:ext cx="6400800" cy="4892939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1,27 миллионов смертей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напрямую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связаны 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резистентностью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468110" y="1656195"/>
            <a:ext cx="5470525" cy="29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450" y="1"/>
            <a:ext cx="4576549" cy="189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5701" y="2920609"/>
            <a:ext cx="6132574" cy="393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3016155"/>
            <a:ext cx="3775701" cy="376656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из шести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 ответственен за более чем 250 000 смертей, связанных с инфекциями, вызванными резистентными штаммами: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Escherichia coli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Staphylococcus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Acinetobacter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baumannii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хода реализации проекта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61925" y="1314450"/>
          <a:ext cx="11725275" cy="5140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8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0"/>
            <a:ext cx="109728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инструменты, используемые при реализации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i?id=edd1a9d642cfe1803bc1092e6b0fdf34dc8ebb20-915137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314096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Questions OF Laboratory Analyzers and service on Bimedis"/>
          <p:cNvPicPr/>
          <p:nvPr/>
        </p:nvPicPr>
        <p:blipFill>
          <a:blip r:embed="rId3" cstate="print"/>
          <a:srcRect l="22019" t="14563" r="22935" b="9708"/>
          <a:stretch>
            <a:fillRect/>
          </a:stretch>
        </p:blipFill>
        <p:spPr bwMode="auto">
          <a:xfrm>
            <a:off x="623392" y="476672"/>
            <a:ext cx="24002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/>
          <a:srcRect l="11010" t="20803" r="12026" b="9852"/>
          <a:stretch>
            <a:fillRect/>
          </a:stretch>
        </p:blipFill>
        <p:spPr bwMode="auto">
          <a:xfrm>
            <a:off x="719403" y="4293096"/>
            <a:ext cx="30480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5680" y="1340769"/>
            <a:ext cx="838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Рисунок 7" descr="https://avatars.mds.yandex.net/i?id=a634ab2955e6e00534fed3da4d46adb8a71664d3-9390856-images-thumbs&amp;n=13"/>
          <p:cNvPicPr/>
          <p:nvPr/>
        </p:nvPicPr>
        <p:blipFill>
          <a:blip r:embed="rId5" cstate="print"/>
          <a:srcRect l="5152" t="28125" r="51756" b="21250"/>
          <a:stretch>
            <a:fillRect/>
          </a:stretch>
        </p:blipFill>
        <p:spPr bwMode="auto">
          <a:xfrm>
            <a:off x="6480043" y="980728"/>
            <a:ext cx="21122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887755" y="2553259"/>
            <a:ext cx="2371328" cy="14184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00000">
            <a:off x="3157796" y="2419596"/>
            <a:ext cx="864096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340000">
            <a:off x="6309969" y="2227303"/>
            <a:ext cx="384043" cy="61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-2760000">
            <a:off x="3425909" y="4146175"/>
            <a:ext cx="648072" cy="3840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 l="18293" t="11407" r="36442" b="16250"/>
          <a:stretch>
            <a:fillRect/>
          </a:stretch>
        </p:blipFill>
        <p:spPr bwMode="auto">
          <a:xfrm>
            <a:off x="6864085" y="4293096"/>
            <a:ext cx="3840427" cy="2564904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2640000">
            <a:off x="6018853" y="3889183"/>
            <a:ext cx="816000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24192" y="2636912"/>
            <a:ext cx="3360373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ПК   ЗДРАВ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480043" y="3140968"/>
            <a:ext cx="960107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3928</TotalTime>
  <Words>1037</Words>
  <Application>Microsoft Office PowerPoint</Application>
  <PresentationFormat>Произвольный</PresentationFormat>
  <Paragraphs>126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Оптимизация эпидемиологического надзора за инфекциями, связанными с оказанием медицинской помощи (ИСМП), путем организации системы локального микробиологического мониторинга АМР </vt:lpstr>
      <vt:lpstr>КРАТКАЯ СПРАВКА</vt:lpstr>
      <vt:lpstr>Проектная команда </vt:lpstr>
      <vt:lpstr>Цели проекта </vt:lpstr>
      <vt:lpstr>Установленная проблема</vt:lpstr>
      <vt:lpstr>Задачи проекта</vt:lpstr>
      <vt:lpstr>АКТУАЛЬНОСТЬ Глобальные потери за 2019 год, связанные с резистентностью патогенов к антимикробным препаратам составили ориентировочно  4,95 миллионов смертей.</vt:lpstr>
      <vt:lpstr>Описание хода реализации проекта </vt:lpstr>
      <vt:lpstr>Практические инструменты, используемые при реализации </vt:lpstr>
      <vt:lpstr>Слайд 10</vt:lpstr>
      <vt:lpstr>Слайд 11</vt:lpstr>
      <vt:lpstr>Практическая значимость проекта </vt:lpstr>
      <vt:lpstr>Новаторство предложенного решения</vt:lpstr>
      <vt:lpstr>Результаты проекта </vt:lpstr>
      <vt:lpstr>Рекомендации и перспективы реализации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user2106181</cp:lastModifiedBy>
  <cp:revision>315</cp:revision>
  <dcterms:created xsi:type="dcterms:W3CDTF">2023-02-11T11:38:42Z</dcterms:created>
  <dcterms:modified xsi:type="dcterms:W3CDTF">2024-11-01T05:43:33Z</dcterms:modified>
</cp:coreProperties>
</file>