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40" r:id="rId5"/>
    <p:sldId id="599" r:id="rId6"/>
    <p:sldId id="598" r:id="rId7"/>
    <p:sldId id="600" r:id="rId8"/>
    <p:sldId id="601" r:id="rId9"/>
    <p:sldId id="602" r:id="rId10"/>
    <p:sldId id="604" r:id="rId11"/>
    <p:sldId id="606" r:id="rId12"/>
    <p:sldId id="584" r:id="rId13"/>
    <p:sldId id="561" r:id="rId14"/>
    <p:sldId id="592" r:id="rId15"/>
    <p:sldId id="578" r:id="rId16"/>
    <p:sldId id="579" r:id="rId17"/>
    <p:sldId id="560" r:id="rId18"/>
    <p:sldId id="559" r:id="rId1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ru-RU"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BBF"/>
    <a:srgbClr val="58A6B5"/>
    <a:srgbClr val="FEF8F2"/>
    <a:srgbClr val="D73A2C"/>
    <a:srgbClr val="FF7A0F"/>
    <a:srgbClr val="ADDCFF"/>
    <a:srgbClr val="002A92"/>
    <a:srgbClr val="75D8E9"/>
    <a:srgbClr val="001A66"/>
    <a:srgbClr val="0054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388" autoAdjust="0"/>
  </p:normalViewPr>
  <p:slideViewPr>
    <p:cSldViewPr>
      <p:cViewPr>
        <p:scale>
          <a:sx n="100" d="100"/>
          <a:sy n="100" d="100"/>
        </p:scale>
        <p:origin x="-984" y="-330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прохождения проф.осмотров (мин)</a:t>
            </a:r>
          </a:p>
        </c:rich>
      </c:tx>
      <c:layout>
        <c:manualLayout>
          <c:xMode val="edge"/>
          <c:yMode val="edge"/>
          <c:x val="0.19035247997846427"/>
          <c:y val="6.0606060606060635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270189783969325"/>
          <c:y val="0.21292929292929313"/>
          <c:w val="0.83379382865603391"/>
          <c:h val="0.624929014554999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6 лет</c:v>
                </c:pt>
                <c:pt idx="1">
                  <c:v>10 лет</c:v>
                </c:pt>
                <c:pt idx="2">
                  <c:v>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60</c:v>
                </c:pt>
                <c:pt idx="2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6 лет</c:v>
                </c:pt>
                <c:pt idx="1">
                  <c:v>10 лет</c:v>
                </c:pt>
                <c:pt idx="2">
                  <c:v>15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58.9</c:v>
                </c:pt>
                <c:pt idx="1">
                  <c:v>35</c:v>
                </c:pt>
                <c:pt idx="2">
                  <c:v>48</c:v>
                </c:pt>
              </c:numCache>
            </c:numRef>
          </c:val>
        </c:ser>
        <c:shape val="cylinder"/>
        <c:axId val="173558784"/>
        <c:axId val="154161920"/>
        <c:axId val="0"/>
      </c:bar3DChart>
      <c:catAx>
        <c:axId val="173558784"/>
        <c:scaling>
          <c:orientation val="minMax"/>
        </c:scaling>
        <c:axPos val="b"/>
        <c:numFmt formatCode="General" sourceLinked="1"/>
        <c:majorTickMark val="none"/>
        <c:tickLblPos val="nextTo"/>
        <c:crossAx val="154161920"/>
        <c:crosses val="autoZero"/>
        <c:auto val="1"/>
        <c:lblAlgn val="ctr"/>
        <c:lblOffset val="100"/>
      </c:catAx>
      <c:valAx>
        <c:axId val="1541619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7355878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51">
          <a:noFill/>
        </a:ln>
      </c:spPr>
    </c:plotArea>
    <c:plotVisOnly val="1"/>
    <c:dispBlanksAs val="gap"/>
  </c:chart>
  <c:txPr>
    <a:bodyPr/>
    <a:lstStyle/>
    <a:p>
      <a:pPr>
        <a:defRPr sz="1400">
          <a:solidFill>
            <a:schemeClr val="accent1">
              <a:lumMod val="50000"/>
            </a:schemeClr>
          </a:solidFill>
          <a:latin typeface="Liberation Serif" pitchFamily="18" charset="0"/>
          <a:ea typeface="Liberation Serif" pitchFamily="18" charset="0"/>
          <a:cs typeface="Liberation Serif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Коэффициент эффективности</a:t>
            </a:r>
          </a:p>
        </c:rich>
      </c:tx>
      <c:layout>
        <c:manualLayout>
          <c:xMode val="edge"/>
          <c:yMode val="edge"/>
          <c:x val="0.26936369440306446"/>
          <c:y val="6.4516129032258118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dLbl>
              <c:idx val="0"/>
              <c:layout>
                <c:manualLayout>
                  <c:x val="2.2522522522522544E-3"/>
                  <c:y val="-1.3440860215053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522522522522544E-3"/>
                  <c:y val="-1.0752688172042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09009009008969E-3"/>
                  <c:y val="-1.88172043010752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лет</c:v>
                </c:pt>
                <c:pt idx="1">
                  <c:v>10 лет</c:v>
                </c:pt>
                <c:pt idx="2">
                  <c:v>15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34.5</c:v>
                </c:pt>
                <c:pt idx="1">
                  <c:v>58.3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3783783783783786E-2"/>
                  <c:y val="-3.9467233934467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65765765765816E-2"/>
                  <c:y val="-1.89393939393939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783783783783786E-2"/>
                  <c:y val="-2.90811531623063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лет</c:v>
                </c:pt>
                <c:pt idx="1">
                  <c:v>10 лет</c:v>
                </c:pt>
                <c:pt idx="2">
                  <c:v>15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52.8</c:v>
                </c:pt>
                <c:pt idx="1">
                  <c:v>71.400000000000006</c:v>
                </c:pt>
                <c:pt idx="2">
                  <c:v>56.2</c:v>
                </c:pt>
              </c:numCache>
            </c:numRef>
          </c:val>
        </c:ser>
        <c:dLbls>
          <c:showVal val="1"/>
        </c:dLbls>
        <c:shape val="cylinder"/>
        <c:axId val="154189184"/>
        <c:axId val="154203264"/>
        <c:axId val="0"/>
      </c:bar3DChart>
      <c:catAx>
        <c:axId val="154189184"/>
        <c:scaling>
          <c:orientation val="minMax"/>
        </c:scaling>
        <c:axPos val="b"/>
        <c:numFmt formatCode="General" sourceLinked="1"/>
        <c:majorTickMark val="none"/>
        <c:tickLblPos val="nextTo"/>
        <c:crossAx val="154203264"/>
        <c:crosses val="autoZero"/>
        <c:auto val="1"/>
        <c:lblAlgn val="ctr"/>
        <c:lblOffset val="100"/>
      </c:catAx>
      <c:valAx>
        <c:axId val="1542032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4189184"/>
        <c:crosses val="autoZero"/>
        <c:crossBetween val="between"/>
      </c:valAx>
      <c:spPr>
        <a:noFill/>
        <a:ln w="25404">
          <a:noFill/>
        </a:ln>
      </c:spPr>
    </c:plotArea>
    <c:legend>
      <c:legendPos val="t"/>
      <c:layout>
        <c:manualLayout>
          <c:xMode val="edge"/>
          <c:yMode val="edge"/>
          <c:x val="0.40371071859260838"/>
          <c:y val="0.14333333333333348"/>
          <c:w val="0.24663243952614053"/>
          <c:h val="5.7392261451189648E-2"/>
        </c:manualLayout>
      </c:layout>
    </c:legend>
    <c:plotVisOnly val="1"/>
    <c:dispBlanksAs val="gap"/>
  </c:chart>
  <c:txPr>
    <a:bodyPr/>
    <a:lstStyle/>
    <a:p>
      <a:pPr>
        <a:defRPr sz="1400">
          <a:solidFill>
            <a:schemeClr val="accent1">
              <a:lumMod val="50000"/>
            </a:schemeClr>
          </a:solidFill>
          <a:latin typeface="Liberation Serif" pitchFamily="18" charset="0"/>
          <a:ea typeface="Liberation Serif" pitchFamily="18" charset="0"/>
          <a:cs typeface="Liberation Serif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Фактически прошло проф. осмотров</a:t>
            </a:r>
          </a:p>
        </c:rich>
      </c:tx>
      <c:layout>
        <c:manualLayout>
          <c:xMode val="edge"/>
          <c:yMode val="edge"/>
          <c:x val="0.21902164403362623"/>
          <c:y val="0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 прошло диспансеризацию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7061710190596768E-2"/>
                  <c:y val="-3.04687481256922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5</a:t>
                    </a:r>
                    <a:r>
                      <a:rPr lang="en-US" dirty="0" smtClean="0"/>
                      <a:t>7761 (77,6%)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55539171537182E-2"/>
                  <c:y val="-3.046874812569218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</a:t>
                    </a:r>
                    <a:r>
                      <a:rPr lang="en-US" dirty="0" smtClean="0"/>
                      <a:t>7824 (96,23%)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86394266835469E-2"/>
                  <c:y val="-2.343749855822497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7</a:t>
                    </a:r>
                    <a:r>
                      <a:rPr lang="en-US" dirty="0" smtClean="0"/>
                      <a:t>7841</a:t>
                    </a:r>
                    <a:r>
                      <a:rPr lang="en-US" baseline="0" dirty="0" smtClean="0"/>
                      <a:t> (98,1%)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43197133417878E-2"/>
                  <c:y val="-2.812499826986969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</a:t>
                    </a:r>
                    <a:r>
                      <a:rPr lang="en-US"/>
                      <a:t>8914 (98%)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57761</c:v>
                </c:pt>
                <c:pt idx="1">
                  <c:v>77824</c:v>
                </c:pt>
                <c:pt idx="2">
                  <c:v>77841</c:v>
                </c:pt>
                <c:pt idx="3">
                  <c:v>78914</c:v>
                </c:pt>
              </c:numCache>
            </c:numRef>
          </c:val>
        </c:ser>
        <c:dLbls>
          <c:showVal val="1"/>
        </c:dLbls>
        <c:shape val="box"/>
        <c:axId val="176839680"/>
        <c:axId val="176861952"/>
        <c:axId val="0"/>
      </c:bar3DChart>
      <c:catAx>
        <c:axId val="176839680"/>
        <c:scaling>
          <c:orientation val="minMax"/>
        </c:scaling>
        <c:axPos val="b"/>
        <c:numFmt formatCode="General" sourceLinked="1"/>
        <c:majorTickMark val="none"/>
        <c:tickLblPos val="nextTo"/>
        <c:crossAx val="176861952"/>
        <c:crosses val="autoZero"/>
        <c:auto val="1"/>
        <c:lblAlgn val="ctr"/>
        <c:lblOffset val="100"/>
      </c:catAx>
      <c:valAx>
        <c:axId val="176861952"/>
        <c:scaling>
          <c:orientation val="minMax"/>
        </c:scaling>
        <c:delete val="1"/>
        <c:axPos val="l"/>
        <c:numFmt formatCode="General" sourceLinked="1"/>
        <c:tickLblPos val="none"/>
        <c:crossAx val="176839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solidFill>
            <a:schemeClr val="accent3">
              <a:lumMod val="50000"/>
            </a:schemeClr>
          </a:solidFill>
          <a:latin typeface="Liberation Serif" pitchFamily="18" charset="0"/>
          <a:ea typeface="Liberation Serif" pitchFamily="18" charset="0"/>
          <a:cs typeface="Liberation Serif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10D82F6A-B6D4-4BAF-A720-0B2BD02D258A}" type="datetimeFigureOut">
              <a:rPr lang="ru-RU" smtClean="0"/>
              <a:pPr rtl="0"/>
              <a:t>31.10.2024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970773E-52BF-4D5F-9E36-469C76FF0F4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1FBD400-178C-4E46-8B1C-98070CB60EB4}" type="datetimeFigureOut">
              <a:rPr lang="ru-RU" smtClean="0"/>
              <a:pPr rtl="0"/>
              <a:t>31.10.2024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0FCC8D5-6D68-A443-97C0-91AE5977134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0FCC8D5-6D68-A443-97C0-91AE5977134B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361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FCC8D5-6D68-A443-97C0-91AE5977134B}" type="slidenum">
              <a:rPr lang="ru-RU" smtClean="0"/>
              <a:pPr rtl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0" y="4343913"/>
            <a:ext cx="5487041" cy="4114361"/>
          </a:xfrm>
          <a:prstGeom prst="rect">
            <a:avLst/>
          </a:prstGeom>
        </p:spPr>
        <p:txBody>
          <a:bodyPr lIns="87482" tIns="43741" rIns="87482" bIns="43741"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1" y="8684899"/>
            <a:ext cx="2972548" cy="457639"/>
          </a:xfrm>
          <a:prstGeom prst="rect">
            <a:avLst/>
          </a:prstGeom>
        </p:spPr>
        <p:txBody>
          <a:bodyPr lIns="87482" tIns="43741" rIns="87482" bIns="43741"/>
          <a:lstStyle/>
          <a:p>
            <a:fld id="{BD28335D-0F13-4970-9323-AB58CC24D4C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965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39EFA84-7480-773D-6433-D238A7A8B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6781FA1-E450-FC85-A1D5-F1AC260B0A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5"/>
            <a:ext cx="2012950" cy="1396365"/>
            <a:chOff x="0" y="0"/>
            <a:chExt cx="928687" cy="643890"/>
          </a:xfrm>
        </p:grpSpPr>
        <p:sp>
          <p:nvSpPr>
            <p:cNvPr id="31" name="Полилиния 4">
              <a:extLst>
                <a:ext uri="{FF2B5EF4-FFF2-40B4-BE49-F238E27FC236}">
                  <a16:creationId xmlns=""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5">
              <a:extLst>
                <a:ext uri="{FF2B5EF4-FFF2-40B4-BE49-F238E27FC236}">
                  <a16:creationId xmlns=""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" name="Полилиния 6">
              <a:extLst>
                <a:ext uri="{FF2B5EF4-FFF2-40B4-BE49-F238E27FC236}">
                  <a16:creationId xmlns=""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" name="Полилиния 7">
              <a:extLst>
                <a:ext uri="{FF2B5EF4-FFF2-40B4-BE49-F238E27FC236}">
                  <a16:creationId xmlns=""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CF11CF44-2C9F-6FBA-19F4-FDFFDAE9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56612" y="76200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2582012"/>
            <a:ext cx="4648200" cy="3666388"/>
          </a:xfrm>
          <a:noFill/>
        </p:spPr>
        <p:txBody>
          <a:bodyPr rtlCol="0"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lang="ru-RU" sz="48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="" xmlns:a16="http://schemas.microsoft.com/office/drawing/2014/main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389" y="5528091"/>
            <a:ext cx="3297423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МЕСТО ДЛЯ ПОДЗАГОЛОВКА</a:t>
            </a:r>
          </a:p>
        </p:txBody>
      </p:sp>
      <p:sp>
        <p:nvSpPr>
          <p:cNvPr id="27" name="Текст 125">
            <a:extLst>
              <a:ext uri="{FF2B5EF4-FFF2-40B4-BE49-F238E27FC236}">
                <a16:creationId xmlns="" xmlns:a16="http://schemas.microsoft.com/office/drawing/2014/main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8389" y="5832891"/>
            <a:ext cx="4569997" cy="339309"/>
          </a:xfrm>
        </p:spPr>
        <p:txBody>
          <a:bodyPr rtlCol="0">
            <a:noAutofit/>
          </a:bodyPr>
          <a:lstStyle>
            <a:lvl1pPr marL="0" indent="0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pic>
        <p:nvPicPr>
          <p:cNvPr id="14" name="Рисунок 13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90212" y="457200"/>
            <a:ext cx="1123950" cy="434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уров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4B3A29-FCE9-B4D8-E498-C9BD3029CD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713412" cy="6857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0A1E9CA-4103-40B1-7E8C-A57F19494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Заголовок 19">
            <a:extLst>
              <a:ext uri="{FF2B5EF4-FFF2-40B4-BE49-F238E27FC236}">
                <a16:creationId xmlns="" xmlns:a16="http://schemas.microsoft.com/office/drawing/2014/main" id="{B8C18CC1-4E57-9E5D-428C-5E9E67D8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9" y="650999"/>
            <a:ext cx="10875443" cy="1676400"/>
          </a:xfrm>
        </p:spPr>
        <p:txBody>
          <a:bodyPr rtlCol="0" anchor="t"/>
          <a:lstStyle>
            <a:lvl1pPr algn="l">
              <a:lnSpc>
                <a:spcPct val="100000"/>
              </a:lnSpc>
              <a:spcAft>
                <a:spcPts val="0"/>
              </a:spcAft>
              <a:defRPr lang="ru-RU"/>
            </a:lvl1pPr>
          </a:lstStyle>
          <a:p>
            <a:pPr rtl="0"/>
            <a:r>
              <a:rPr lang="ru-RU" dirty="0"/>
              <a:t>ДОБАВЬТЕ ЗДЕСЬ ЗАГОЛОВОК</a:t>
            </a:r>
          </a:p>
        </p:txBody>
      </p:sp>
      <p:sp>
        <p:nvSpPr>
          <p:cNvPr id="24" name="Текст 125">
            <a:extLst>
              <a:ext uri="{FF2B5EF4-FFF2-40B4-BE49-F238E27FC236}">
                <a16:creationId xmlns="" xmlns:a16="http://schemas.microsoft.com/office/drawing/2014/main" id="{BE28D154-9E48-721D-8D78-AD3AE5AC37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56" y="3040797"/>
            <a:ext cx="10852856" cy="3283803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38269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rtlCol="0" anchor="t"/>
          <a:lstStyle>
            <a:lvl1pPr algn="l">
              <a:defRPr lang="ru-RU" sz="5300" b="1" cap="all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rtlCol="0" anchor="b"/>
          <a:lstStyle>
            <a:lvl1pPr marL="0" indent="0">
              <a:buNone/>
              <a:defRPr lang="ru-RU"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lang="ru-RU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lang="ru-RU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 rtlCol="0"/>
          <a:lstStyle>
            <a:lvl1pPr>
              <a:defRPr lang="ru-RU" sz="3700"/>
            </a:lvl1pPr>
            <a:lvl2pPr>
              <a:defRPr lang="ru-RU" sz="3200"/>
            </a:lvl2pPr>
            <a:lvl3pPr>
              <a:defRPr lang="ru-RU" sz="2700"/>
            </a:lvl3pPr>
            <a:lvl4pPr>
              <a:defRPr lang="ru-RU" sz="2400"/>
            </a:lvl4pPr>
            <a:lvl5pPr>
              <a:defRPr lang="ru-RU" sz="2400"/>
            </a:lvl5pPr>
            <a:lvl6pPr>
              <a:defRPr lang="ru-RU" sz="2400"/>
            </a:lvl6pPr>
            <a:lvl7pPr>
              <a:defRPr lang="ru-RU" sz="2400"/>
            </a:lvl7pPr>
            <a:lvl8pPr>
              <a:defRPr lang="ru-RU" sz="2400"/>
            </a:lvl8pPr>
            <a:lvl9pPr>
              <a:defRPr lang="ru-RU" sz="2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 rtlCol="0"/>
          <a:lstStyle>
            <a:lvl1pPr>
              <a:defRPr lang="ru-RU" sz="3700"/>
            </a:lvl1pPr>
            <a:lvl2pPr>
              <a:defRPr lang="ru-RU" sz="3200"/>
            </a:lvl2pPr>
            <a:lvl3pPr>
              <a:defRPr lang="ru-RU" sz="2700"/>
            </a:lvl3pPr>
            <a:lvl4pPr>
              <a:defRPr lang="ru-RU" sz="2400"/>
            </a:lvl4pPr>
            <a:lvl5pPr>
              <a:defRPr lang="ru-RU" sz="2400"/>
            </a:lvl5pPr>
            <a:lvl6pPr>
              <a:defRPr lang="ru-RU" sz="2400"/>
            </a:lvl6pPr>
            <a:lvl7pPr>
              <a:defRPr lang="ru-RU" sz="2400"/>
            </a:lvl7pPr>
            <a:lvl8pPr>
              <a:defRPr lang="ru-RU" sz="2400"/>
            </a:lvl8pPr>
            <a:lvl9pPr>
              <a:defRPr lang="ru-RU" sz="2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rtlCol="0" anchor="b"/>
          <a:lstStyle>
            <a:lvl1pPr marL="0" indent="0">
              <a:buNone/>
              <a:defRPr lang="ru-RU" sz="3200" b="1"/>
            </a:lvl1pPr>
            <a:lvl2pPr marL="609493" indent="0">
              <a:buNone/>
              <a:defRPr lang="ru-RU" sz="2700" b="1"/>
            </a:lvl2pPr>
            <a:lvl3pPr marL="1218987" indent="0">
              <a:buNone/>
              <a:defRPr lang="ru-RU" sz="2400" b="1"/>
            </a:lvl3pPr>
            <a:lvl4pPr marL="1828480" indent="0">
              <a:buNone/>
              <a:defRPr lang="ru-RU" sz="2100" b="1"/>
            </a:lvl4pPr>
            <a:lvl5pPr marL="2437973" indent="0">
              <a:buNone/>
              <a:defRPr lang="ru-RU" sz="2100" b="1"/>
            </a:lvl5pPr>
            <a:lvl6pPr marL="3047467" indent="0">
              <a:buNone/>
              <a:defRPr lang="ru-RU" sz="2100" b="1"/>
            </a:lvl6pPr>
            <a:lvl7pPr marL="3656960" indent="0">
              <a:buNone/>
              <a:defRPr lang="ru-RU" sz="2100" b="1"/>
            </a:lvl7pPr>
            <a:lvl8pPr marL="4266453" indent="0">
              <a:buNone/>
              <a:defRPr lang="ru-RU" sz="2100" b="1"/>
            </a:lvl8pPr>
            <a:lvl9pPr marL="4875947" indent="0">
              <a:buNone/>
              <a:defRPr lang="ru-RU" sz="21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700"/>
            </a:lvl2pPr>
            <a:lvl3pPr>
              <a:defRPr lang="ru-RU" sz="2400"/>
            </a:lvl3pPr>
            <a:lvl4pPr>
              <a:defRPr lang="ru-RU" sz="2100"/>
            </a:lvl4pPr>
            <a:lvl5pPr>
              <a:defRPr lang="ru-RU" sz="2100"/>
            </a:lvl5pPr>
            <a:lvl6pPr>
              <a:defRPr lang="ru-RU" sz="2100"/>
            </a:lvl6pPr>
            <a:lvl7pPr>
              <a:defRPr lang="ru-RU" sz="2100"/>
            </a:lvl7pPr>
            <a:lvl8pPr>
              <a:defRPr lang="ru-RU" sz="2100"/>
            </a:lvl8pPr>
            <a:lvl9pPr>
              <a:defRPr lang="ru-RU" sz="21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rtlCol="0" anchor="b"/>
          <a:lstStyle>
            <a:lvl1pPr marL="0" indent="0">
              <a:buNone/>
              <a:defRPr lang="ru-RU" sz="3200" b="1"/>
            </a:lvl1pPr>
            <a:lvl2pPr marL="609493" indent="0">
              <a:buNone/>
              <a:defRPr lang="ru-RU" sz="2700" b="1"/>
            </a:lvl2pPr>
            <a:lvl3pPr marL="1218987" indent="0">
              <a:buNone/>
              <a:defRPr lang="ru-RU" sz="2400" b="1"/>
            </a:lvl3pPr>
            <a:lvl4pPr marL="1828480" indent="0">
              <a:buNone/>
              <a:defRPr lang="ru-RU" sz="2100" b="1"/>
            </a:lvl4pPr>
            <a:lvl5pPr marL="2437973" indent="0">
              <a:buNone/>
              <a:defRPr lang="ru-RU" sz="2100" b="1"/>
            </a:lvl5pPr>
            <a:lvl6pPr marL="3047467" indent="0">
              <a:buNone/>
              <a:defRPr lang="ru-RU" sz="2100" b="1"/>
            </a:lvl6pPr>
            <a:lvl7pPr marL="3656960" indent="0">
              <a:buNone/>
              <a:defRPr lang="ru-RU" sz="2100" b="1"/>
            </a:lvl7pPr>
            <a:lvl8pPr marL="4266453" indent="0">
              <a:buNone/>
              <a:defRPr lang="ru-RU" sz="2100" b="1"/>
            </a:lvl8pPr>
            <a:lvl9pPr marL="4875947" indent="0">
              <a:buNone/>
              <a:defRPr lang="ru-RU" sz="21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700"/>
            </a:lvl2pPr>
            <a:lvl3pPr>
              <a:defRPr lang="ru-RU" sz="2400"/>
            </a:lvl3pPr>
            <a:lvl4pPr>
              <a:defRPr lang="ru-RU" sz="2100"/>
            </a:lvl4pPr>
            <a:lvl5pPr>
              <a:defRPr lang="ru-RU" sz="2100"/>
            </a:lvl5pPr>
            <a:lvl6pPr>
              <a:defRPr lang="ru-RU" sz="2100"/>
            </a:lvl6pPr>
            <a:lvl7pPr>
              <a:defRPr lang="ru-RU" sz="2100"/>
            </a:lvl7pPr>
            <a:lvl8pPr>
              <a:defRPr lang="ru-RU" sz="2100"/>
            </a:lvl8pPr>
            <a:lvl9pPr>
              <a:defRPr lang="ru-RU" sz="21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 rtlCol="0"/>
          <a:lstStyle>
            <a:lvl1pPr>
              <a:defRPr lang="ru-RU" sz="4300"/>
            </a:lvl1pPr>
            <a:lvl2pPr>
              <a:defRPr lang="ru-RU" sz="3700"/>
            </a:lvl2pPr>
            <a:lvl3pPr>
              <a:defRPr lang="ru-RU" sz="3200"/>
            </a:lvl3pPr>
            <a:lvl4pPr>
              <a:defRPr lang="ru-RU" sz="2700"/>
            </a:lvl4pPr>
            <a:lvl5pPr>
              <a:defRPr lang="ru-RU" sz="2700"/>
            </a:lvl5pPr>
            <a:lvl6pPr>
              <a:defRPr lang="ru-RU" sz="2700"/>
            </a:lvl6pPr>
            <a:lvl7pPr>
              <a:defRPr lang="ru-RU" sz="2700"/>
            </a:lvl7pPr>
            <a:lvl8pPr>
              <a:defRPr lang="ru-RU" sz="2700"/>
            </a:lvl8pPr>
            <a:lvl9pPr>
              <a:defRPr lang="ru-RU" sz="27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rtlCol="0" anchor="b"/>
          <a:lstStyle>
            <a:lvl1pPr algn="l">
              <a:defRPr lang="ru-RU" sz="2700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/>
          <a:lstStyle>
            <a:lvl1pPr marL="0" indent="0">
              <a:buNone/>
              <a:defRPr lang="ru-RU" sz="4300"/>
            </a:lvl1pPr>
            <a:lvl2pPr marL="609493" indent="0">
              <a:buNone/>
              <a:defRPr lang="ru-RU" sz="3700"/>
            </a:lvl2pPr>
            <a:lvl3pPr marL="1218987" indent="0">
              <a:buNone/>
              <a:defRPr lang="ru-RU" sz="3200"/>
            </a:lvl3pPr>
            <a:lvl4pPr marL="1828480" indent="0">
              <a:buNone/>
              <a:defRPr lang="ru-RU" sz="2700"/>
            </a:lvl4pPr>
            <a:lvl5pPr marL="2437973" indent="0">
              <a:buNone/>
              <a:defRPr lang="ru-RU" sz="2700"/>
            </a:lvl5pPr>
            <a:lvl6pPr marL="3047467" indent="0">
              <a:buNone/>
              <a:defRPr lang="ru-RU" sz="2700"/>
            </a:lvl6pPr>
            <a:lvl7pPr marL="3656960" indent="0">
              <a:buNone/>
              <a:defRPr lang="ru-RU" sz="2700"/>
            </a:lvl7pPr>
            <a:lvl8pPr marL="4266453" indent="0">
              <a:buNone/>
              <a:defRPr lang="ru-RU" sz="2700"/>
            </a:lvl8pPr>
            <a:lvl9pPr marL="4875947" indent="0">
              <a:buNone/>
              <a:defRPr lang="ru-RU" sz="2700"/>
            </a:lvl9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 rtlCol="0"/>
          <a:lstStyle>
            <a:lvl1pPr marL="0" indent="0">
              <a:buNone/>
              <a:defRPr lang="ru-RU" sz="1900"/>
            </a:lvl1pPr>
            <a:lvl2pPr marL="609493" indent="0">
              <a:buNone/>
              <a:defRPr lang="ru-RU" sz="1600"/>
            </a:lvl2pPr>
            <a:lvl3pPr marL="1218987" indent="0">
              <a:buNone/>
              <a:defRPr lang="ru-RU" sz="1300"/>
            </a:lvl3pPr>
            <a:lvl4pPr marL="1828480" indent="0">
              <a:buNone/>
              <a:defRPr lang="ru-RU" sz="1200"/>
            </a:lvl4pPr>
            <a:lvl5pPr marL="2437973" indent="0">
              <a:buNone/>
              <a:defRPr lang="ru-RU" sz="1200"/>
            </a:lvl5pPr>
            <a:lvl6pPr marL="3047467" indent="0">
              <a:buNone/>
              <a:defRPr lang="ru-RU" sz="1200"/>
            </a:lvl6pPr>
            <a:lvl7pPr marL="3656960" indent="0">
              <a:buNone/>
              <a:defRPr lang="ru-RU" sz="1200"/>
            </a:lvl7pPr>
            <a:lvl8pPr marL="4266453" indent="0">
              <a:buNone/>
              <a:defRPr lang="ru-RU" sz="1200"/>
            </a:lvl8pPr>
            <a:lvl9pPr marL="4875947" indent="0">
              <a:buNone/>
              <a:defRPr lang="ru-RU" sz="12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уров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77514" y="359230"/>
            <a:ext cx="97946" cy="28901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77514" y="3630386"/>
            <a:ext cx="97946" cy="2890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9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97D013D-D968-3842-5585-F68590638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1E2900-32BF-B366-60B8-604FD0E7E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9019502A-FEDF-9E56-5CED-0231C6D032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10209212" y="4775834"/>
            <a:ext cx="2012950" cy="1396365"/>
            <a:chOff x="0" y="0"/>
            <a:chExt cx="928687" cy="643890"/>
          </a:xfrm>
        </p:grpSpPr>
        <p:sp>
          <p:nvSpPr>
            <p:cNvPr id="8" name="Полилиния 14">
              <a:extLst>
                <a:ext uri="{FF2B5EF4-FFF2-40B4-BE49-F238E27FC236}">
                  <a16:creationId xmlns="" xmlns:a16="http://schemas.microsoft.com/office/drawing/2014/main" id="{7D059658-5FCA-A967-AB22-4F9EB4BD3FA1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16">
              <a:extLst>
                <a:ext uri="{FF2B5EF4-FFF2-40B4-BE49-F238E27FC236}">
                  <a16:creationId xmlns="" xmlns:a16="http://schemas.microsoft.com/office/drawing/2014/main" id="{E970F7C1-B4FA-277E-6A83-8426C3C706CC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23">
              <a:extLst>
                <a:ext uri="{FF2B5EF4-FFF2-40B4-BE49-F238E27FC236}">
                  <a16:creationId xmlns="" xmlns:a16="http://schemas.microsoft.com/office/drawing/2014/main" id="{47FB6DA4-D0AE-5BA4-8F88-26C81540AC25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25">
              <a:extLst>
                <a:ext uri="{FF2B5EF4-FFF2-40B4-BE49-F238E27FC236}">
                  <a16:creationId xmlns="" xmlns:a16="http://schemas.microsoft.com/office/drawing/2014/main" id="{316E8AAB-13E7-F999-2467-49FCA8C3BF1B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4F4709-3D6A-DA8F-668D-7FD1FDB73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03554" y="5153342"/>
            <a:ext cx="2012950" cy="1396365"/>
            <a:chOff x="0" y="0"/>
            <a:chExt cx="928687" cy="643890"/>
          </a:xfrm>
        </p:grpSpPr>
        <p:sp>
          <p:nvSpPr>
            <p:cNvPr id="13" name="Полилиния 27">
              <a:extLst>
                <a:ext uri="{FF2B5EF4-FFF2-40B4-BE49-F238E27FC236}">
                  <a16:creationId xmlns="" xmlns:a16="http://schemas.microsoft.com/office/drawing/2014/main" id="{8814117C-6003-6F82-A307-9987931426EB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28">
              <a:extLst>
                <a:ext uri="{FF2B5EF4-FFF2-40B4-BE49-F238E27FC236}">
                  <a16:creationId xmlns="" xmlns:a16="http://schemas.microsoft.com/office/drawing/2014/main" id="{88B946C3-9F15-FB9F-D209-3F2DFE6A24F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" name="Полилиния 29">
              <a:extLst>
                <a:ext uri="{FF2B5EF4-FFF2-40B4-BE49-F238E27FC236}">
                  <a16:creationId xmlns="" xmlns:a16="http://schemas.microsoft.com/office/drawing/2014/main" id="{C83B7CDE-20AD-4B97-99A6-C15DECAD0E09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30">
              <a:extLst>
                <a:ext uri="{FF2B5EF4-FFF2-40B4-BE49-F238E27FC236}">
                  <a16:creationId xmlns="" xmlns:a16="http://schemas.microsoft.com/office/drawing/2014/main" id="{CBFA245D-3CF8-63C4-180C-25C6D606B932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15" name="Рисунок 14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90212" y="457200"/>
            <a:ext cx="1123950" cy="43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8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97D013D-D968-3842-5585-F685906380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1E2900-32BF-B366-60B8-604FD0E7E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4" name="Рисунок 3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590212" y="457200"/>
            <a:ext cx="1123950" cy="43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8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уровн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77514" y="359230"/>
            <a:ext cx="97946" cy="28901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77514" y="3630386"/>
            <a:ext cx="97946" cy="28901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914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графически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E7AF47-3DED-69D8-6876-D178438C34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610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1F635D4-E5D5-9AFA-D709-BAE18B643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4780117" cy="6013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6C47F987-030F-F342-D90F-999612E61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1066799"/>
            <a:ext cx="4341971" cy="1440597"/>
          </a:xfrm>
        </p:spPr>
        <p:txBody>
          <a:bodyPr rtlCol="0" anchor="t"/>
          <a:lstStyle>
            <a:lvl1pPr algn="l">
              <a:lnSpc>
                <a:spcPts val="6000"/>
              </a:lnSpc>
              <a:spcAft>
                <a:spcPts val="0"/>
              </a:spcAft>
              <a:defRPr lang="ru-RU" spc="100" baseline="0"/>
            </a:lvl1pPr>
          </a:lstStyle>
          <a:p>
            <a:pPr rtl="0"/>
            <a:r>
              <a:rPr lang="ru-RU" dirty="0"/>
              <a:t>Добавьте здесь заголовок</a:t>
            </a:r>
          </a:p>
        </p:txBody>
      </p:sp>
      <p:sp>
        <p:nvSpPr>
          <p:cNvPr id="17" name="Текст 125">
            <a:extLst>
              <a:ext uri="{FF2B5EF4-FFF2-40B4-BE49-F238E27FC236}">
                <a16:creationId xmlns="" xmlns:a16="http://schemas.microsoft.com/office/drawing/2014/main" id="{F2B9B2C5-0EF0-6F1B-4ED5-FA6E55D5B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521783"/>
            <a:ext cx="325678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ПОДЗАГОЛОВОК</a:t>
            </a:r>
          </a:p>
        </p:txBody>
      </p:sp>
      <p:sp>
        <p:nvSpPr>
          <p:cNvPr id="18" name="Текст 125">
            <a:extLst>
              <a:ext uri="{FF2B5EF4-FFF2-40B4-BE49-F238E27FC236}">
                <a16:creationId xmlns="" xmlns:a16="http://schemas.microsoft.com/office/drawing/2014/main" id="{AD6D634A-E888-0AA0-F6D4-475814D28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3040797"/>
            <a:ext cx="3613856" cy="3283803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3" name="Текст 125">
            <a:extLst>
              <a:ext uri="{FF2B5EF4-FFF2-40B4-BE49-F238E27FC236}">
                <a16:creationId xmlns="" xmlns:a16="http://schemas.microsoft.com/office/drawing/2014/main" id="{6E8A67D3-C169-273A-15E9-927CE473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3301" y="3629377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4" name="Текст 125">
            <a:extLst>
              <a:ext uri="{FF2B5EF4-FFF2-40B4-BE49-F238E27FC236}">
                <a16:creationId xmlns="" xmlns:a16="http://schemas.microsoft.com/office/drawing/2014/main" id="{8E927CBD-3051-0B4E-A16D-293CC63C87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5684" y="3857977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19" name="Текст 125">
            <a:extLst>
              <a:ext uri="{FF2B5EF4-FFF2-40B4-BE49-F238E27FC236}">
                <a16:creationId xmlns="" xmlns:a16="http://schemas.microsoft.com/office/drawing/2014/main" id="{1215FD84-1C6D-AB2A-B0FF-D1FD15DE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3248" y="2286000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0" name="Текст 125">
            <a:extLst>
              <a:ext uri="{FF2B5EF4-FFF2-40B4-BE49-F238E27FC236}">
                <a16:creationId xmlns="" xmlns:a16="http://schemas.microsoft.com/office/drawing/2014/main" id="{8E338294-FF0D-EA6A-CCFE-9127622AB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4130" y="2510935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5" name="Текст 125">
            <a:extLst>
              <a:ext uri="{FF2B5EF4-FFF2-40B4-BE49-F238E27FC236}">
                <a16:creationId xmlns="" xmlns:a16="http://schemas.microsoft.com/office/drawing/2014/main" id="{6971BD2B-04C0-9A0E-AC47-43B187706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2930" y="1162162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6" name="Текст 125">
            <a:extLst>
              <a:ext uri="{FF2B5EF4-FFF2-40B4-BE49-F238E27FC236}">
                <a16:creationId xmlns="" xmlns:a16="http://schemas.microsoft.com/office/drawing/2014/main" id="{5574BCF0-46FA-3E75-0A55-56DAF2B59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313" y="1390762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7" name="Текст 125">
            <a:extLst>
              <a:ext uri="{FF2B5EF4-FFF2-40B4-BE49-F238E27FC236}">
                <a16:creationId xmlns="" xmlns:a16="http://schemas.microsoft.com/office/drawing/2014/main" id="{12B02747-8762-EAB3-526E-3D4E60C41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5637" y="1143000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28" name="Текст 125">
            <a:extLst>
              <a:ext uri="{FF2B5EF4-FFF2-40B4-BE49-F238E27FC236}">
                <a16:creationId xmlns="" xmlns:a16="http://schemas.microsoft.com/office/drawing/2014/main" id="{4BF6E38E-1F84-DC2E-94DB-3A180A678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020" y="1371600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29" name="Текст 125">
            <a:extLst>
              <a:ext uri="{FF2B5EF4-FFF2-40B4-BE49-F238E27FC236}">
                <a16:creationId xmlns="" xmlns:a16="http://schemas.microsoft.com/office/drawing/2014/main" id="{DDD700A6-B275-6D9B-91A3-DA0B6F7BD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4012" y="2216982"/>
            <a:ext cx="1553915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0" name="Текст 125">
            <a:extLst>
              <a:ext uri="{FF2B5EF4-FFF2-40B4-BE49-F238E27FC236}">
                <a16:creationId xmlns="" xmlns:a16="http://schemas.microsoft.com/office/drawing/2014/main" id="{80A6F55A-8F15-4A1C-CF97-67111E15E8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2979" y="2445582"/>
            <a:ext cx="1535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1" name="Текст 125">
            <a:extLst>
              <a:ext uri="{FF2B5EF4-FFF2-40B4-BE49-F238E27FC236}">
                <a16:creationId xmlns="" xmlns:a16="http://schemas.microsoft.com/office/drawing/2014/main" id="{A5F9F182-55A7-9A0B-F27B-A0AB4F2DCC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209" y="3657600"/>
            <a:ext cx="1331718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2" name="Текст 125">
            <a:extLst>
              <a:ext uri="{FF2B5EF4-FFF2-40B4-BE49-F238E27FC236}">
                <a16:creationId xmlns="" xmlns:a16="http://schemas.microsoft.com/office/drawing/2014/main" id="{5C5598AE-E5AB-50F5-52A0-E3F4DF2568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42612" y="3886200"/>
            <a:ext cx="1316348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3" name="Текст 125">
            <a:extLst>
              <a:ext uri="{FF2B5EF4-FFF2-40B4-BE49-F238E27FC236}">
                <a16:creationId xmlns="" xmlns:a16="http://schemas.microsoft.com/office/drawing/2014/main" id="{2478FA16-2EF6-42CE-BDA0-AE3355B3A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0248" y="5493582"/>
            <a:ext cx="1939364" cy="339309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ЗАГОЛОВОК</a:t>
            </a:r>
          </a:p>
        </p:txBody>
      </p:sp>
      <p:sp>
        <p:nvSpPr>
          <p:cNvPr id="34" name="Текст 125">
            <a:extLst>
              <a:ext uri="{FF2B5EF4-FFF2-40B4-BE49-F238E27FC236}">
                <a16:creationId xmlns="" xmlns:a16="http://schemas.microsoft.com/office/drawing/2014/main" id="{A5DCA5D8-D938-D2A9-2437-9CDE3A4145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631" y="5722182"/>
            <a:ext cx="1916981" cy="29761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pic>
        <p:nvPicPr>
          <p:cNvPr id="21" name="Рисунок 20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55612" y="457200"/>
            <a:ext cx="1123950" cy="43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28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категор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F7C8FFA-078C-DCED-E6B0-8CCEAF78EA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04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1E19CA8-F93F-C6BB-780E-4C401B945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DD4A908-D687-636C-EA7C-0A253F295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5"/>
            <a:ext cx="2012950" cy="1396365"/>
            <a:chOff x="0" y="0"/>
            <a:chExt cx="928687" cy="643890"/>
          </a:xfrm>
        </p:grpSpPr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DB35B3AC-D362-8500-81C5-E0315A5097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7462" y="457200"/>
            <a:ext cx="2012950" cy="1396365"/>
            <a:chOff x="0" y="0"/>
            <a:chExt cx="928687" cy="643890"/>
          </a:xfrm>
        </p:grpSpPr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5" name="Заголовок 34">
            <a:extLst>
              <a:ext uri="{FF2B5EF4-FFF2-40B4-BE49-F238E27FC236}">
                <a16:creationId xmlns="" xmlns:a16="http://schemas.microsoft.com/office/drawing/2014/main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20" y="4572000"/>
            <a:ext cx="3960971" cy="2000663"/>
          </a:xfrm>
        </p:spPr>
        <p:txBody>
          <a:bodyPr rtlCol="0" anchor="b"/>
          <a:lstStyle>
            <a:lvl1pPr algn="l">
              <a:lnSpc>
                <a:spcPts val="6000"/>
              </a:lnSpc>
              <a:spcAft>
                <a:spcPts val="0"/>
              </a:spcAft>
              <a:defRPr lang="ru-RU" cap="all" baseline="0"/>
            </a:lvl1pPr>
          </a:lstStyle>
          <a:p>
            <a:pPr rtl="0"/>
            <a:r>
              <a:rPr lang="ru-RU"/>
              <a:t>ДОБАВЬТЕ ЗДЕСЬ ЗАГОЛОВОК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="" xmlns:a16="http://schemas.microsoft.com/office/drawing/2014/main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0563" y="634889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1</a:t>
            </a:r>
          </a:p>
        </p:txBody>
      </p:sp>
      <p:sp>
        <p:nvSpPr>
          <p:cNvPr id="43" name="Текст 125">
            <a:extLst>
              <a:ext uri="{FF2B5EF4-FFF2-40B4-BE49-F238E27FC236}">
                <a16:creationId xmlns="" xmlns:a16="http://schemas.microsoft.com/office/drawing/2014/main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7961" y="1413291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4" name="Текст 125">
            <a:extLst>
              <a:ext uri="{FF2B5EF4-FFF2-40B4-BE49-F238E27FC236}">
                <a16:creationId xmlns="" xmlns:a16="http://schemas.microsoft.com/office/drawing/2014/main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961" y="1760086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8" name="Текст 36">
            <a:extLst>
              <a:ext uri="{FF2B5EF4-FFF2-40B4-BE49-F238E27FC236}">
                <a16:creationId xmlns="" xmlns:a16="http://schemas.microsoft.com/office/drawing/2014/main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8947" y="634889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2</a:t>
            </a:r>
          </a:p>
        </p:txBody>
      </p:sp>
      <p:sp>
        <p:nvSpPr>
          <p:cNvPr id="45" name="Текст 125">
            <a:extLst>
              <a:ext uri="{FF2B5EF4-FFF2-40B4-BE49-F238E27FC236}">
                <a16:creationId xmlns="" xmlns:a16="http://schemas.microsoft.com/office/drawing/2014/main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448" y="1413291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6" name="Текст 125">
            <a:extLst>
              <a:ext uri="{FF2B5EF4-FFF2-40B4-BE49-F238E27FC236}">
                <a16:creationId xmlns="" xmlns:a16="http://schemas.microsoft.com/office/drawing/2014/main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8448" y="1760086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39" name="Текст 36">
            <a:extLst>
              <a:ext uri="{FF2B5EF4-FFF2-40B4-BE49-F238E27FC236}">
                <a16:creationId xmlns="" xmlns:a16="http://schemas.microsoft.com/office/drawing/2014/main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563" y="286969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3</a:t>
            </a:r>
          </a:p>
        </p:txBody>
      </p:sp>
      <p:sp>
        <p:nvSpPr>
          <p:cNvPr id="47" name="Текст 125">
            <a:extLst>
              <a:ext uri="{FF2B5EF4-FFF2-40B4-BE49-F238E27FC236}">
                <a16:creationId xmlns="" xmlns:a16="http://schemas.microsoft.com/office/drawing/2014/main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7961" y="3581400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48" name="Текст 125">
            <a:extLst>
              <a:ext uri="{FF2B5EF4-FFF2-40B4-BE49-F238E27FC236}">
                <a16:creationId xmlns="" xmlns:a16="http://schemas.microsoft.com/office/drawing/2014/main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7961" y="3928195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0" name="Текст 36">
            <a:extLst>
              <a:ext uri="{FF2B5EF4-FFF2-40B4-BE49-F238E27FC236}">
                <a16:creationId xmlns="" xmlns:a16="http://schemas.microsoft.com/office/drawing/2014/main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947" y="286969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4</a:t>
            </a:r>
          </a:p>
        </p:txBody>
      </p:sp>
      <p:sp>
        <p:nvSpPr>
          <p:cNvPr id="49" name="Текст 125">
            <a:extLst>
              <a:ext uri="{FF2B5EF4-FFF2-40B4-BE49-F238E27FC236}">
                <a16:creationId xmlns="" xmlns:a16="http://schemas.microsoft.com/office/drawing/2014/main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8448" y="3581400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0" name="Текст 125">
            <a:extLst>
              <a:ext uri="{FF2B5EF4-FFF2-40B4-BE49-F238E27FC236}">
                <a16:creationId xmlns="" xmlns:a16="http://schemas.microsoft.com/office/drawing/2014/main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8448" y="3928195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="" xmlns:a16="http://schemas.microsoft.com/office/drawing/2014/main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0563" y="495300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5</a:t>
            </a:r>
          </a:p>
        </p:txBody>
      </p:sp>
      <p:sp>
        <p:nvSpPr>
          <p:cNvPr id="53" name="Текст 125">
            <a:extLst>
              <a:ext uri="{FF2B5EF4-FFF2-40B4-BE49-F238E27FC236}">
                <a16:creationId xmlns="" xmlns:a16="http://schemas.microsoft.com/office/drawing/2014/main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961" y="5756387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4" name="Текст 125">
            <a:extLst>
              <a:ext uri="{FF2B5EF4-FFF2-40B4-BE49-F238E27FC236}">
                <a16:creationId xmlns="" xmlns:a16="http://schemas.microsoft.com/office/drawing/2014/main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961" y="6103182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sp>
        <p:nvSpPr>
          <p:cNvPr id="42" name="Текст 36">
            <a:extLst>
              <a:ext uri="{FF2B5EF4-FFF2-40B4-BE49-F238E27FC236}">
                <a16:creationId xmlns="" xmlns:a16="http://schemas.microsoft.com/office/drawing/2014/main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8947" y="4953000"/>
            <a:ext cx="1066800" cy="736711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 lang="ru-RU"/>
            </a:lvl2pPr>
            <a:lvl3pPr marL="1218986" indent="0">
              <a:buNone/>
              <a:defRPr lang="ru-RU"/>
            </a:lvl3pPr>
            <a:lvl4pPr marL="1828480" indent="0">
              <a:buNone/>
              <a:defRPr lang="ru-RU"/>
            </a:lvl4pPr>
            <a:lvl5pPr marL="2437973" indent="0">
              <a:buNone/>
              <a:defRPr lang="ru-RU"/>
            </a:lvl5pPr>
          </a:lstStyle>
          <a:p>
            <a:pPr lvl="0" rtl="0"/>
            <a:r>
              <a:rPr lang="ru-RU"/>
              <a:t>6</a:t>
            </a:r>
          </a:p>
        </p:txBody>
      </p:sp>
      <p:sp>
        <p:nvSpPr>
          <p:cNvPr id="55" name="Текст 125">
            <a:extLst>
              <a:ext uri="{FF2B5EF4-FFF2-40B4-BE49-F238E27FC236}">
                <a16:creationId xmlns="" xmlns:a16="http://schemas.microsoft.com/office/drawing/2014/main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8448" y="5756387"/>
            <a:ext cx="1939364" cy="339309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ТЕКСТ</a:t>
            </a:r>
          </a:p>
        </p:txBody>
      </p:sp>
      <p:sp>
        <p:nvSpPr>
          <p:cNvPr id="56" name="Текст 125">
            <a:extLst>
              <a:ext uri="{FF2B5EF4-FFF2-40B4-BE49-F238E27FC236}">
                <a16:creationId xmlns="" xmlns:a16="http://schemas.microsoft.com/office/drawing/2014/main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8448" y="6103182"/>
            <a:ext cx="1916981" cy="526218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lang="ru-RU" sz="2000" b="1">
                <a:latin typeface="+mj-lt"/>
              </a:defRPr>
            </a:lvl2pPr>
            <a:lvl3pPr marL="1218986" indent="0">
              <a:buNone/>
              <a:defRPr lang="ru-RU" sz="2000" b="1">
                <a:latin typeface="+mj-lt"/>
              </a:defRPr>
            </a:lvl3pPr>
            <a:lvl4pPr marL="1828480" indent="0">
              <a:buNone/>
              <a:defRPr lang="ru-RU" sz="2000" b="1">
                <a:latin typeface="+mj-lt"/>
              </a:defRPr>
            </a:lvl4pPr>
            <a:lvl5pPr marL="2437973" indent="0">
              <a:buNone/>
              <a:defRPr lang="ru-RU" sz="2000" b="1">
                <a:latin typeface="+mj-lt"/>
              </a:defRPr>
            </a:lvl5pPr>
          </a:lstStyle>
          <a:p>
            <a:pPr lvl="0" rtl="0"/>
            <a:r>
              <a:rPr lang="ru-RU"/>
              <a:t>Добавьте здесь текст</a:t>
            </a:r>
          </a:p>
        </p:txBody>
      </p:sp>
      <p:pic>
        <p:nvPicPr>
          <p:cNvPr id="33" name="Рисунок 32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12" y="6248400"/>
            <a:ext cx="1123950" cy="43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9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3B48FB-5915-0A23-33B6-E6AD4AEE25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612" y="152401"/>
            <a:ext cx="11334993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DBCEB98-9E52-7AAB-EA51-C838B22401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6988"/>
            <a:ext cx="12188825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D196314-8705-C650-31F0-350B7C3B89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012" y="1143000"/>
            <a:ext cx="11734800" cy="548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D612AB6-E763-6EF2-0548-8DE9069059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112713" y="190501"/>
            <a:ext cx="1447799" cy="1066799"/>
            <a:chOff x="0" y="0"/>
            <a:chExt cx="928687" cy="643890"/>
          </a:xfrm>
        </p:grpSpPr>
        <p:sp>
          <p:nvSpPr>
            <p:cNvPr id="18" name="Полилиния 28">
              <a:extLst>
                <a:ext uri="{FF2B5EF4-FFF2-40B4-BE49-F238E27FC236}">
                  <a16:creationId xmlns="" xmlns:a16="http://schemas.microsoft.com/office/drawing/2014/main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29">
              <a:extLst>
                <a:ext uri="{FF2B5EF4-FFF2-40B4-BE49-F238E27FC236}">
                  <a16:creationId xmlns="" xmlns:a16="http://schemas.microsoft.com/office/drawing/2014/main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" name="Полилиния 45">
              <a:extLst>
                <a:ext uri="{FF2B5EF4-FFF2-40B4-BE49-F238E27FC236}">
                  <a16:creationId xmlns="" xmlns:a16="http://schemas.microsoft.com/office/drawing/2014/main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51">
              <a:extLst>
                <a:ext uri="{FF2B5EF4-FFF2-40B4-BE49-F238E27FC236}">
                  <a16:creationId xmlns="" xmlns:a16="http://schemas.microsoft.com/office/drawing/2014/main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1012" y="381000"/>
            <a:ext cx="9904572" cy="944561"/>
          </a:xfrm>
        </p:spPr>
        <p:txBody>
          <a:bodyPr rtlCol="0"/>
          <a:lstStyle>
            <a:lvl1pPr>
              <a:defRPr lang="ru-RU"/>
            </a:lvl1pPr>
          </a:lstStyle>
          <a:p>
            <a:pPr rtl="0"/>
            <a:r>
              <a:rPr lang="ru-RU" dirty="0"/>
              <a:t>ДОБАВЬТЕ ЗДЕСЬ ЗАГОЛОВОК</a:t>
            </a:r>
          </a:p>
        </p:txBody>
      </p:sp>
      <p:pic>
        <p:nvPicPr>
          <p:cNvPr id="27" name="Рисунок 26" descr="2022-06-14_11-31-56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818812" y="6172200"/>
            <a:ext cx="1123950" cy="43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5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5852FDE-3B03-DDBA-6479-D93D161E8D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64" name="Рисунок 863" descr="8097185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609141" y="3810000"/>
            <a:ext cx="4579684" cy="2819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E0FFCE-6823-5043-D66B-5BAC1A3FA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EE25821-D88A-8A2B-6336-CA7A708C0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93025" y="533400"/>
            <a:ext cx="4495800" cy="2285153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14">
              <a:extLst>
                <a:ext uri="{FF2B5EF4-FFF2-40B4-BE49-F238E27FC236}">
                  <a16:creationId xmlns="" xmlns:a16="http://schemas.microsoft.com/office/drawing/2014/main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Полилиния 15">
              <a:extLst>
                <a:ext uri="{FF2B5EF4-FFF2-40B4-BE49-F238E27FC236}">
                  <a16:creationId xmlns="" xmlns:a16="http://schemas.microsoft.com/office/drawing/2014/main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" name="Полилиния 16">
              <a:extLst>
                <a:ext uri="{FF2B5EF4-FFF2-40B4-BE49-F238E27FC236}">
                  <a16:creationId xmlns="" xmlns:a16="http://schemas.microsoft.com/office/drawing/2014/main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" name="Полилиния 17">
              <a:extLst>
                <a:ext uri="{FF2B5EF4-FFF2-40B4-BE49-F238E27FC236}">
                  <a16:creationId xmlns="" xmlns:a16="http://schemas.microsoft.com/office/drawing/2014/main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" name="Полилиния 18">
              <a:extLst>
                <a:ext uri="{FF2B5EF4-FFF2-40B4-BE49-F238E27FC236}">
                  <a16:creationId xmlns="" xmlns:a16="http://schemas.microsoft.com/office/drawing/2014/main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" name="Полилиния 19">
              <a:extLst>
                <a:ext uri="{FF2B5EF4-FFF2-40B4-BE49-F238E27FC236}">
                  <a16:creationId xmlns="" xmlns:a16="http://schemas.microsoft.com/office/drawing/2014/main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" name="Полилиния 20">
              <a:extLst>
                <a:ext uri="{FF2B5EF4-FFF2-40B4-BE49-F238E27FC236}">
                  <a16:creationId xmlns="" xmlns:a16="http://schemas.microsoft.com/office/drawing/2014/main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21">
              <a:extLst>
                <a:ext uri="{FF2B5EF4-FFF2-40B4-BE49-F238E27FC236}">
                  <a16:creationId xmlns="" xmlns:a16="http://schemas.microsoft.com/office/drawing/2014/main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" name="Полилиния 22">
              <a:extLst>
                <a:ext uri="{FF2B5EF4-FFF2-40B4-BE49-F238E27FC236}">
                  <a16:creationId xmlns="" xmlns:a16="http://schemas.microsoft.com/office/drawing/2014/main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23">
              <a:extLst>
                <a:ext uri="{FF2B5EF4-FFF2-40B4-BE49-F238E27FC236}">
                  <a16:creationId xmlns="" xmlns:a16="http://schemas.microsoft.com/office/drawing/2014/main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" name="Полилиния 24">
              <a:extLst>
                <a:ext uri="{FF2B5EF4-FFF2-40B4-BE49-F238E27FC236}">
                  <a16:creationId xmlns="" xmlns:a16="http://schemas.microsoft.com/office/drawing/2014/main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" name="Полилиния 25">
              <a:extLst>
                <a:ext uri="{FF2B5EF4-FFF2-40B4-BE49-F238E27FC236}">
                  <a16:creationId xmlns="" xmlns:a16="http://schemas.microsoft.com/office/drawing/2014/main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" name="Полилиния 26">
              <a:extLst>
                <a:ext uri="{FF2B5EF4-FFF2-40B4-BE49-F238E27FC236}">
                  <a16:creationId xmlns="" xmlns:a16="http://schemas.microsoft.com/office/drawing/2014/main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" name="Полилиния 27">
              <a:extLst>
                <a:ext uri="{FF2B5EF4-FFF2-40B4-BE49-F238E27FC236}">
                  <a16:creationId xmlns="" xmlns:a16="http://schemas.microsoft.com/office/drawing/2014/main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" name="Полилиния 28">
              <a:extLst>
                <a:ext uri="{FF2B5EF4-FFF2-40B4-BE49-F238E27FC236}">
                  <a16:creationId xmlns="" xmlns:a16="http://schemas.microsoft.com/office/drawing/2014/main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" name="Полилиния 29">
              <a:extLst>
                <a:ext uri="{FF2B5EF4-FFF2-40B4-BE49-F238E27FC236}">
                  <a16:creationId xmlns="" xmlns:a16="http://schemas.microsoft.com/office/drawing/2014/main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" name="Полилиния 30">
              <a:extLst>
                <a:ext uri="{FF2B5EF4-FFF2-40B4-BE49-F238E27FC236}">
                  <a16:creationId xmlns="" xmlns:a16="http://schemas.microsoft.com/office/drawing/2014/main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" name="Полилиния 31">
              <a:extLst>
                <a:ext uri="{FF2B5EF4-FFF2-40B4-BE49-F238E27FC236}">
                  <a16:creationId xmlns="" xmlns:a16="http://schemas.microsoft.com/office/drawing/2014/main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" name="Полилиния 32">
              <a:extLst>
                <a:ext uri="{FF2B5EF4-FFF2-40B4-BE49-F238E27FC236}">
                  <a16:creationId xmlns="" xmlns:a16="http://schemas.microsoft.com/office/drawing/2014/main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" name="Полилиния 33">
              <a:extLst>
                <a:ext uri="{FF2B5EF4-FFF2-40B4-BE49-F238E27FC236}">
                  <a16:creationId xmlns="" xmlns:a16="http://schemas.microsoft.com/office/drawing/2014/main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" name="Полилиния 34">
              <a:extLst>
                <a:ext uri="{FF2B5EF4-FFF2-40B4-BE49-F238E27FC236}">
                  <a16:creationId xmlns="" xmlns:a16="http://schemas.microsoft.com/office/drawing/2014/main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35">
              <a:extLst>
                <a:ext uri="{FF2B5EF4-FFF2-40B4-BE49-F238E27FC236}">
                  <a16:creationId xmlns="" xmlns:a16="http://schemas.microsoft.com/office/drawing/2014/main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" name="Полилиния 36">
              <a:extLst>
                <a:ext uri="{FF2B5EF4-FFF2-40B4-BE49-F238E27FC236}">
                  <a16:creationId xmlns="" xmlns:a16="http://schemas.microsoft.com/office/drawing/2014/main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37">
              <a:extLst>
                <a:ext uri="{FF2B5EF4-FFF2-40B4-BE49-F238E27FC236}">
                  <a16:creationId xmlns="" xmlns:a16="http://schemas.microsoft.com/office/drawing/2014/main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" name="Полилиния 38">
              <a:extLst>
                <a:ext uri="{FF2B5EF4-FFF2-40B4-BE49-F238E27FC236}">
                  <a16:creationId xmlns="" xmlns:a16="http://schemas.microsoft.com/office/drawing/2014/main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" name="Полилиния 39">
              <a:extLst>
                <a:ext uri="{FF2B5EF4-FFF2-40B4-BE49-F238E27FC236}">
                  <a16:creationId xmlns="" xmlns:a16="http://schemas.microsoft.com/office/drawing/2014/main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" name="Полилиния 40">
              <a:extLst>
                <a:ext uri="{FF2B5EF4-FFF2-40B4-BE49-F238E27FC236}">
                  <a16:creationId xmlns="" xmlns:a16="http://schemas.microsoft.com/office/drawing/2014/main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" name="Полилиния 41">
              <a:extLst>
                <a:ext uri="{FF2B5EF4-FFF2-40B4-BE49-F238E27FC236}">
                  <a16:creationId xmlns="" xmlns:a16="http://schemas.microsoft.com/office/drawing/2014/main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" name="Полилиния 42">
              <a:extLst>
                <a:ext uri="{FF2B5EF4-FFF2-40B4-BE49-F238E27FC236}">
                  <a16:creationId xmlns="" xmlns:a16="http://schemas.microsoft.com/office/drawing/2014/main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" name="Полилиния 43">
              <a:extLst>
                <a:ext uri="{FF2B5EF4-FFF2-40B4-BE49-F238E27FC236}">
                  <a16:creationId xmlns="" xmlns:a16="http://schemas.microsoft.com/office/drawing/2014/main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" name="Полилиния 44">
              <a:extLst>
                <a:ext uri="{FF2B5EF4-FFF2-40B4-BE49-F238E27FC236}">
                  <a16:creationId xmlns="" xmlns:a16="http://schemas.microsoft.com/office/drawing/2014/main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" name="Полилиния 45">
              <a:extLst>
                <a:ext uri="{FF2B5EF4-FFF2-40B4-BE49-F238E27FC236}">
                  <a16:creationId xmlns="" xmlns:a16="http://schemas.microsoft.com/office/drawing/2014/main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" name="Полилиния 46">
              <a:extLst>
                <a:ext uri="{FF2B5EF4-FFF2-40B4-BE49-F238E27FC236}">
                  <a16:creationId xmlns="" xmlns:a16="http://schemas.microsoft.com/office/drawing/2014/main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" name="Полилиния 47">
              <a:extLst>
                <a:ext uri="{FF2B5EF4-FFF2-40B4-BE49-F238E27FC236}">
                  <a16:creationId xmlns="" xmlns:a16="http://schemas.microsoft.com/office/drawing/2014/main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" name="Полилиния 48">
              <a:extLst>
                <a:ext uri="{FF2B5EF4-FFF2-40B4-BE49-F238E27FC236}">
                  <a16:creationId xmlns="" xmlns:a16="http://schemas.microsoft.com/office/drawing/2014/main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" name="Полилиния 49">
              <a:extLst>
                <a:ext uri="{FF2B5EF4-FFF2-40B4-BE49-F238E27FC236}">
                  <a16:creationId xmlns="" xmlns:a16="http://schemas.microsoft.com/office/drawing/2014/main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" name="Полилиния 50">
              <a:extLst>
                <a:ext uri="{FF2B5EF4-FFF2-40B4-BE49-F238E27FC236}">
                  <a16:creationId xmlns="" xmlns:a16="http://schemas.microsoft.com/office/drawing/2014/main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" name="Полилиния 51">
              <a:extLst>
                <a:ext uri="{FF2B5EF4-FFF2-40B4-BE49-F238E27FC236}">
                  <a16:creationId xmlns="" xmlns:a16="http://schemas.microsoft.com/office/drawing/2014/main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" name="Полилиния 52">
              <a:extLst>
                <a:ext uri="{FF2B5EF4-FFF2-40B4-BE49-F238E27FC236}">
                  <a16:creationId xmlns="" xmlns:a16="http://schemas.microsoft.com/office/drawing/2014/main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" name="Полилиния 53">
              <a:extLst>
                <a:ext uri="{FF2B5EF4-FFF2-40B4-BE49-F238E27FC236}">
                  <a16:creationId xmlns="" xmlns:a16="http://schemas.microsoft.com/office/drawing/2014/main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" name="Полилиния 54">
              <a:extLst>
                <a:ext uri="{FF2B5EF4-FFF2-40B4-BE49-F238E27FC236}">
                  <a16:creationId xmlns="" xmlns:a16="http://schemas.microsoft.com/office/drawing/2014/main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" name="Полилиния 55">
              <a:extLst>
                <a:ext uri="{FF2B5EF4-FFF2-40B4-BE49-F238E27FC236}">
                  <a16:creationId xmlns="" xmlns:a16="http://schemas.microsoft.com/office/drawing/2014/main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" name="Полилиния 56">
              <a:extLst>
                <a:ext uri="{FF2B5EF4-FFF2-40B4-BE49-F238E27FC236}">
                  <a16:creationId xmlns="" xmlns:a16="http://schemas.microsoft.com/office/drawing/2014/main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" name="Полилиния 57">
              <a:extLst>
                <a:ext uri="{FF2B5EF4-FFF2-40B4-BE49-F238E27FC236}">
                  <a16:creationId xmlns="" xmlns:a16="http://schemas.microsoft.com/office/drawing/2014/main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" name="Полилиния 58">
              <a:extLst>
                <a:ext uri="{FF2B5EF4-FFF2-40B4-BE49-F238E27FC236}">
                  <a16:creationId xmlns="" xmlns:a16="http://schemas.microsoft.com/office/drawing/2014/main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" name="Полилиния 59">
              <a:extLst>
                <a:ext uri="{FF2B5EF4-FFF2-40B4-BE49-F238E27FC236}">
                  <a16:creationId xmlns="" xmlns:a16="http://schemas.microsoft.com/office/drawing/2014/main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" name="Полилиния 60">
              <a:extLst>
                <a:ext uri="{FF2B5EF4-FFF2-40B4-BE49-F238E27FC236}">
                  <a16:creationId xmlns="" xmlns:a16="http://schemas.microsoft.com/office/drawing/2014/main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" name="Полилиния 61">
              <a:extLst>
                <a:ext uri="{FF2B5EF4-FFF2-40B4-BE49-F238E27FC236}">
                  <a16:creationId xmlns="" xmlns:a16="http://schemas.microsoft.com/office/drawing/2014/main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" name="Полилиния 62">
              <a:extLst>
                <a:ext uri="{FF2B5EF4-FFF2-40B4-BE49-F238E27FC236}">
                  <a16:creationId xmlns="" xmlns:a16="http://schemas.microsoft.com/office/drawing/2014/main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" name="Полилиния 63">
              <a:extLst>
                <a:ext uri="{FF2B5EF4-FFF2-40B4-BE49-F238E27FC236}">
                  <a16:creationId xmlns="" xmlns:a16="http://schemas.microsoft.com/office/drawing/2014/main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" name="Полилиния 64">
              <a:extLst>
                <a:ext uri="{FF2B5EF4-FFF2-40B4-BE49-F238E27FC236}">
                  <a16:creationId xmlns="" xmlns:a16="http://schemas.microsoft.com/office/drawing/2014/main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" name="Полилиния 65">
              <a:extLst>
                <a:ext uri="{FF2B5EF4-FFF2-40B4-BE49-F238E27FC236}">
                  <a16:creationId xmlns="" xmlns:a16="http://schemas.microsoft.com/office/drawing/2014/main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" name="Полилиния 66">
              <a:extLst>
                <a:ext uri="{FF2B5EF4-FFF2-40B4-BE49-F238E27FC236}">
                  <a16:creationId xmlns="" xmlns:a16="http://schemas.microsoft.com/office/drawing/2014/main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" name="Полилиния 67">
              <a:extLst>
                <a:ext uri="{FF2B5EF4-FFF2-40B4-BE49-F238E27FC236}">
                  <a16:creationId xmlns="" xmlns:a16="http://schemas.microsoft.com/office/drawing/2014/main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" name="Полилиния 68">
              <a:extLst>
                <a:ext uri="{FF2B5EF4-FFF2-40B4-BE49-F238E27FC236}">
                  <a16:creationId xmlns="" xmlns:a16="http://schemas.microsoft.com/office/drawing/2014/main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" name="Полилиния 69">
              <a:extLst>
                <a:ext uri="{FF2B5EF4-FFF2-40B4-BE49-F238E27FC236}">
                  <a16:creationId xmlns="" xmlns:a16="http://schemas.microsoft.com/office/drawing/2014/main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" name="Полилиния 70">
              <a:extLst>
                <a:ext uri="{FF2B5EF4-FFF2-40B4-BE49-F238E27FC236}">
                  <a16:creationId xmlns="" xmlns:a16="http://schemas.microsoft.com/office/drawing/2014/main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" name="Полилиния 71">
              <a:extLst>
                <a:ext uri="{FF2B5EF4-FFF2-40B4-BE49-F238E27FC236}">
                  <a16:creationId xmlns="" xmlns:a16="http://schemas.microsoft.com/office/drawing/2014/main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7" name="Полилиния 72">
              <a:extLst>
                <a:ext uri="{FF2B5EF4-FFF2-40B4-BE49-F238E27FC236}">
                  <a16:creationId xmlns="" xmlns:a16="http://schemas.microsoft.com/office/drawing/2014/main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8" name="Полилиния 73">
              <a:extLst>
                <a:ext uri="{FF2B5EF4-FFF2-40B4-BE49-F238E27FC236}">
                  <a16:creationId xmlns="" xmlns:a16="http://schemas.microsoft.com/office/drawing/2014/main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9" name="Полилиния 74">
              <a:extLst>
                <a:ext uri="{FF2B5EF4-FFF2-40B4-BE49-F238E27FC236}">
                  <a16:creationId xmlns="" xmlns:a16="http://schemas.microsoft.com/office/drawing/2014/main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0" name="Прямоугольник 75">
              <a:extLst>
                <a:ext uri="{FF2B5EF4-FFF2-40B4-BE49-F238E27FC236}">
                  <a16:creationId xmlns="" xmlns:a16="http://schemas.microsoft.com/office/drawing/2014/main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1" name="Полилиния 76">
              <a:extLst>
                <a:ext uri="{FF2B5EF4-FFF2-40B4-BE49-F238E27FC236}">
                  <a16:creationId xmlns="" xmlns:a16="http://schemas.microsoft.com/office/drawing/2014/main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2" name="Полилиния 77">
              <a:extLst>
                <a:ext uri="{FF2B5EF4-FFF2-40B4-BE49-F238E27FC236}">
                  <a16:creationId xmlns="" xmlns:a16="http://schemas.microsoft.com/office/drawing/2014/main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3" name="Полилиния 78">
              <a:extLst>
                <a:ext uri="{FF2B5EF4-FFF2-40B4-BE49-F238E27FC236}">
                  <a16:creationId xmlns="" xmlns:a16="http://schemas.microsoft.com/office/drawing/2014/main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4" name="Полилиния 79">
              <a:extLst>
                <a:ext uri="{FF2B5EF4-FFF2-40B4-BE49-F238E27FC236}">
                  <a16:creationId xmlns="" xmlns:a16="http://schemas.microsoft.com/office/drawing/2014/main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5" name="Полилиния 80">
              <a:extLst>
                <a:ext uri="{FF2B5EF4-FFF2-40B4-BE49-F238E27FC236}">
                  <a16:creationId xmlns="" xmlns:a16="http://schemas.microsoft.com/office/drawing/2014/main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6" name="Полилиния 81">
              <a:extLst>
                <a:ext uri="{FF2B5EF4-FFF2-40B4-BE49-F238E27FC236}">
                  <a16:creationId xmlns="" xmlns:a16="http://schemas.microsoft.com/office/drawing/2014/main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7" name="Полилиния 82">
              <a:extLst>
                <a:ext uri="{FF2B5EF4-FFF2-40B4-BE49-F238E27FC236}">
                  <a16:creationId xmlns="" xmlns:a16="http://schemas.microsoft.com/office/drawing/2014/main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8" name="Полилиния 83">
              <a:extLst>
                <a:ext uri="{FF2B5EF4-FFF2-40B4-BE49-F238E27FC236}">
                  <a16:creationId xmlns="" xmlns:a16="http://schemas.microsoft.com/office/drawing/2014/main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9" name="Полилиния 84">
              <a:extLst>
                <a:ext uri="{FF2B5EF4-FFF2-40B4-BE49-F238E27FC236}">
                  <a16:creationId xmlns="" xmlns:a16="http://schemas.microsoft.com/office/drawing/2014/main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0" name="Полилиния 85">
              <a:extLst>
                <a:ext uri="{FF2B5EF4-FFF2-40B4-BE49-F238E27FC236}">
                  <a16:creationId xmlns="" xmlns:a16="http://schemas.microsoft.com/office/drawing/2014/main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1" name="Полилиния 86">
              <a:extLst>
                <a:ext uri="{FF2B5EF4-FFF2-40B4-BE49-F238E27FC236}">
                  <a16:creationId xmlns="" xmlns:a16="http://schemas.microsoft.com/office/drawing/2014/main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2" name="Полилиния 87">
              <a:extLst>
                <a:ext uri="{FF2B5EF4-FFF2-40B4-BE49-F238E27FC236}">
                  <a16:creationId xmlns="" xmlns:a16="http://schemas.microsoft.com/office/drawing/2014/main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3" name="Полилиния 88">
              <a:extLst>
                <a:ext uri="{FF2B5EF4-FFF2-40B4-BE49-F238E27FC236}">
                  <a16:creationId xmlns="" xmlns:a16="http://schemas.microsoft.com/office/drawing/2014/main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4" name="Полилиния 89">
              <a:extLst>
                <a:ext uri="{FF2B5EF4-FFF2-40B4-BE49-F238E27FC236}">
                  <a16:creationId xmlns="" xmlns:a16="http://schemas.microsoft.com/office/drawing/2014/main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5" name="Полилиния 90">
              <a:extLst>
                <a:ext uri="{FF2B5EF4-FFF2-40B4-BE49-F238E27FC236}">
                  <a16:creationId xmlns="" xmlns:a16="http://schemas.microsoft.com/office/drawing/2014/main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6" name="Полилиния 91">
              <a:extLst>
                <a:ext uri="{FF2B5EF4-FFF2-40B4-BE49-F238E27FC236}">
                  <a16:creationId xmlns="" xmlns:a16="http://schemas.microsoft.com/office/drawing/2014/main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7" name="Полилиния 92">
              <a:extLst>
                <a:ext uri="{FF2B5EF4-FFF2-40B4-BE49-F238E27FC236}">
                  <a16:creationId xmlns="" xmlns:a16="http://schemas.microsoft.com/office/drawing/2014/main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8" name="Полилиния 93">
              <a:extLst>
                <a:ext uri="{FF2B5EF4-FFF2-40B4-BE49-F238E27FC236}">
                  <a16:creationId xmlns="" xmlns:a16="http://schemas.microsoft.com/office/drawing/2014/main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9" name="Полилиния 94">
              <a:extLst>
                <a:ext uri="{FF2B5EF4-FFF2-40B4-BE49-F238E27FC236}">
                  <a16:creationId xmlns="" xmlns:a16="http://schemas.microsoft.com/office/drawing/2014/main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0" name="Полилиния 95">
              <a:extLst>
                <a:ext uri="{FF2B5EF4-FFF2-40B4-BE49-F238E27FC236}">
                  <a16:creationId xmlns="" xmlns:a16="http://schemas.microsoft.com/office/drawing/2014/main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1" name="Полилиния 96">
              <a:extLst>
                <a:ext uri="{FF2B5EF4-FFF2-40B4-BE49-F238E27FC236}">
                  <a16:creationId xmlns="" xmlns:a16="http://schemas.microsoft.com/office/drawing/2014/main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2" name="Полилиния 97">
              <a:extLst>
                <a:ext uri="{FF2B5EF4-FFF2-40B4-BE49-F238E27FC236}">
                  <a16:creationId xmlns="" xmlns:a16="http://schemas.microsoft.com/office/drawing/2014/main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3" name="Полилиния 98">
              <a:extLst>
                <a:ext uri="{FF2B5EF4-FFF2-40B4-BE49-F238E27FC236}">
                  <a16:creationId xmlns="" xmlns:a16="http://schemas.microsoft.com/office/drawing/2014/main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4" name="Полилиния 99">
              <a:extLst>
                <a:ext uri="{FF2B5EF4-FFF2-40B4-BE49-F238E27FC236}">
                  <a16:creationId xmlns="" xmlns:a16="http://schemas.microsoft.com/office/drawing/2014/main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5" name="Полилиния 100">
              <a:extLst>
                <a:ext uri="{FF2B5EF4-FFF2-40B4-BE49-F238E27FC236}">
                  <a16:creationId xmlns="" xmlns:a16="http://schemas.microsoft.com/office/drawing/2014/main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6" name="Полилиния 101">
              <a:extLst>
                <a:ext uri="{FF2B5EF4-FFF2-40B4-BE49-F238E27FC236}">
                  <a16:creationId xmlns="" xmlns:a16="http://schemas.microsoft.com/office/drawing/2014/main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7" name="Полилиния 102">
              <a:extLst>
                <a:ext uri="{FF2B5EF4-FFF2-40B4-BE49-F238E27FC236}">
                  <a16:creationId xmlns="" xmlns:a16="http://schemas.microsoft.com/office/drawing/2014/main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8" name="Полилиния 103">
              <a:extLst>
                <a:ext uri="{FF2B5EF4-FFF2-40B4-BE49-F238E27FC236}">
                  <a16:creationId xmlns="" xmlns:a16="http://schemas.microsoft.com/office/drawing/2014/main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9" name="Полилиния 104">
              <a:extLst>
                <a:ext uri="{FF2B5EF4-FFF2-40B4-BE49-F238E27FC236}">
                  <a16:creationId xmlns="" xmlns:a16="http://schemas.microsoft.com/office/drawing/2014/main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0" name="Полилиния 105">
              <a:extLst>
                <a:ext uri="{FF2B5EF4-FFF2-40B4-BE49-F238E27FC236}">
                  <a16:creationId xmlns="" xmlns:a16="http://schemas.microsoft.com/office/drawing/2014/main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1" name="Полилиния 106">
              <a:extLst>
                <a:ext uri="{FF2B5EF4-FFF2-40B4-BE49-F238E27FC236}">
                  <a16:creationId xmlns="" xmlns:a16="http://schemas.microsoft.com/office/drawing/2014/main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2" name="Полилиния 107">
              <a:extLst>
                <a:ext uri="{FF2B5EF4-FFF2-40B4-BE49-F238E27FC236}">
                  <a16:creationId xmlns="" xmlns:a16="http://schemas.microsoft.com/office/drawing/2014/main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3" name="Полилиния 108">
              <a:extLst>
                <a:ext uri="{FF2B5EF4-FFF2-40B4-BE49-F238E27FC236}">
                  <a16:creationId xmlns="" xmlns:a16="http://schemas.microsoft.com/office/drawing/2014/main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4" name="Полилиния 109">
              <a:extLst>
                <a:ext uri="{FF2B5EF4-FFF2-40B4-BE49-F238E27FC236}">
                  <a16:creationId xmlns="" xmlns:a16="http://schemas.microsoft.com/office/drawing/2014/main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5" name="Полилиния 110">
              <a:extLst>
                <a:ext uri="{FF2B5EF4-FFF2-40B4-BE49-F238E27FC236}">
                  <a16:creationId xmlns="" xmlns:a16="http://schemas.microsoft.com/office/drawing/2014/main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6" name="Прямоугольник 111">
              <a:extLst>
                <a:ext uri="{FF2B5EF4-FFF2-40B4-BE49-F238E27FC236}">
                  <a16:creationId xmlns="" xmlns:a16="http://schemas.microsoft.com/office/drawing/2014/main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 112">
              <a:extLst>
                <a:ext uri="{FF2B5EF4-FFF2-40B4-BE49-F238E27FC236}">
                  <a16:creationId xmlns="" xmlns:a16="http://schemas.microsoft.com/office/drawing/2014/main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 113">
              <a:extLst>
                <a:ext uri="{FF2B5EF4-FFF2-40B4-BE49-F238E27FC236}">
                  <a16:creationId xmlns="" xmlns:a16="http://schemas.microsoft.com/office/drawing/2014/main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 114">
              <a:extLst>
                <a:ext uri="{FF2B5EF4-FFF2-40B4-BE49-F238E27FC236}">
                  <a16:creationId xmlns="" xmlns:a16="http://schemas.microsoft.com/office/drawing/2014/main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 115">
              <a:extLst>
                <a:ext uri="{FF2B5EF4-FFF2-40B4-BE49-F238E27FC236}">
                  <a16:creationId xmlns="" xmlns:a16="http://schemas.microsoft.com/office/drawing/2014/main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 116">
              <a:extLst>
                <a:ext uri="{FF2B5EF4-FFF2-40B4-BE49-F238E27FC236}">
                  <a16:creationId xmlns="" xmlns:a16="http://schemas.microsoft.com/office/drawing/2014/main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 117">
              <a:extLst>
                <a:ext uri="{FF2B5EF4-FFF2-40B4-BE49-F238E27FC236}">
                  <a16:creationId xmlns="" xmlns:a16="http://schemas.microsoft.com/office/drawing/2014/main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 118">
              <a:extLst>
                <a:ext uri="{FF2B5EF4-FFF2-40B4-BE49-F238E27FC236}">
                  <a16:creationId xmlns="" xmlns:a16="http://schemas.microsoft.com/office/drawing/2014/main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 119">
              <a:extLst>
                <a:ext uri="{FF2B5EF4-FFF2-40B4-BE49-F238E27FC236}">
                  <a16:creationId xmlns="" xmlns:a16="http://schemas.microsoft.com/office/drawing/2014/main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 120">
              <a:extLst>
                <a:ext uri="{FF2B5EF4-FFF2-40B4-BE49-F238E27FC236}">
                  <a16:creationId xmlns="" xmlns:a16="http://schemas.microsoft.com/office/drawing/2014/main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 121">
              <a:extLst>
                <a:ext uri="{FF2B5EF4-FFF2-40B4-BE49-F238E27FC236}">
                  <a16:creationId xmlns="" xmlns:a16="http://schemas.microsoft.com/office/drawing/2014/main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 122">
              <a:extLst>
                <a:ext uri="{FF2B5EF4-FFF2-40B4-BE49-F238E27FC236}">
                  <a16:creationId xmlns="" xmlns:a16="http://schemas.microsoft.com/office/drawing/2014/main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 123">
              <a:extLst>
                <a:ext uri="{FF2B5EF4-FFF2-40B4-BE49-F238E27FC236}">
                  <a16:creationId xmlns="" xmlns:a16="http://schemas.microsoft.com/office/drawing/2014/main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 124">
              <a:extLst>
                <a:ext uri="{FF2B5EF4-FFF2-40B4-BE49-F238E27FC236}">
                  <a16:creationId xmlns="" xmlns:a16="http://schemas.microsoft.com/office/drawing/2014/main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 125">
              <a:extLst>
                <a:ext uri="{FF2B5EF4-FFF2-40B4-BE49-F238E27FC236}">
                  <a16:creationId xmlns="" xmlns:a16="http://schemas.microsoft.com/office/drawing/2014/main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 126">
              <a:extLst>
                <a:ext uri="{FF2B5EF4-FFF2-40B4-BE49-F238E27FC236}">
                  <a16:creationId xmlns="" xmlns:a16="http://schemas.microsoft.com/office/drawing/2014/main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 127">
              <a:extLst>
                <a:ext uri="{FF2B5EF4-FFF2-40B4-BE49-F238E27FC236}">
                  <a16:creationId xmlns="" xmlns:a16="http://schemas.microsoft.com/office/drawing/2014/main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 128">
              <a:extLst>
                <a:ext uri="{FF2B5EF4-FFF2-40B4-BE49-F238E27FC236}">
                  <a16:creationId xmlns="" xmlns:a16="http://schemas.microsoft.com/office/drawing/2014/main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 129">
              <a:extLst>
                <a:ext uri="{FF2B5EF4-FFF2-40B4-BE49-F238E27FC236}">
                  <a16:creationId xmlns="" xmlns:a16="http://schemas.microsoft.com/office/drawing/2014/main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5" name="Полилиния 130">
              <a:extLst>
                <a:ext uri="{FF2B5EF4-FFF2-40B4-BE49-F238E27FC236}">
                  <a16:creationId xmlns="" xmlns:a16="http://schemas.microsoft.com/office/drawing/2014/main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6" name="Полилиния 131">
              <a:extLst>
                <a:ext uri="{FF2B5EF4-FFF2-40B4-BE49-F238E27FC236}">
                  <a16:creationId xmlns="" xmlns:a16="http://schemas.microsoft.com/office/drawing/2014/main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7" name="Полилиния 132">
              <a:extLst>
                <a:ext uri="{FF2B5EF4-FFF2-40B4-BE49-F238E27FC236}">
                  <a16:creationId xmlns="" xmlns:a16="http://schemas.microsoft.com/office/drawing/2014/main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8" name="Полилиния 133">
              <a:extLst>
                <a:ext uri="{FF2B5EF4-FFF2-40B4-BE49-F238E27FC236}">
                  <a16:creationId xmlns="" xmlns:a16="http://schemas.microsoft.com/office/drawing/2014/main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9" name="Полилиния 134">
              <a:extLst>
                <a:ext uri="{FF2B5EF4-FFF2-40B4-BE49-F238E27FC236}">
                  <a16:creationId xmlns="" xmlns:a16="http://schemas.microsoft.com/office/drawing/2014/main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0" name="Полилиния 135">
              <a:extLst>
                <a:ext uri="{FF2B5EF4-FFF2-40B4-BE49-F238E27FC236}">
                  <a16:creationId xmlns="" xmlns:a16="http://schemas.microsoft.com/office/drawing/2014/main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1" name="Полилиния 136">
              <a:extLst>
                <a:ext uri="{FF2B5EF4-FFF2-40B4-BE49-F238E27FC236}">
                  <a16:creationId xmlns="" xmlns:a16="http://schemas.microsoft.com/office/drawing/2014/main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2" name="Полилиния 137">
              <a:extLst>
                <a:ext uri="{FF2B5EF4-FFF2-40B4-BE49-F238E27FC236}">
                  <a16:creationId xmlns="" xmlns:a16="http://schemas.microsoft.com/office/drawing/2014/main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 138">
              <a:extLst>
                <a:ext uri="{FF2B5EF4-FFF2-40B4-BE49-F238E27FC236}">
                  <a16:creationId xmlns="" xmlns:a16="http://schemas.microsoft.com/office/drawing/2014/main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4" name="Полилиния 139">
              <a:extLst>
                <a:ext uri="{FF2B5EF4-FFF2-40B4-BE49-F238E27FC236}">
                  <a16:creationId xmlns="" xmlns:a16="http://schemas.microsoft.com/office/drawing/2014/main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5" name="Полилиния 140">
              <a:extLst>
                <a:ext uri="{FF2B5EF4-FFF2-40B4-BE49-F238E27FC236}">
                  <a16:creationId xmlns="" xmlns:a16="http://schemas.microsoft.com/office/drawing/2014/main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6" name="Полилиния 141">
              <a:extLst>
                <a:ext uri="{FF2B5EF4-FFF2-40B4-BE49-F238E27FC236}">
                  <a16:creationId xmlns="" xmlns:a16="http://schemas.microsoft.com/office/drawing/2014/main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7" name="Полилиния 142">
              <a:extLst>
                <a:ext uri="{FF2B5EF4-FFF2-40B4-BE49-F238E27FC236}">
                  <a16:creationId xmlns="" xmlns:a16="http://schemas.microsoft.com/office/drawing/2014/main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8" name="Полилиния 143">
              <a:extLst>
                <a:ext uri="{FF2B5EF4-FFF2-40B4-BE49-F238E27FC236}">
                  <a16:creationId xmlns="" xmlns:a16="http://schemas.microsoft.com/office/drawing/2014/main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9" name="Полилиния 144">
              <a:extLst>
                <a:ext uri="{FF2B5EF4-FFF2-40B4-BE49-F238E27FC236}">
                  <a16:creationId xmlns="" xmlns:a16="http://schemas.microsoft.com/office/drawing/2014/main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0" name="Полилиния 145">
              <a:extLst>
                <a:ext uri="{FF2B5EF4-FFF2-40B4-BE49-F238E27FC236}">
                  <a16:creationId xmlns="" xmlns:a16="http://schemas.microsoft.com/office/drawing/2014/main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1" name="Полилиния 146">
              <a:extLst>
                <a:ext uri="{FF2B5EF4-FFF2-40B4-BE49-F238E27FC236}">
                  <a16:creationId xmlns="" xmlns:a16="http://schemas.microsoft.com/office/drawing/2014/main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2" name="Полилиния 147">
              <a:extLst>
                <a:ext uri="{FF2B5EF4-FFF2-40B4-BE49-F238E27FC236}">
                  <a16:creationId xmlns="" xmlns:a16="http://schemas.microsoft.com/office/drawing/2014/main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3" name="Полилиния 148">
              <a:extLst>
                <a:ext uri="{FF2B5EF4-FFF2-40B4-BE49-F238E27FC236}">
                  <a16:creationId xmlns="" xmlns:a16="http://schemas.microsoft.com/office/drawing/2014/main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4" name="Полилиния 149">
              <a:extLst>
                <a:ext uri="{FF2B5EF4-FFF2-40B4-BE49-F238E27FC236}">
                  <a16:creationId xmlns="" xmlns:a16="http://schemas.microsoft.com/office/drawing/2014/main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5" name="Полилиния 150">
              <a:extLst>
                <a:ext uri="{FF2B5EF4-FFF2-40B4-BE49-F238E27FC236}">
                  <a16:creationId xmlns="" xmlns:a16="http://schemas.microsoft.com/office/drawing/2014/main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6" name="Полилиния 151">
              <a:extLst>
                <a:ext uri="{FF2B5EF4-FFF2-40B4-BE49-F238E27FC236}">
                  <a16:creationId xmlns="" xmlns:a16="http://schemas.microsoft.com/office/drawing/2014/main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7" name="Полилиния 152">
              <a:extLst>
                <a:ext uri="{FF2B5EF4-FFF2-40B4-BE49-F238E27FC236}">
                  <a16:creationId xmlns="" xmlns:a16="http://schemas.microsoft.com/office/drawing/2014/main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8" name="Полилиния 153">
              <a:extLst>
                <a:ext uri="{FF2B5EF4-FFF2-40B4-BE49-F238E27FC236}">
                  <a16:creationId xmlns="" xmlns:a16="http://schemas.microsoft.com/office/drawing/2014/main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9" name="Полилиния 154">
              <a:extLst>
                <a:ext uri="{FF2B5EF4-FFF2-40B4-BE49-F238E27FC236}">
                  <a16:creationId xmlns="" xmlns:a16="http://schemas.microsoft.com/office/drawing/2014/main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0" name="Полилиния 155">
              <a:extLst>
                <a:ext uri="{FF2B5EF4-FFF2-40B4-BE49-F238E27FC236}">
                  <a16:creationId xmlns="" xmlns:a16="http://schemas.microsoft.com/office/drawing/2014/main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1" name="Полилиния 156">
              <a:extLst>
                <a:ext uri="{FF2B5EF4-FFF2-40B4-BE49-F238E27FC236}">
                  <a16:creationId xmlns="" xmlns:a16="http://schemas.microsoft.com/office/drawing/2014/main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2" name="Полилиния 157">
              <a:extLst>
                <a:ext uri="{FF2B5EF4-FFF2-40B4-BE49-F238E27FC236}">
                  <a16:creationId xmlns="" xmlns:a16="http://schemas.microsoft.com/office/drawing/2014/main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3" name="Полилиния 158">
              <a:extLst>
                <a:ext uri="{FF2B5EF4-FFF2-40B4-BE49-F238E27FC236}">
                  <a16:creationId xmlns="" xmlns:a16="http://schemas.microsoft.com/office/drawing/2014/main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4" name="Полилиния 159">
              <a:extLst>
                <a:ext uri="{FF2B5EF4-FFF2-40B4-BE49-F238E27FC236}">
                  <a16:creationId xmlns="" xmlns:a16="http://schemas.microsoft.com/office/drawing/2014/main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5" name="Полилиния 160">
              <a:extLst>
                <a:ext uri="{FF2B5EF4-FFF2-40B4-BE49-F238E27FC236}">
                  <a16:creationId xmlns="" xmlns:a16="http://schemas.microsoft.com/office/drawing/2014/main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6" name="Полилиния 161">
              <a:extLst>
                <a:ext uri="{FF2B5EF4-FFF2-40B4-BE49-F238E27FC236}">
                  <a16:creationId xmlns="" xmlns:a16="http://schemas.microsoft.com/office/drawing/2014/main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7" name="Полилиния 162">
              <a:extLst>
                <a:ext uri="{FF2B5EF4-FFF2-40B4-BE49-F238E27FC236}">
                  <a16:creationId xmlns="" xmlns:a16="http://schemas.microsoft.com/office/drawing/2014/main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8" name="Полилиния 163">
              <a:extLst>
                <a:ext uri="{FF2B5EF4-FFF2-40B4-BE49-F238E27FC236}">
                  <a16:creationId xmlns="" xmlns:a16="http://schemas.microsoft.com/office/drawing/2014/main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9" name="Полилиния 164">
              <a:extLst>
                <a:ext uri="{FF2B5EF4-FFF2-40B4-BE49-F238E27FC236}">
                  <a16:creationId xmlns="" xmlns:a16="http://schemas.microsoft.com/office/drawing/2014/main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0" name="Полилиния 165">
              <a:extLst>
                <a:ext uri="{FF2B5EF4-FFF2-40B4-BE49-F238E27FC236}">
                  <a16:creationId xmlns="" xmlns:a16="http://schemas.microsoft.com/office/drawing/2014/main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1" name="Полилиния 166">
              <a:extLst>
                <a:ext uri="{FF2B5EF4-FFF2-40B4-BE49-F238E27FC236}">
                  <a16:creationId xmlns="" xmlns:a16="http://schemas.microsoft.com/office/drawing/2014/main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2" name="Полилиния 167">
              <a:extLst>
                <a:ext uri="{FF2B5EF4-FFF2-40B4-BE49-F238E27FC236}">
                  <a16:creationId xmlns="" xmlns:a16="http://schemas.microsoft.com/office/drawing/2014/main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3" name="Полилиния 168">
              <a:extLst>
                <a:ext uri="{FF2B5EF4-FFF2-40B4-BE49-F238E27FC236}">
                  <a16:creationId xmlns="" xmlns:a16="http://schemas.microsoft.com/office/drawing/2014/main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4" name="Полилиния 169">
              <a:extLst>
                <a:ext uri="{FF2B5EF4-FFF2-40B4-BE49-F238E27FC236}">
                  <a16:creationId xmlns="" xmlns:a16="http://schemas.microsoft.com/office/drawing/2014/main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5" name="Полилиния 170">
              <a:extLst>
                <a:ext uri="{FF2B5EF4-FFF2-40B4-BE49-F238E27FC236}">
                  <a16:creationId xmlns="" xmlns:a16="http://schemas.microsoft.com/office/drawing/2014/main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6" name="Полилиния 171">
              <a:extLst>
                <a:ext uri="{FF2B5EF4-FFF2-40B4-BE49-F238E27FC236}">
                  <a16:creationId xmlns="" xmlns:a16="http://schemas.microsoft.com/office/drawing/2014/main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7" name="Полилиния 172">
              <a:extLst>
                <a:ext uri="{FF2B5EF4-FFF2-40B4-BE49-F238E27FC236}">
                  <a16:creationId xmlns="" xmlns:a16="http://schemas.microsoft.com/office/drawing/2014/main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8" name="Полилиния 173">
              <a:extLst>
                <a:ext uri="{FF2B5EF4-FFF2-40B4-BE49-F238E27FC236}">
                  <a16:creationId xmlns="" xmlns:a16="http://schemas.microsoft.com/office/drawing/2014/main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9" name="Полилиния 174">
              <a:extLst>
                <a:ext uri="{FF2B5EF4-FFF2-40B4-BE49-F238E27FC236}">
                  <a16:creationId xmlns="" xmlns:a16="http://schemas.microsoft.com/office/drawing/2014/main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0" name="Полилиния 175">
              <a:extLst>
                <a:ext uri="{FF2B5EF4-FFF2-40B4-BE49-F238E27FC236}">
                  <a16:creationId xmlns="" xmlns:a16="http://schemas.microsoft.com/office/drawing/2014/main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1" name="Полилиния 176">
              <a:extLst>
                <a:ext uri="{FF2B5EF4-FFF2-40B4-BE49-F238E27FC236}">
                  <a16:creationId xmlns="" xmlns:a16="http://schemas.microsoft.com/office/drawing/2014/main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2" name="Полилиния 177">
              <a:extLst>
                <a:ext uri="{FF2B5EF4-FFF2-40B4-BE49-F238E27FC236}">
                  <a16:creationId xmlns="" xmlns:a16="http://schemas.microsoft.com/office/drawing/2014/main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3" name="Полилиния 178">
              <a:extLst>
                <a:ext uri="{FF2B5EF4-FFF2-40B4-BE49-F238E27FC236}">
                  <a16:creationId xmlns="" xmlns:a16="http://schemas.microsoft.com/office/drawing/2014/main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4" name="Полилиния 179">
              <a:extLst>
                <a:ext uri="{FF2B5EF4-FFF2-40B4-BE49-F238E27FC236}">
                  <a16:creationId xmlns="" xmlns:a16="http://schemas.microsoft.com/office/drawing/2014/main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5" name="Полилиния 180">
              <a:extLst>
                <a:ext uri="{FF2B5EF4-FFF2-40B4-BE49-F238E27FC236}">
                  <a16:creationId xmlns="" xmlns:a16="http://schemas.microsoft.com/office/drawing/2014/main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6" name="Полилиния 181">
              <a:extLst>
                <a:ext uri="{FF2B5EF4-FFF2-40B4-BE49-F238E27FC236}">
                  <a16:creationId xmlns="" xmlns:a16="http://schemas.microsoft.com/office/drawing/2014/main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7" name="Полилиния 182">
              <a:extLst>
                <a:ext uri="{FF2B5EF4-FFF2-40B4-BE49-F238E27FC236}">
                  <a16:creationId xmlns="" xmlns:a16="http://schemas.microsoft.com/office/drawing/2014/main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8" name="Полилиния 183">
              <a:extLst>
                <a:ext uri="{FF2B5EF4-FFF2-40B4-BE49-F238E27FC236}">
                  <a16:creationId xmlns="" xmlns:a16="http://schemas.microsoft.com/office/drawing/2014/main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9" name="Полилиния 184">
              <a:extLst>
                <a:ext uri="{FF2B5EF4-FFF2-40B4-BE49-F238E27FC236}">
                  <a16:creationId xmlns="" xmlns:a16="http://schemas.microsoft.com/office/drawing/2014/main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0" name="Полилиния 185">
              <a:extLst>
                <a:ext uri="{FF2B5EF4-FFF2-40B4-BE49-F238E27FC236}">
                  <a16:creationId xmlns="" xmlns:a16="http://schemas.microsoft.com/office/drawing/2014/main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1" name="Полилиния 186">
              <a:extLst>
                <a:ext uri="{FF2B5EF4-FFF2-40B4-BE49-F238E27FC236}">
                  <a16:creationId xmlns="" xmlns:a16="http://schemas.microsoft.com/office/drawing/2014/main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2" name="Полилиния 187">
              <a:extLst>
                <a:ext uri="{FF2B5EF4-FFF2-40B4-BE49-F238E27FC236}">
                  <a16:creationId xmlns="" xmlns:a16="http://schemas.microsoft.com/office/drawing/2014/main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3" name="Полилиния 188">
              <a:extLst>
                <a:ext uri="{FF2B5EF4-FFF2-40B4-BE49-F238E27FC236}">
                  <a16:creationId xmlns="" xmlns:a16="http://schemas.microsoft.com/office/drawing/2014/main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4" name="Полилиния 189">
              <a:extLst>
                <a:ext uri="{FF2B5EF4-FFF2-40B4-BE49-F238E27FC236}">
                  <a16:creationId xmlns="" xmlns:a16="http://schemas.microsoft.com/office/drawing/2014/main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5" name="Полилиния 190">
              <a:extLst>
                <a:ext uri="{FF2B5EF4-FFF2-40B4-BE49-F238E27FC236}">
                  <a16:creationId xmlns="" xmlns:a16="http://schemas.microsoft.com/office/drawing/2014/main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6" name="Полилиния 191">
              <a:extLst>
                <a:ext uri="{FF2B5EF4-FFF2-40B4-BE49-F238E27FC236}">
                  <a16:creationId xmlns="" xmlns:a16="http://schemas.microsoft.com/office/drawing/2014/main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7" name="Полилиния 192">
              <a:extLst>
                <a:ext uri="{FF2B5EF4-FFF2-40B4-BE49-F238E27FC236}">
                  <a16:creationId xmlns="" xmlns:a16="http://schemas.microsoft.com/office/drawing/2014/main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8" name="Полилиния 193">
              <a:extLst>
                <a:ext uri="{FF2B5EF4-FFF2-40B4-BE49-F238E27FC236}">
                  <a16:creationId xmlns="" xmlns:a16="http://schemas.microsoft.com/office/drawing/2014/main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9" name="Полилиния 194">
              <a:extLst>
                <a:ext uri="{FF2B5EF4-FFF2-40B4-BE49-F238E27FC236}">
                  <a16:creationId xmlns="" xmlns:a16="http://schemas.microsoft.com/office/drawing/2014/main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0" name="Полилиния 195">
              <a:extLst>
                <a:ext uri="{FF2B5EF4-FFF2-40B4-BE49-F238E27FC236}">
                  <a16:creationId xmlns="" xmlns:a16="http://schemas.microsoft.com/office/drawing/2014/main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1" name="Полилиния 196">
              <a:extLst>
                <a:ext uri="{FF2B5EF4-FFF2-40B4-BE49-F238E27FC236}">
                  <a16:creationId xmlns="" xmlns:a16="http://schemas.microsoft.com/office/drawing/2014/main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2" name="Полилиния 197">
              <a:extLst>
                <a:ext uri="{FF2B5EF4-FFF2-40B4-BE49-F238E27FC236}">
                  <a16:creationId xmlns="" xmlns:a16="http://schemas.microsoft.com/office/drawing/2014/main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3" name="Полилиния 198">
              <a:extLst>
                <a:ext uri="{FF2B5EF4-FFF2-40B4-BE49-F238E27FC236}">
                  <a16:creationId xmlns="" xmlns:a16="http://schemas.microsoft.com/office/drawing/2014/main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4" name="Полилиния 199">
              <a:extLst>
                <a:ext uri="{FF2B5EF4-FFF2-40B4-BE49-F238E27FC236}">
                  <a16:creationId xmlns="" xmlns:a16="http://schemas.microsoft.com/office/drawing/2014/main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5" name="Полилиния 200">
              <a:extLst>
                <a:ext uri="{FF2B5EF4-FFF2-40B4-BE49-F238E27FC236}">
                  <a16:creationId xmlns="" xmlns:a16="http://schemas.microsoft.com/office/drawing/2014/main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6" name="Полилиния 201">
              <a:extLst>
                <a:ext uri="{FF2B5EF4-FFF2-40B4-BE49-F238E27FC236}">
                  <a16:creationId xmlns="" xmlns:a16="http://schemas.microsoft.com/office/drawing/2014/main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7" name="Полилиния 202">
              <a:extLst>
                <a:ext uri="{FF2B5EF4-FFF2-40B4-BE49-F238E27FC236}">
                  <a16:creationId xmlns="" xmlns:a16="http://schemas.microsoft.com/office/drawing/2014/main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8" name="Полилиния 203">
              <a:extLst>
                <a:ext uri="{FF2B5EF4-FFF2-40B4-BE49-F238E27FC236}">
                  <a16:creationId xmlns="" xmlns:a16="http://schemas.microsoft.com/office/drawing/2014/main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9" name="Полилиния 204">
              <a:extLst>
                <a:ext uri="{FF2B5EF4-FFF2-40B4-BE49-F238E27FC236}">
                  <a16:creationId xmlns="" xmlns:a16="http://schemas.microsoft.com/office/drawing/2014/main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0" name="Полилиния 206">
              <a:extLst>
                <a:ext uri="{FF2B5EF4-FFF2-40B4-BE49-F238E27FC236}">
                  <a16:creationId xmlns="" xmlns:a16="http://schemas.microsoft.com/office/drawing/2014/main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1" name="Полилиния 207">
              <a:extLst>
                <a:ext uri="{FF2B5EF4-FFF2-40B4-BE49-F238E27FC236}">
                  <a16:creationId xmlns="" xmlns:a16="http://schemas.microsoft.com/office/drawing/2014/main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2" name="Полилиния 208">
              <a:extLst>
                <a:ext uri="{FF2B5EF4-FFF2-40B4-BE49-F238E27FC236}">
                  <a16:creationId xmlns="" xmlns:a16="http://schemas.microsoft.com/office/drawing/2014/main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3" name="Полилиния 209">
              <a:extLst>
                <a:ext uri="{FF2B5EF4-FFF2-40B4-BE49-F238E27FC236}">
                  <a16:creationId xmlns="" xmlns:a16="http://schemas.microsoft.com/office/drawing/2014/main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4" name="Полилиния 210">
              <a:extLst>
                <a:ext uri="{FF2B5EF4-FFF2-40B4-BE49-F238E27FC236}">
                  <a16:creationId xmlns="" xmlns:a16="http://schemas.microsoft.com/office/drawing/2014/main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5" name="Полилиния 211">
              <a:extLst>
                <a:ext uri="{FF2B5EF4-FFF2-40B4-BE49-F238E27FC236}">
                  <a16:creationId xmlns="" xmlns:a16="http://schemas.microsoft.com/office/drawing/2014/main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6" name="Полилиния 212">
              <a:extLst>
                <a:ext uri="{FF2B5EF4-FFF2-40B4-BE49-F238E27FC236}">
                  <a16:creationId xmlns="" xmlns:a16="http://schemas.microsoft.com/office/drawing/2014/main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7" name="Полилиния 213">
              <a:extLst>
                <a:ext uri="{FF2B5EF4-FFF2-40B4-BE49-F238E27FC236}">
                  <a16:creationId xmlns="" xmlns:a16="http://schemas.microsoft.com/office/drawing/2014/main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8" name="Полилиния 214">
              <a:extLst>
                <a:ext uri="{FF2B5EF4-FFF2-40B4-BE49-F238E27FC236}">
                  <a16:creationId xmlns="" xmlns:a16="http://schemas.microsoft.com/office/drawing/2014/main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9" name="Полилиния 215">
              <a:extLst>
                <a:ext uri="{FF2B5EF4-FFF2-40B4-BE49-F238E27FC236}">
                  <a16:creationId xmlns="" xmlns:a16="http://schemas.microsoft.com/office/drawing/2014/main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0" name="Полилиния 216">
              <a:extLst>
                <a:ext uri="{FF2B5EF4-FFF2-40B4-BE49-F238E27FC236}">
                  <a16:creationId xmlns="" xmlns:a16="http://schemas.microsoft.com/office/drawing/2014/main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1" name="Полилиния 217">
              <a:extLst>
                <a:ext uri="{FF2B5EF4-FFF2-40B4-BE49-F238E27FC236}">
                  <a16:creationId xmlns="" xmlns:a16="http://schemas.microsoft.com/office/drawing/2014/main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2" name="Полилиния 218">
              <a:extLst>
                <a:ext uri="{FF2B5EF4-FFF2-40B4-BE49-F238E27FC236}">
                  <a16:creationId xmlns="" xmlns:a16="http://schemas.microsoft.com/office/drawing/2014/main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3" name="Полилиния 219">
              <a:extLst>
                <a:ext uri="{FF2B5EF4-FFF2-40B4-BE49-F238E27FC236}">
                  <a16:creationId xmlns="" xmlns:a16="http://schemas.microsoft.com/office/drawing/2014/main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4" name="Полилиния 220">
              <a:extLst>
                <a:ext uri="{FF2B5EF4-FFF2-40B4-BE49-F238E27FC236}">
                  <a16:creationId xmlns="" xmlns:a16="http://schemas.microsoft.com/office/drawing/2014/main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5" name="Полилиния 221">
              <a:extLst>
                <a:ext uri="{FF2B5EF4-FFF2-40B4-BE49-F238E27FC236}">
                  <a16:creationId xmlns="" xmlns:a16="http://schemas.microsoft.com/office/drawing/2014/main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6" name="Полилиния 222">
              <a:extLst>
                <a:ext uri="{FF2B5EF4-FFF2-40B4-BE49-F238E27FC236}">
                  <a16:creationId xmlns="" xmlns:a16="http://schemas.microsoft.com/office/drawing/2014/main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7" name="Полилиния 223">
              <a:extLst>
                <a:ext uri="{FF2B5EF4-FFF2-40B4-BE49-F238E27FC236}">
                  <a16:creationId xmlns="" xmlns:a16="http://schemas.microsoft.com/office/drawing/2014/main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8" name="Полилиния 224">
              <a:extLst>
                <a:ext uri="{FF2B5EF4-FFF2-40B4-BE49-F238E27FC236}">
                  <a16:creationId xmlns="" xmlns:a16="http://schemas.microsoft.com/office/drawing/2014/main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9" name="Полилиния 225">
              <a:extLst>
                <a:ext uri="{FF2B5EF4-FFF2-40B4-BE49-F238E27FC236}">
                  <a16:creationId xmlns="" xmlns:a16="http://schemas.microsoft.com/office/drawing/2014/main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0" name="Полилиния 226">
              <a:extLst>
                <a:ext uri="{FF2B5EF4-FFF2-40B4-BE49-F238E27FC236}">
                  <a16:creationId xmlns="" xmlns:a16="http://schemas.microsoft.com/office/drawing/2014/main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1" name="Полилиния 227">
              <a:extLst>
                <a:ext uri="{FF2B5EF4-FFF2-40B4-BE49-F238E27FC236}">
                  <a16:creationId xmlns="" xmlns:a16="http://schemas.microsoft.com/office/drawing/2014/main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2" name="Полилиния 228">
              <a:extLst>
                <a:ext uri="{FF2B5EF4-FFF2-40B4-BE49-F238E27FC236}">
                  <a16:creationId xmlns="" xmlns:a16="http://schemas.microsoft.com/office/drawing/2014/main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3" name="Полилиния 229">
              <a:extLst>
                <a:ext uri="{FF2B5EF4-FFF2-40B4-BE49-F238E27FC236}">
                  <a16:creationId xmlns="" xmlns:a16="http://schemas.microsoft.com/office/drawing/2014/main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4" name="Полилиния 230">
              <a:extLst>
                <a:ext uri="{FF2B5EF4-FFF2-40B4-BE49-F238E27FC236}">
                  <a16:creationId xmlns="" xmlns:a16="http://schemas.microsoft.com/office/drawing/2014/main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5" name="Полилиния 231">
              <a:extLst>
                <a:ext uri="{FF2B5EF4-FFF2-40B4-BE49-F238E27FC236}">
                  <a16:creationId xmlns="" xmlns:a16="http://schemas.microsoft.com/office/drawing/2014/main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6" name="Полилиния 232">
              <a:extLst>
                <a:ext uri="{FF2B5EF4-FFF2-40B4-BE49-F238E27FC236}">
                  <a16:creationId xmlns="" xmlns:a16="http://schemas.microsoft.com/office/drawing/2014/main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7" name="Полилиния 233">
              <a:extLst>
                <a:ext uri="{FF2B5EF4-FFF2-40B4-BE49-F238E27FC236}">
                  <a16:creationId xmlns="" xmlns:a16="http://schemas.microsoft.com/office/drawing/2014/main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8" name="Полилиния 234">
              <a:extLst>
                <a:ext uri="{FF2B5EF4-FFF2-40B4-BE49-F238E27FC236}">
                  <a16:creationId xmlns="" xmlns:a16="http://schemas.microsoft.com/office/drawing/2014/main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9" name="Полилиния 235">
              <a:extLst>
                <a:ext uri="{FF2B5EF4-FFF2-40B4-BE49-F238E27FC236}">
                  <a16:creationId xmlns="" xmlns:a16="http://schemas.microsoft.com/office/drawing/2014/main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0" name="Полилиния 236">
              <a:extLst>
                <a:ext uri="{FF2B5EF4-FFF2-40B4-BE49-F238E27FC236}">
                  <a16:creationId xmlns="" xmlns:a16="http://schemas.microsoft.com/office/drawing/2014/main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1" name="Полилиния 237">
              <a:extLst>
                <a:ext uri="{FF2B5EF4-FFF2-40B4-BE49-F238E27FC236}">
                  <a16:creationId xmlns="" xmlns:a16="http://schemas.microsoft.com/office/drawing/2014/main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2" name="Полилиния 238">
              <a:extLst>
                <a:ext uri="{FF2B5EF4-FFF2-40B4-BE49-F238E27FC236}">
                  <a16:creationId xmlns="" xmlns:a16="http://schemas.microsoft.com/office/drawing/2014/main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3" name="Полилиния 239">
              <a:extLst>
                <a:ext uri="{FF2B5EF4-FFF2-40B4-BE49-F238E27FC236}">
                  <a16:creationId xmlns="" xmlns:a16="http://schemas.microsoft.com/office/drawing/2014/main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4" name="Полилиния 240">
              <a:extLst>
                <a:ext uri="{FF2B5EF4-FFF2-40B4-BE49-F238E27FC236}">
                  <a16:creationId xmlns="" xmlns:a16="http://schemas.microsoft.com/office/drawing/2014/main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5" name="Полилиния 241">
              <a:extLst>
                <a:ext uri="{FF2B5EF4-FFF2-40B4-BE49-F238E27FC236}">
                  <a16:creationId xmlns="" xmlns:a16="http://schemas.microsoft.com/office/drawing/2014/main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6" name="Полилиния 242">
              <a:extLst>
                <a:ext uri="{FF2B5EF4-FFF2-40B4-BE49-F238E27FC236}">
                  <a16:creationId xmlns="" xmlns:a16="http://schemas.microsoft.com/office/drawing/2014/main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7" name="Полилиния 243">
              <a:extLst>
                <a:ext uri="{FF2B5EF4-FFF2-40B4-BE49-F238E27FC236}">
                  <a16:creationId xmlns="" xmlns:a16="http://schemas.microsoft.com/office/drawing/2014/main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8" name="Полилиния 244">
              <a:extLst>
                <a:ext uri="{FF2B5EF4-FFF2-40B4-BE49-F238E27FC236}">
                  <a16:creationId xmlns="" xmlns:a16="http://schemas.microsoft.com/office/drawing/2014/main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9" name="Полилиния 245">
              <a:extLst>
                <a:ext uri="{FF2B5EF4-FFF2-40B4-BE49-F238E27FC236}">
                  <a16:creationId xmlns="" xmlns:a16="http://schemas.microsoft.com/office/drawing/2014/main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0" name="Полилиния 246">
              <a:extLst>
                <a:ext uri="{FF2B5EF4-FFF2-40B4-BE49-F238E27FC236}">
                  <a16:creationId xmlns="" xmlns:a16="http://schemas.microsoft.com/office/drawing/2014/main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1" name="Полилиния 247">
              <a:extLst>
                <a:ext uri="{FF2B5EF4-FFF2-40B4-BE49-F238E27FC236}">
                  <a16:creationId xmlns="" xmlns:a16="http://schemas.microsoft.com/office/drawing/2014/main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2" name="Полилиния 248">
              <a:extLst>
                <a:ext uri="{FF2B5EF4-FFF2-40B4-BE49-F238E27FC236}">
                  <a16:creationId xmlns="" xmlns:a16="http://schemas.microsoft.com/office/drawing/2014/main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3" name="Полилиния 249">
              <a:extLst>
                <a:ext uri="{FF2B5EF4-FFF2-40B4-BE49-F238E27FC236}">
                  <a16:creationId xmlns="" xmlns:a16="http://schemas.microsoft.com/office/drawing/2014/main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4" name="Полилиния 250">
              <a:extLst>
                <a:ext uri="{FF2B5EF4-FFF2-40B4-BE49-F238E27FC236}">
                  <a16:creationId xmlns="" xmlns:a16="http://schemas.microsoft.com/office/drawing/2014/main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5" name="Полилиния 251">
              <a:extLst>
                <a:ext uri="{FF2B5EF4-FFF2-40B4-BE49-F238E27FC236}">
                  <a16:creationId xmlns="" xmlns:a16="http://schemas.microsoft.com/office/drawing/2014/main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6" name="Полилиния 252">
              <a:extLst>
                <a:ext uri="{FF2B5EF4-FFF2-40B4-BE49-F238E27FC236}">
                  <a16:creationId xmlns="" xmlns:a16="http://schemas.microsoft.com/office/drawing/2014/main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7" name="Полилиния 253">
              <a:extLst>
                <a:ext uri="{FF2B5EF4-FFF2-40B4-BE49-F238E27FC236}">
                  <a16:creationId xmlns="" xmlns:a16="http://schemas.microsoft.com/office/drawing/2014/main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8" name="Полилиния 254">
              <a:extLst>
                <a:ext uri="{FF2B5EF4-FFF2-40B4-BE49-F238E27FC236}">
                  <a16:creationId xmlns="" xmlns:a16="http://schemas.microsoft.com/office/drawing/2014/main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9" name="Полилиния 255">
              <a:extLst>
                <a:ext uri="{FF2B5EF4-FFF2-40B4-BE49-F238E27FC236}">
                  <a16:creationId xmlns="" xmlns:a16="http://schemas.microsoft.com/office/drawing/2014/main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0" name="Полилиния 256">
              <a:extLst>
                <a:ext uri="{FF2B5EF4-FFF2-40B4-BE49-F238E27FC236}">
                  <a16:creationId xmlns="" xmlns:a16="http://schemas.microsoft.com/office/drawing/2014/main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1" name="Полилиния 257">
              <a:extLst>
                <a:ext uri="{FF2B5EF4-FFF2-40B4-BE49-F238E27FC236}">
                  <a16:creationId xmlns="" xmlns:a16="http://schemas.microsoft.com/office/drawing/2014/main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2" name="Полилиния 258">
              <a:extLst>
                <a:ext uri="{FF2B5EF4-FFF2-40B4-BE49-F238E27FC236}">
                  <a16:creationId xmlns="" xmlns:a16="http://schemas.microsoft.com/office/drawing/2014/main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3" name="Полилиния 259">
              <a:extLst>
                <a:ext uri="{FF2B5EF4-FFF2-40B4-BE49-F238E27FC236}">
                  <a16:creationId xmlns="" xmlns:a16="http://schemas.microsoft.com/office/drawing/2014/main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4" name="Полилиния 260">
              <a:extLst>
                <a:ext uri="{FF2B5EF4-FFF2-40B4-BE49-F238E27FC236}">
                  <a16:creationId xmlns="" xmlns:a16="http://schemas.microsoft.com/office/drawing/2014/main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5" name="Полилиния 261">
              <a:extLst>
                <a:ext uri="{FF2B5EF4-FFF2-40B4-BE49-F238E27FC236}">
                  <a16:creationId xmlns="" xmlns:a16="http://schemas.microsoft.com/office/drawing/2014/main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6" name="Полилиния 262">
              <a:extLst>
                <a:ext uri="{FF2B5EF4-FFF2-40B4-BE49-F238E27FC236}">
                  <a16:creationId xmlns="" xmlns:a16="http://schemas.microsoft.com/office/drawing/2014/main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7" name="Полилиния 263">
              <a:extLst>
                <a:ext uri="{FF2B5EF4-FFF2-40B4-BE49-F238E27FC236}">
                  <a16:creationId xmlns="" xmlns:a16="http://schemas.microsoft.com/office/drawing/2014/main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8" name="Полилиния 264">
              <a:extLst>
                <a:ext uri="{FF2B5EF4-FFF2-40B4-BE49-F238E27FC236}">
                  <a16:creationId xmlns="" xmlns:a16="http://schemas.microsoft.com/office/drawing/2014/main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9" name="Полилиния 265">
              <a:extLst>
                <a:ext uri="{FF2B5EF4-FFF2-40B4-BE49-F238E27FC236}">
                  <a16:creationId xmlns="" xmlns:a16="http://schemas.microsoft.com/office/drawing/2014/main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0" name="Полилиния 266">
              <a:extLst>
                <a:ext uri="{FF2B5EF4-FFF2-40B4-BE49-F238E27FC236}">
                  <a16:creationId xmlns="" xmlns:a16="http://schemas.microsoft.com/office/drawing/2014/main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1" name="Полилиния 267">
              <a:extLst>
                <a:ext uri="{FF2B5EF4-FFF2-40B4-BE49-F238E27FC236}">
                  <a16:creationId xmlns="" xmlns:a16="http://schemas.microsoft.com/office/drawing/2014/main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2" name="Полилиния 268">
              <a:extLst>
                <a:ext uri="{FF2B5EF4-FFF2-40B4-BE49-F238E27FC236}">
                  <a16:creationId xmlns="" xmlns:a16="http://schemas.microsoft.com/office/drawing/2014/main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3" name="Полилиния 269">
              <a:extLst>
                <a:ext uri="{FF2B5EF4-FFF2-40B4-BE49-F238E27FC236}">
                  <a16:creationId xmlns="" xmlns:a16="http://schemas.microsoft.com/office/drawing/2014/main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4" name="Полилиния 270">
              <a:extLst>
                <a:ext uri="{FF2B5EF4-FFF2-40B4-BE49-F238E27FC236}">
                  <a16:creationId xmlns="" xmlns:a16="http://schemas.microsoft.com/office/drawing/2014/main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5" name="Полилиния 271">
              <a:extLst>
                <a:ext uri="{FF2B5EF4-FFF2-40B4-BE49-F238E27FC236}">
                  <a16:creationId xmlns="" xmlns:a16="http://schemas.microsoft.com/office/drawing/2014/main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6" name="Полилиния 272">
              <a:extLst>
                <a:ext uri="{FF2B5EF4-FFF2-40B4-BE49-F238E27FC236}">
                  <a16:creationId xmlns="" xmlns:a16="http://schemas.microsoft.com/office/drawing/2014/main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7" name="Полилиния 273">
              <a:extLst>
                <a:ext uri="{FF2B5EF4-FFF2-40B4-BE49-F238E27FC236}">
                  <a16:creationId xmlns="" xmlns:a16="http://schemas.microsoft.com/office/drawing/2014/main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8" name="Полилиния 274">
              <a:extLst>
                <a:ext uri="{FF2B5EF4-FFF2-40B4-BE49-F238E27FC236}">
                  <a16:creationId xmlns="" xmlns:a16="http://schemas.microsoft.com/office/drawing/2014/main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9" name="Полилиния 275">
              <a:extLst>
                <a:ext uri="{FF2B5EF4-FFF2-40B4-BE49-F238E27FC236}">
                  <a16:creationId xmlns="" xmlns:a16="http://schemas.microsoft.com/office/drawing/2014/main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0" name="Полилиния 276">
              <a:extLst>
                <a:ext uri="{FF2B5EF4-FFF2-40B4-BE49-F238E27FC236}">
                  <a16:creationId xmlns="" xmlns:a16="http://schemas.microsoft.com/office/drawing/2014/main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1" name="Полилиния 277">
              <a:extLst>
                <a:ext uri="{FF2B5EF4-FFF2-40B4-BE49-F238E27FC236}">
                  <a16:creationId xmlns="" xmlns:a16="http://schemas.microsoft.com/office/drawing/2014/main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2" name="Полилиния 278">
              <a:extLst>
                <a:ext uri="{FF2B5EF4-FFF2-40B4-BE49-F238E27FC236}">
                  <a16:creationId xmlns="" xmlns:a16="http://schemas.microsoft.com/office/drawing/2014/main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3" name="Полилиния 279">
              <a:extLst>
                <a:ext uri="{FF2B5EF4-FFF2-40B4-BE49-F238E27FC236}">
                  <a16:creationId xmlns="" xmlns:a16="http://schemas.microsoft.com/office/drawing/2014/main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4" name="Полилиния 280">
              <a:extLst>
                <a:ext uri="{FF2B5EF4-FFF2-40B4-BE49-F238E27FC236}">
                  <a16:creationId xmlns="" xmlns:a16="http://schemas.microsoft.com/office/drawing/2014/main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5" name="Полилиния 281">
              <a:extLst>
                <a:ext uri="{FF2B5EF4-FFF2-40B4-BE49-F238E27FC236}">
                  <a16:creationId xmlns="" xmlns:a16="http://schemas.microsoft.com/office/drawing/2014/main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6" name="Полилиния 282">
              <a:extLst>
                <a:ext uri="{FF2B5EF4-FFF2-40B4-BE49-F238E27FC236}">
                  <a16:creationId xmlns="" xmlns:a16="http://schemas.microsoft.com/office/drawing/2014/main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7" name="Полилиния 283">
              <a:extLst>
                <a:ext uri="{FF2B5EF4-FFF2-40B4-BE49-F238E27FC236}">
                  <a16:creationId xmlns="" xmlns:a16="http://schemas.microsoft.com/office/drawing/2014/main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8" name="Полилиния 284">
              <a:extLst>
                <a:ext uri="{FF2B5EF4-FFF2-40B4-BE49-F238E27FC236}">
                  <a16:creationId xmlns="" xmlns:a16="http://schemas.microsoft.com/office/drawing/2014/main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9" name="Полилиния 285">
              <a:extLst>
                <a:ext uri="{FF2B5EF4-FFF2-40B4-BE49-F238E27FC236}">
                  <a16:creationId xmlns="" xmlns:a16="http://schemas.microsoft.com/office/drawing/2014/main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0" name="Полилиния 286">
              <a:extLst>
                <a:ext uri="{FF2B5EF4-FFF2-40B4-BE49-F238E27FC236}">
                  <a16:creationId xmlns="" xmlns:a16="http://schemas.microsoft.com/office/drawing/2014/main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1" name="Полилиния 287">
              <a:extLst>
                <a:ext uri="{FF2B5EF4-FFF2-40B4-BE49-F238E27FC236}">
                  <a16:creationId xmlns="" xmlns:a16="http://schemas.microsoft.com/office/drawing/2014/main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2" name="Полилиния 288">
              <a:extLst>
                <a:ext uri="{FF2B5EF4-FFF2-40B4-BE49-F238E27FC236}">
                  <a16:creationId xmlns="" xmlns:a16="http://schemas.microsoft.com/office/drawing/2014/main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3" name="Полилиния 289">
              <a:extLst>
                <a:ext uri="{FF2B5EF4-FFF2-40B4-BE49-F238E27FC236}">
                  <a16:creationId xmlns="" xmlns:a16="http://schemas.microsoft.com/office/drawing/2014/main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4" name="Полилиния 290">
              <a:extLst>
                <a:ext uri="{FF2B5EF4-FFF2-40B4-BE49-F238E27FC236}">
                  <a16:creationId xmlns="" xmlns:a16="http://schemas.microsoft.com/office/drawing/2014/main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5" name="Полилиния 291">
              <a:extLst>
                <a:ext uri="{FF2B5EF4-FFF2-40B4-BE49-F238E27FC236}">
                  <a16:creationId xmlns="" xmlns:a16="http://schemas.microsoft.com/office/drawing/2014/main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6" name="Полилиния 292">
              <a:extLst>
                <a:ext uri="{FF2B5EF4-FFF2-40B4-BE49-F238E27FC236}">
                  <a16:creationId xmlns="" xmlns:a16="http://schemas.microsoft.com/office/drawing/2014/main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7" name="Полилиния 293">
              <a:extLst>
                <a:ext uri="{FF2B5EF4-FFF2-40B4-BE49-F238E27FC236}">
                  <a16:creationId xmlns="" xmlns:a16="http://schemas.microsoft.com/office/drawing/2014/main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8" name="Полилиния 294">
              <a:extLst>
                <a:ext uri="{FF2B5EF4-FFF2-40B4-BE49-F238E27FC236}">
                  <a16:creationId xmlns="" xmlns:a16="http://schemas.microsoft.com/office/drawing/2014/main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9" name="Полилиния 295">
              <a:extLst>
                <a:ext uri="{FF2B5EF4-FFF2-40B4-BE49-F238E27FC236}">
                  <a16:creationId xmlns="" xmlns:a16="http://schemas.microsoft.com/office/drawing/2014/main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0" name="Полилиния 296">
              <a:extLst>
                <a:ext uri="{FF2B5EF4-FFF2-40B4-BE49-F238E27FC236}">
                  <a16:creationId xmlns="" xmlns:a16="http://schemas.microsoft.com/office/drawing/2014/main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1" name="Полилиния 297">
              <a:extLst>
                <a:ext uri="{FF2B5EF4-FFF2-40B4-BE49-F238E27FC236}">
                  <a16:creationId xmlns="" xmlns:a16="http://schemas.microsoft.com/office/drawing/2014/main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2" name="Полилиния 298">
              <a:extLst>
                <a:ext uri="{FF2B5EF4-FFF2-40B4-BE49-F238E27FC236}">
                  <a16:creationId xmlns="" xmlns:a16="http://schemas.microsoft.com/office/drawing/2014/main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3" name="Полилиния 299">
              <a:extLst>
                <a:ext uri="{FF2B5EF4-FFF2-40B4-BE49-F238E27FC236}">
                  <a16:creationId xmlns="" xmlns:a16="http://schemas.microsoft.com/office/drawing/2014/main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4" name="Полилиния 300">
              <a:extLst>
                <a:ext uri="{FF2B5EF4-FFF2-40B4-BE49-F238E27FC236}">
                  <a16:creationId xmlns="" xmlns:a16="http://schemas.microsoft.com/office/drawing/2014/main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5" name="Полилиния 301">
              <a:extLst>
                <a:ext uri="{FF2B5EF4-FFF2-40B4-BE49-F238E27FC236}">
                  <a16:creationId xmlns="" xmlns:a16="http://schemas.microsoft.com/office/drawing/2014/main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6" name="Полилиния 302">
              <a:extLst>
                <a:ext uri="{FF2B5EF4-FFF2-40B4-BE49-F238E27FC236}">
                  <a16:creationId xmlns="" xmlns:a16="http://schemas.microsoft.com/office/drawing/2014/main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7" name="Полилиния 303">
              <a:extLst>
                <a:ext uri="{FF2B5EF4-FFF2-40B4-BE49-F238E27FC236}">
                  <a16:creationId xmlns="" xmlns:a16="http://schemas.microsoft.com/office/drawing/2014/main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8" name="Полилиния 304">
              <a:extLst>
                <a:ext uri="{FF2B5EF4-FFF2-40B4-BE49-F238E27FC236}">
                  <a16:creationId xmlns="" xmlns:a16="http://schemas.microsoft.com/office/drawing/2014/main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9" name="Полилиния 305">
              <a:extLst>
                <a:ext uri="{FF2B5EF4-FFF2-40B4-BE49-F238E27FC236}">
                  <a16:creationId xmlns="" xmlns:a16="http://schemas.microsoft.com/office/drawing/2014/main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0" name="Полилиния 306">
              <a:extLst>
                <a:ext uri="{FF2B5EF4-FFF2-40B4-BE49-F238E27FC236}">
                  <a16:creationId xmlns="" xmlns:a16="http://schemas.microsoft.com/office/drawing/2014/main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1" name="Полилиния 307">
              <a:extLst>
                <a:ext uri="{FF2B5EF4-FFF2-40B4-BE49-F238E27FC236}">
                  <a16:creationId xmlns="" xmlns:a16="http://schemas.microsoft.com/office/drawing/2014/main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2" name="Полилиния 308">
              <a:extLst>
                <a:ext uri="{FF2B5EF4-FFF2-40B4-BE49-F238E27FC236}">
                  <a16:creationId xmlns="" xmlns:a16="http://schemas.microsoft.com/office/drawing/2014/main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3" name="Полилиния 309">
              <a:extLst>
                <a:ext uri="{FF2B5EF4-FFF2-40B4-BE49-F238E27FC236}">
                  <a16:creationId xmlns="" xmlns:a16="http://schemas.microsoft.com/office/drawing/2014/main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4" name="Полилиния 310">
              <a:extLst>
                <a:ext uri="{FF2B5EF4-FFF2-40B4-BE49-F238E27FC236}">
                  <a16:creationId xmlns="" xmlns:a16="http://schemas.microsoft.com/office/drawing/2014/main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5" name="Полилиния 311">
              <a:extLst>
                <a:ext uri="{FF2B5EF4-FFF2-40B4-BE49-F238E27FC236}">
                  <a16:creationId xmlns="" xmlns:a16="http://schemas.microsoft.com/office/drawing/2014/main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6" name="Полилиния 312">
              <a:extLst>
                <a:ext uri="{FF2B5EF4-FFF2-40B4-BE49-F238E27FC236}">
                  <a16:creationId xmlns="" xmlns:a16="http://schemas.microsoft.com/office/drawing/2014/main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7" name="Полилиния 313">
              <a:extLst>
                <a:ext uri="{FF2B5EF4-FFF2-40B4-BE49-F238E27FC236}">
                  <a16:creationId xmlns="" xmlns:a16="http://schemas.microsoft.com/office/drawing/2014/main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8" name="Полилиния 314">
              <a:extLst>
                <a:ext uri="{FF2B5EF4-FFF2-40B4-BE49-F238E27FC236}">
                  <a16:creationId xmlns="" xmlns:a16="http://schemas.microsoft.com/office/drawing/2014/main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9" name="Полилиния 315">
              <a:extLst>
                <a:ext uri="{FF2B5EF4-FFF2-40B4-BE49-F238E27FC236}">
                  <a16:creationId xmlns="" xmlns:a16="http://schemas.microsoft.com/office/drawing/2014/main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0" name="Полилиния 316">
              <a:extLst>
                <a:ext uri="{FF2B5EF4-FFF2-40B4-BE49-F238E27FC236}">
                  <a16:creationId xmlns="" xmlns:a16="http://schemas.microsoft.com/office/drawing/2014/main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1" name="Полилиния 317">
              <a:extLst>
                <a:ext uri="{FF2B5EF4-FFF2-40B4-BE49-F238E27FC236}">
                  <a16:creationId xmlns="" xmlns:a16="http://schemas.microsoft.com/office/drawing/2014/main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2" name="Полилиния 318">
              <a:extLst>
                <a:ext uri="{FF2B5EF4-FFF2-40B4-BE49-F238E27FC236}">
                  <a16:creationId xmlns="" xmlns:a16="http://schemas.microsoft.com/office/drawing/2014/main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3" name="Полилиния 319">
              <a:extLst>
                <a:ext uri="{FF2B5EF4-FFF2-40B4-BE49-F238E27FC236}">
                  <a16:creationId xmlns="" xmlns:a16="http://schemas.microsoft.com/office/drawing/2014/main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4" name="Полилиния 320">
              <a:extLst>
                <a:ext uri="{FF2B5EF4-FFF2-40B4-BE49-F238E27FC236}">
                  <a16:creationId xmlns="" xmlns:a16="http://schemas.microsoft.com/office/drawing/2014/main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5" name="Полилиния 321">
              <a:extLst>
                <a:ext uri="{FF2B5EF4-FFF2-40B4-BE49-F238E27FC236}">
                  <a16:creationId xmlns="" xmlns:a16="http://schemas.microsoft.com/office/drawing/2014/main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6" name="Полилиния 322">
              <a:extLst>
                <a:ext uri="{FF2B5EF4-FFF2-40B4-BE49-F238E27FC236}">
                  <a16:creationId xmlns="" xmlns:a16="http://schemas.microsoft.com/office/drawing/2014/main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7" name="Полилиния 323">
              <a:extLst>
                <a:ext uri="{FF2B5EF4-FFF2-40B4-BE49-F238E27FC236}">
                  <a16:creationId xmlns="" xmlns:a16="http://schemas.microsoft.com/office/drawing/2014/main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8" name="Полилиния 324">
              <a:extLst>
                <a:ext uri="{FF2B5EF4-FFF2-40B4-BE49-F238E27FC236}">
                  <a16:creationId xmlns="" xmlns:a16="http://schemas.microsoft.com/office/drawing/2014/main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9" name="Полилиния 325">
              <a:extLst>
                <a:ext uri="{FF2B5EF4-FFF2-40B4-BE49-F238E27FC236}">
                  <a16:creationId xmlns="" xmlns:a16="http://schemas.microsoft.com/office/drawing/2014/main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0" name="Полилиния 326">
              <a:extLst>
                <a:ext uri="{FF2B5EF4-FFF2-40B4-BE49-F238E27FC236}">
                  <a16:creationId xmlns="" xmlns:a16="http://schemas.microsoft.com/office/drawing/2014/main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1" name="Полилиния 327">
              <a:extLst>
                <a:ext uri="{FF2B5EF4-FFF2-40B4-BE49-F238E27FC236}">
                  <a16:creationId xmlns="" xmlns:a16="http://schemas.microsoft.com/office/drawing/2014/main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2" name="Полилиния 328">
              <a:extLst>
                <a:ext uri="{FF2B5EF4-FFF2-40B4-BE49-F238E27FC236}">
                  <a16:creationId xmlns="" xmlns:a16="http://schemas.microsoft.com/office/drawing/2014/main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3" name="Полилиния 329">
              <a:extLst>
                <a:ext uri="{FF2B5EF4-FFF2-40B4-BE49-F238E27FC236}">
                  <a16:creationId xmlns="" xmlns:a16="http://schemas.microsoft.com/office/drawing/2014/main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4" name="Полилиния 330">
              <a:extLst>
                <a:ext uri="{FF2B5EF4-FFF2-40B4-BE49-F238E27FC236}">
                  <a16:creationId xmlns="" xmlns:a16="http://schemas.microsoft.com/office/drawing/2014/main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5" name="Полилиния 331">
              <a:extLst>
                <a:ext uri="{FF2B5EF4-FFF2-40B4-BE49-F238E27FC236}">
                  <a16:creationId xmlns="" xmlns:a16="http://schemas.microsoft.com/office/drawing/2014/main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6" name="Полилиния 332">
              <a:extLst>
                <a:ext uri="{FF2B5EF4-FFF2-40B4-BE49-F238E27FC236}">
                  <a16:creationId xmlns="" xmlns:a16="http://schemas.microsoft.com/office/drawing/2014/main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7" name="Полилиния 333">
              <a:extLst>
                <a:ext uri="{FF2B5EF4-FFF2-40B4-BE49-F238E27FC236}">
                  <a16:creationId xmlns="" xmlns:a16="http://schemas.microsoft.com/office/drawing/2014/main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8" name="Полилиния 334">
              <a:extLst>
                <a:ext uri="{FF2B5EF4-FFF2-40B4-BE49-F238E27FC236}">
                  <a16:creationId xmlns="" xmlns:a16="http://schemas.microsoft.com/office/drawing/2014/main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9" name="Полилиния 335">
              <a:extLst>
                <a:ext uri="{FF2B5EF4-FFF2-40B4-BE49-F238E27FC236}">
                  <a16:creationId xmlns="" xmlns:a16="http://schemas.microsoft.com/office/drawing/2014/main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0" name="Полилиния 336">
              <a:extLst>
                <a:ext uri="{FF2B5EF4-FFF2-40B4-BE49-F238E27FC236}">
                  <a16:creationId xmlns="" xmlns:a16="http://schemas.microsoft.com/office/drawing/2014/main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1" name="Полилиния 337">
              <a:extLst>
                <a:ext uri="{FF2B5EF4-FFF2-40B4-BE49-F238E27FC236}">
                  <a16:creationId xmlns="" xmlns:a16="http://schemas.microsoft.com/office/drawing/2014/main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2" name="Полилиния 338">
              <a:extLst>
                <a:ext uri="{FF2B5EF4-FFF2-40B4-BE49-F238E27FC236}">
                  <a16:creationId xmlns="" xmlns:a16="http://schemas.microsoft.com/office/drawing/2014/main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3" name="Полилиния 339">
              <a:extLst>
                <a:ext uri="{FF2B5EF4-FFF2-40B4-BE49-F238E27FC236}">
                  <a16:creationId xmlns="" xmlns:a16="http://schemas.microsoft.com/office/drawing/2014/main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4" name="Полилиния 340">
              <a:extLst>
                <a:ext uri="{FF2B5EF4-FFF2-40B4-BE49-F238E27FC236}">
                  <a16:creationId xmlns="" xmlns:a16="http://schemas.microsoft.com/office/drawing/2014/main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5" name="Полилиния 341">
              <a:extLst>
                <a:ext uri="{FF2B5EF4-FFF2-40B4-BE49-F238E27FC236}">
                  <a16:creationId xmlns="" xmlns:a16="http://schemas.microsoft.com/office/drawing/2014/main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6" name="Полилиния 342">
              <a:extLst>
                <a:ext uri="{FF2B5EF4-FFF2-40B4-BE49-F238E27FC236}">
                  <a16:creationId xmlns="" xmlns:a16="http://schemas.microsoft.com/office/drawing/2014/main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7" name="Полилиния 343">
              <a:extLst>
                <a:ext uri="{FF2B5EF4-FFF2-40B4-BE49-F238E27FC236}">
                  <a16:creationId xmlns="" xmlns:a16="http://schemas.microsoft.com/office/drawing/2014/main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8" name="Полилиния 344">
              <a:extLst>
                <a:ext uri="{FF2B5EF4-FFF2-40B4-BE49-F238E27FC236}">
                  <a16:creationId xmlns="" xmlns:a16="http://schemas.microsoft.com/office/drawing/2014/main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9" name="Полилиния 345">
              <a:extLst>
                <a:ext uri="{FF2B5EF4-FFF2-40B4-BE49-F238E27FC236}">
                  <a16:creationId xmlns="" xmlns:a16="http://schemas.microsoft.com/office/drawing/2014/main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0" name="Полилиния 346">
              <a:extLst>
                <a:ext uri="{FF2B5EF4-FFF2-40B4-BE49-F238E27FC236}">
                  <a16:creationId xmlns="" xmlns:a16="http://schemas.microsoft.com/office/drawing/2014/main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1" name="Полилиния 347">
              <a:extLst>
                <a:ext uri="{FF2B5EF4-FFF2-40B4-BE49-F238E27FC236}">
                  <a16:creationId xmlns="" xmlns:a16="http://schemas.microsoft.com/office/drawing/2014/main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2" name="Полилиния 348">
              <a:extLst>
                <a:ext uri="{FF2B5EF4-FFF2-40B4-BE49-F238E27FC236}">
                  <a16:creationId xmlns="" xmlns:a16="http://schemas.microsoft.com/office/drawing/2014/main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3" name="Полилиния 349">
              <a:extLst>
                <a:ext uri="{FF2B5EF4-FFF2-40B4-BE49-F238E27FC236}">
                  <a16:creationId xmlns="" xmlns:a16="http://schemas.microsoft.com/office/drawing/2014/main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4" name="Полилиния 350">
              <a:extLst>
                <a:ext uri="{FF2B5EF4-FFF2-40B4-BE49-F238E27FC236}">
                  <a16:creationId xmlns="" xmlns:a16="http://schemas.microsoft.com/office/drawing/2014/main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5" name="Полилиния 351">
              <a:extLst>
                <a:ext uri="{FF2B5EF4-FFF2-40B4-BE49-F238E27FC236}">
                  <a16:creationId xmlns="" xmlns:a16="http://schemas.microsoft.com/office/drawing/2014/main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6" name="Полилиния 352">
              <a:extLst>
                <a:ext uri="{FF2B5EF4-FFF2-40B4-BE49-F238E27FC236}">
                  <a16:creationId xmlns="" xmlns:a16="http://schemas.microsoft.com/office/drawing/2014/main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7" name="Полилиния 353">
              <a:extLst>
                <a:ext uri="{FF2B5EF4-FFF2-40B4-BE49-F238E27FC236}">
                  <a16:creationId xmlns="" xmlns:a16="http://schemas.microsoft.com/office/drawing/2014/main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8" name="Полилиния 354">
              <a:extLst>
                <a:ext uri="{FF2B5EF4-FFF2-40B4-BE49-F238E27FC236}">
                  <a16:creationId xmlns="" xmlns:a16="http://schemas.microsoft.com/office/drawing/2014/main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9" name="Полилиния 355">
              <a:extLst>
                <a:ext uri="{FF2B5EF4-FFF2-40B4-BE49-F238E27FC236}">
                  <a16:creationId xmlns="" xmlns:a16="http://schemas.microsoft.com/office/drawing/2014/main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0" name="Полилиния 356">
              <a:extLst>
                <a:ext uri="{FF2B5EF4-FFF2-40B4-BE49-F238E27FC236}">
                  <a16:creationId xmlns="" xmlns:a16="http://schemas.microsoft.com/office/drawing/2014/main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1" name="Полилиния 357">
              <a:extLst>
                <a:ext uri="{FF2B5EF4-FFF2-40B4-BE49-F238E27FC236}">
                  <a16:creationId xmlns="" xmlns:a16="http://schemas.microsoft.com/office/drawing/2014/main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2" name="Полилиния 358">
              <a:extLst>
                <a:ext uri="{FF2B5EF4-FFF2-40B4-BE49-F238E27FC236}">
                  <a16:creationId xmlns="" xmlns:a16="http://schemas.microsoft.com/office/drawing/2014/main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3" name="Полилиния 359">
              <a:extLst>
                <a:ext uri="{FF2B5EF4-FFF2-40B4-BE49-F238E27FC236}">
                  <a16:creationId xmlns="" xmlns:a16="http://schemas.microsoft.com/office/drawing/2014/main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4" name="Полилиния 360">
              <a:extLst>
                <a:ext uri="{FF2B5EF4-FFF2-40B4-BE49-F238E27FC236}">
                  <a16:creationId xmlns="" xmlns:a16="http://schemas.microsoft.com/office/drawing/2014/main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5" name="Полилиния 361">
              <a:extLst>
                <a:ext uri="{FF2B5EF4-FFF2-40B4-BE49-F238E27FC236}">
                  <a16:creationId xmlns="" xmlns:a16="http://schemas.microsoft.com/office/drawing/2014/main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6" name="Полилиния 362">
              <a:extLst>
                <a:ext uri="{FF2B5EF4-FFF2-40B4-BE49-F238E27FC236}">
                  <a16:creationId xmlns="" xmlns:a16="http://schemas.microsoft.com/office/drawing/2014/main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7" name="Полилиния 363">
              <a:extLst>
                <a:ext uri="{FF2B5EF4-FFF2-40B4-BE49-F238E27FC236}">
                  <a16:creationId xmlns="" xmlns:a16="http://schemas.microsoft.com/office/drawing/2014/main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8" name="Полилиния 364">
              <a:extLst>
                <a:ext uri="{FF2B5EF4-FFF2-40B4-BE49-F238E27FC236}">
                  <a16:creationId xmlns="" xmlns:a16="http://schemas.microsoft.com/office/drawing/2014/main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9" name="Полилиния 365">
              <a:extLst>
                <a:ext uri="{FF2B5EF4-FFF2-40B4-BE49-F238E27FC236}">
                  <a16:creationId xmlns="" xmlns:a16="http://schemas.microsoft.com/office/drawing/2014/main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0" name="Полилиния 366">
              <a:extLst>
                <a:ext uri="{FF2B5EF4-FFF2-40B4-BE49-F238E27FC236}">
                  <a16:creationId xmlns="" xmlns:a16="http://schemas.microsoft.com/office/drawing/2014/main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1" name="Полилиния 367">
              <a:extLst>
                <a:ext uri="{FF2B5EF4-FFF2-40B4-BE49-F238E27FC236}">
                  <a16:creationId xmlns="" xmlns:a16="http://schemas.microsoft.com/office/drawing/2014/main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2" name="Полилиния 368">
              <a:extLst>
                <a:ext uri="{FF2B5EF4-FFF2-40B4-BE49-F238E27FC236}">
                  <a16:creationId xmlns="" xmlns:a16="http://schemas.microsoft.com/office/drawing/2014/main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3" name="Полилиния 369">
              <a:extLst>
                <a:ext uri="{FF2B5EF4-FFF2-40B4-BE49-F238E27FC236}">
                  <a16:creationId xmlns="" xmlns:a16="http://schemas.microsoft.com/office/drawing/2014/main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4" name="Полилиния 370">
              <a:extLst>
                <a:ext uri="{FF2B5EF4-FFF2-40B4-BE49-F238E27FC236}">
                  <a16:creationId xmlns="" xmlns:a16="http://schemas.microsoft.com/office/drawing/2014/main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5" name="Полилиния 371">
              <a:extLst>
                <a:ext uri="{FF2B5EF4-FFF2-40B4-BE49-F238E27FC236}">
                  <a16:creationId xmlns="" xmlns:a16="http://schemas.microsoft.com/office/drawing/2014/main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6" name="Полилиния 372">
              <a:extLst>
                <a:ext uri="{FF2B5EF4-FFF2-40B4-BE49-F238E27FC236}">
                  <a16:creationId xmlns="" xmlns:a16="http://schemas.microsoft.com/office/drawing/2014/main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7" name="Полилиния 373">
              <a:extLst>
                <a:ext uri="{FF2B5EF4-FFF2-40B4-BE49-F238E27FC236}">
                  <a16:creationId xmlns="" xmlns:a16="http://schemas.microsoft.com/office/drawing/2014/main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8" name="Полилиния 374">
              <a:extLst>
                <a:ext uri="{FF2B5EF4-FFF2-40B4-BE49-F238E27FC236}">
                  <a16:creationId xmlns="" xmlns:a16="http://schemas.microsoft.com/office/drawing/2014/main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9" name="Полилиния 375">
              <a:extLst>
                <a:ext uri="{FF2B5EF4-FFF2-40B4-BE49-F238E27FC236}">
                  <a16:creationId xmlns="" xmlns:a16="http://schemas.microsoft.com/office/drawing/2014/main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0" name="Полилиния 376">
              <a:extLst>
                <a:ext uri="{FF2B5EF4-FFF2-40B4-BE49-F238E27FC236}">
                  <a16:creationId xmlns="" xmlns:a16="http://schemas.microsoft.com/office/drawing/2014/main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1" name="Полилиния 377">
              <a:extLst>
                <a:ext uri="{FF2B5EF4-FFF2-40B4-BE49-F238E27FC236}">
                  <a16:creationId xmlns="" xmlns:a16="http://schemas.microsoft.com/office/drawing/2014/main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2" name="Полилиния 378">
              <a:extLst>
                <a:ext uri="{FF2B5EF4-FFF2-40B4-BE49-F238E27FC236}">
                  <a16:creationId xmlns="" xmlns:a16="http://schemas.microsoft.com/office/drawing/2014/main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3" name="Полилиния 379">
              <a:extLst>
                <a:ext uri="{FF2B5EF4-FFF2-40B4-BE49-F238E27FC236}">
                  <a16:creationId xmlns="" xmlns:a16="http://schemas.microsoft.com/office/drawing/2014/main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4" name="Полилиния 380">
              <a:extLst>
                <a:ext uri="{FF2B5EF4-FFF2-40B4-BE49-F238E27FC236}">
                  <a16:creationId xmlns="" xmlns:a16="http://schemas.microsoft.com/office/drawing/2014/main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5" name="Полилиния 381">
              <a:extLst>
                <a:ext uri="{FF2B5EF4-FFF2-40B4-BE49-F238E27FC236}">
                  <a16:creationId xmlns="" xmlns:a16="http://schemas.microsoft.com/office/drawing/2014/main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6" name="Полилиния 382">
              <a:extLst>
                <a:ext uri="{FF2B5EF4-FFF2-40B4-BE49-F238E27FC236}">
                  <a16:creationId xmlns="" xmlns:a16="http://schemas.microsoft.com/office/drawing/2014/main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7" name="Полилиния 383">
              <a:extLst>
                <a:ext uri="{FF2B5EF4-FFF2-40B4-BE49-F238E27FC236}">
                  <a16:creationId xmlns="" xmlns:a16="http://schemas.microsoft.com/office/drawing/2014/main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8" name="Полилиния 384">
              <a:extLst>
                <a:ext uri="{FF2B5EF4-FFF2-40B4-BE49-F238E27FC236}">
                  <a16:creationId xmlns="" xmlns:a16="http://schemas.microsoft.com/office/drawing/2014/main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9" name="Полилиния 385">
              <a:extLst>
                <a:ext uri="{FF2B5EF4-FFF2-40B4-BE49-F238E27FC236}">
                  <a16:creationId xmlns="" xmlns:a16="http://schemas.microsoft.com/office/drawing/2014/main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0" name="Полилиния 386">
              <a:extLst>
                <a:ext uri="{FF2B5EF4-FFF2-40B4-BE49-F238E27FC236}">
                  <a16:creationId xmlns="" xmlns:a16="http://schemas.microsoft.com/office/drawing/2014/main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1" name="Полилиния 387">
              <a:extLst>
                <a:ext uri="{FF2B5EF4-FFF2-40B4-BE49-F238E27FC236}">
                  <a16:creationId xmlns="" xmlns:a16="http://schemas.microsoft.com/office/drawing/2014/main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2" name="Полилиния 388">
              <a:extLst>
                <a:ext uri="{FF2B5EF4-FFF2-40B4-BE49-F238E27FC236}">
                  <a16:creationId xmlns="" xmlns:a16="http://schemas.microsoft.com/office/drawing/2014/main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3" name="Полилиния 389">
              <a:extLst>
                <a:ext uri="{FF2B5EF4-FFF2-40B4-BE49-F238E27FC236}">
                  <a16:creationId xmlns="" xmlns:a16="http://schemas.microsoft.com/office/drawing/2014/main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4" name="Полилиния 390">
              <a:extLst>
                <a:ext uri="{FF2B5EF4-FFF2-40B4-BE49-F238E27FC236}">
                  <a16:creationId xmlns="" xmlns:a16="http://schemas.microsoft.com/office/drawing/2014/main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5" name="Полилиния 391">
              <a:extLst>
                <a:ext uri="{FF2B5EF4-FFF2-40B4-BE49-F238E27FC236}">
                  <a16:creationId xmlns="" xmlns:a16="http://schemas.microsoft.com/office/drawing/2014/main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6" name="Полилиния 392">
              <a:extLst>
                <a:ext uri="{FF2B5EF4-FFF2-40B4-BE49-F238E27FC236}">
                  <a16:creationId xmlns="" xmlns:a16="http://schemas.microsoft.com/office/drawing/2014/main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7" name="Полилиния 393">
              <a:extLst>
                <a:ext uri="{FF2B5EF4-FFF2-40B4-BE49-F238E27FC236}">
                  <a16:creationId xmlns="" xmlns:a16="http://schemas.microsoft.com/office/drawing/2014/main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8" name="Полилиния 394">
              <a:extLst>
                <a:ext uri="{FF2B5EF4-FFF2-40B4-BE49-F238E27FC236}">
                  <a16:creationId xmlns="" xmlns:a16="http://schemas.microsoft.com/office/drawing/2014/main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9" name="Полилиния 395">
              <a:extLst>
                <a:ext uri="{FF2B5EF4-FFF2-40B4-BE49-F238E27FC236}">
                  <a16:creationId xmlns="" xmlns:a16="http://schemas.microsoft.com/office/drawing/2014/main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0" name="Полилиния 396">
              <a:extLst>
                <a:ext uri="{FF2B5EF4-FFF2-40B4-BE49-F238E27FC236}">
                  <a16:creationId xmlns="" xmlns:a16="http://schemas.microsoft.com/office/drawing/2014/main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1" name="Прямоугольник 397">
              <a:extLst>
                <a:ext uri="{FF2B5EF4-FFF2-40B4-BE49-F238E27FC236}">
                  <a16:creationId xmlns="" xmlns:a16="http://schemas.microsoft.com/office/drawing/2014/main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2" name="Полилиния 398">
              <a:extLst>
                <a:ext uri="{FF2B5EF4-FFF2-40B4-BE49-F238E27FC236}">
                  <a16:creationId xmlns="" xmlns:a16="http://schemas.microsoft.com/office/drawing/2014/main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3" name="Полилиния 399">
              <a:extLst>
                <a:ext uri="{FF2B5EF4-FFF2-40B4-BE49-F238E27FC236}">
                  <a16:creationId xmlns="" xmlns:a16="http://schemas.microsoft.com/office/drawing/2014/main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4" name="Полилиния 400">
              <a:extLst>
                <a:ext uri="{FF2B5EF4-FFF2-40B4-BE49-F238E27FC236}">
                  <a16:creationId xmlns="" xmlns:a16="http://schemas.microsoft.com/office/drawing/2014/main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5" name="Полилиния 401">
              <a:extLst>
                <a:ext uri="{FF2B5EF4-FFF2-40B4-BE49-F238E27FC236}">
                  <a16:creationId xmlns="" xmlns:a16="http://schemas.microsoft.com/office/drawing/2014/main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6" name="Полилиния 402">
              <a:extLst>
                <a:ext uri="{FF2B5EF4-FFF2-40B4-BE49-F238E27FC236}">
                  <a16:creationId xmlns="" xmlns:a16="http://schemas.microsoft.com/office/drawing/2014/main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7" name="Полилиния 403">
              <a:extLst>
                <a:ext uri="{FF2B5EF4-FFF2-40B4-BE49-F238E27FC236}">
                  <a16:creationId xmlns="" xmlns:a16="http://schemas.microsoft.com/office/drawing/2014/main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8" name="Полилиния 404">
              <a:extLst>
                <a:ext uri="{FF2B5EF4-FFF2-40B4-BE49-F238E27FC236}">
                  <a16:creationId xmlns="" xmlns:a16="http://schemas.microsoft.com/office/drawing/2014/main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9" name="Полилиния 405">
              <a:extLst>
                <a:ext uri="{FF2B5EF4-FFF2-40B4-BE49-F238E27FC236}">
                  <a16:creationId xmlns="" xmlns:a16="http://schemas.microsoft.com/office/drawing/2014/main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0" name="Полилиния 407">
              <a:extLst>
                <a:ext uri="{FF2B5EF4-FFF2-40B4-BE49-F238E27FC236}">
                  <a16:creationId xmlns="" xmlns:a16="http://schemas.microsoft.com/office/drawing/2014/main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1" name="Полилиния 408">
              <a:extLst>
                <a:ext uri="{FF2B5EF4-FFF2-40B4-BE49-F238E27FC236}">
                  <a16:creationId xmlns="" xmlns:a16="http://schemas.microsoft.com/office/drawing/2014/main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2" name="Полилиния 409">
              <a:extLst>
                <a:ext uri="{FF2B5EF4-FFF2-40B4-BE49-F238E27FC236}">
                  <a16:creationId xmlns="" xmlns:a16="http://schemas.microsoft.com/office/drawing/2014/main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3" name="Полилиния 410">
              <a:extLst>
                <a:ext uri="{FF2B5EF4-FFF2-40B4-BE49-F238E27FC236}">
                  <a16:creationId xmlns="" xmlns:a16="http://schemas.microsoft.com/office/drawing/2014/main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4" name="Полилиния 411">
              <a:extLst>
                <a:ext uri="{FF2B5EF4-FFF2-40B4-BE49-F238E27FC236}">
                  <a16:creationId xmlns="" xmlns:a16="http://schemas.microsoft.com/office/drawing/2014/main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5" name="Полилиния 412">
              <a:extLst>
                <a:ext uri="{FF2B5EF4-FFF2-40B4-BE49-F238E27FC236}">
                  <a16:creationId xmlns="" xmlns:a16="http://schemas.microsoft.com/office/drawing/2014/main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6" name="Полилиния 413">
              <a:extLst>
                <a:ext uri="{FF2B5EF4-FFF2-40B4-BE49-F238E27FC236}">
                  <a16:creationId xmlns="" xmlns:a16="http://schemas.microsoft.com/office/drawing/2014/main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7" name="Полилиния 414">
              <a:extLst>
                <a:ext uri="{FF2B5EF4-FFF2-40B4-BE49-F238E27FC236}">
                  <a16:creationId xmlns="" xmlns:a16="http://schemas.microsoft.com/office/drawing/2014/main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8" name="Полилиния 415">
              <a:extLst>
                <a:ext uri="{FF2B5EF4-FFF2-40B4-BE49-F238E27FC236}">
                  <a16:creationId xmlns="" xmlns:a16="http://schemas.microsoft.com/office/drawing/2014/main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9" name="Полилиния 416">
              <a:extLst>
                <a:ext uri="{FF2B5EF4-FFF2-40B4-BE49-F238E27FC236}">
                  <a16:creationId xmlns="" xmlns:a16="http://schemas.microsoft.com/office/drawing/2014/main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0" name="Полилиния 417">
              <a:extLst>
                <a:ext uri="{FF2B5EF4-FFF2-40B4-BE49-F238E27FC236}">
                  <a16:creationId xmlns="" xmlns:a16="http://schemas.microsoft.com/office/drawing/2014/main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1" name="Полилиния 418">
              <a:extLst>
                <a:ext uri="{FF2B5EF4-FFF2-40B4-BE49-F238E27FC236}">
                  <a16:creationId xmlns="" xmlns:a16="http://schemas.microsoft.com/office/drawing/2014/main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2" name="Полилиния 419">
              <a:extLst>
                <a:ext uri="{FF2B5EF4-FFF2-40B4-BE49-F238E27FC236}">
                  <a16:creationId xmlns="" xmlns:a16="http://schemas.microsoft.com/office/drawing/2014/main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3" name="Полилиния 420">
              <a:extLst>
                <a:ext uri="{FF2B5EF4-FFF2-40B4-BE49-F238E27FC236}">
                  <a16:creationId xmlns="" xmlns:a16="http://schemas.microsoft.com/office/drawing/2014/main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4" name="Полилиния 421">
              <a:extLst>
                <a:ext uri="{FF2B5EF4-FFF2-40B4-BE49-F238E27FC236}">
                  <a16:creationId xmlns="" xmlns:a16="http://schemas.microsoft.com/office/drawing/2014/main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5" name="Полилиния 422">
              <a:extLst>
                <a:ext uri="{FF2B5EF4-FFF2-40B4-BE49-F238E27FC236}">
                  <a16:creationId xmlns="" xmlns:a16="http://schemas.microsoft.com/office/drawing/2014/main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6" name="Полилиния 423">
              <a:extLst>
                <a:ext uri="{FF2B5EF4-FFF2-40B4-BE49-F238E27FC236}">
                  <a16:creationId xmlns="" xmlns:a16="http://schemas.microsoft.com/office/drawing/2014/main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7" name="Полилиния 424">
              <a:extLst>
                <a:ext uri="{FF2B5EF4-FFF2-40B4-BE49-F238E27FC236}">
                  <a16:creationId xmlns="" xmlns:a16="http://schemas.microsoft.com/office/drawing/2014/main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8" name="Полилиния 425">
              <a:extLst>
                <a:ext uri="{FF2B5EF4-FFF2-40B4-BE49-F238E27FC236}">
                  <a16:creationId xmlns="" xmlns:a16="http://schemas.microsoft.com/office/drawing/2014/main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9" name="Полилиния 426">
              <a:extLst>
                <a:ext uri="{FF2B5EF4-FFF2-40B4-BE49-F238E27FC236}">
                  <a16:creationId xmlns="" xmlns:a16="http://schemas.microsoft.com/office/drawing/2014/main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0" name="Полилиния 427">
              <a:extLst>
                <a:ext uri="{FF2B5EF4-FFF2-40B4-BE49-F238E27FC236}">
                  <a16:creationId xmlns="" xmlns:a16="http://schemas.microsoft.com/office/drawing/2014/main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1" name="Полилиния 428">
              <a:extLst>
                <a:ext uri="{FF2B5EF4-FFF2-40B4-BE49-F238E27FC236}">
                  <a16:creationId xmlns="" xmlns:a16="http://schemas.microsoft.com/office/drawing/2014/main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2" name="Полилиния 429">
              <a:extLst>
                <a:ext uri="{FF2B5EF4-FFF2-40B4-BE49-F238E27FC236}">
                  <a16:creationId xmlns="" xmlns:a16="http://schemas.microsoft.com/office/drawing/2014/main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3" name="Полилиния 430">
              <a:extLst>
                <a:ext uri="{FF2B5EF4-FFF2-40B4-BE49-F238E27FC236}">
                  <a16:creationId xmlns="" xmlns:a16="http://schemas.microsoft.com/office/drawing/2014/main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4" name="Полилиния 431">
              <a:extLst>
                <a:ext uri="{FF2B5EF4-FFF2-40B4-BE49-F238E27FC236}">
                  <a16:creationId xmlns="" xmlns:a16="http://schemas.microsoft.com/office/drawing/2014/main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5" name="Прямоугольник 432">
              <a:extLst>
                <a:ext uri="{FF2B5EF4-FFF2-40B4-BE49-F238E27FC236}">
                  <a16:creationId xmlns="" xmlns:a16="http://schemas.microsoft.com/office/drawing/2014/main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6" name="Полилиния 433">
              <a:extLst>
                <a:ext uri="{FF2B5EF4-FFF2-40B4-BE49-F238E27FC236}">
                  <a16:creationId xmlns="" xmlns:a16="http://schemas.microsoft.com/office/drawing/2014/main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7" name="Полилиния 434">
              <a:extLst>
                <a:ext uri="{FF2B5EF4-FFF2-40B4-BE49-F238E27FC236}">
                  <a16:creationId xmlns="" xmlns:a16="http://schemas.microsoft.com/office/drawing/2014/main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8" name="Полилиния 435">
              <a:extLst>
                <a:ext uri="{FF2B5EF4-FFF2-40B4-BE49-F238E27FC236}">
                  <a16:creationId xmlns="" xmlns:a16="http://schemas.microsoft.com/office/drawing/2014/main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9" name="Полилиния 436">
              <a:extLst>
                <a:ext uri="{FF2B5EF4-FFF2-40B4-BE49-F238E27FC236}">
                  <a16:creationId xmlns="" xmlns:a16="http://schemas.microsoft.com/office/drawing/2014/main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0" name="Полилиния 437">
              <a:extLst>
                <a:ext uri="{FF2B5EF4-FFF2-40B4-BE49-F238E27FC236}">
                  <a16:creationId xmlns="" xmlns:a16="http://schemas.microsoft.com/office/drawing/2014/main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1" name="Полилиния 438">
              <a:extLst>
                <a:ext uri="{FF2B5EF4-FFF2-40B4-BE49-F238E27FC236}">
                  <a16:creationId xmlns="" xmlns:a16="http://schemas.microsoft.com/office/drawing/2014/main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2" name="Полилиния 439">
              <a:extLst>
                <a:ext uri="{FF2B5EF4-FFF2-40B4-BE49-F238E27FC236}">
                  <a16:creationId xmlns="" xmlns:a16="http://schemas.microsoft.com/office/drawing/2014/main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3" name="Полилиния 440">
              <a:extLst>
                <a:ext uri="{FF2B5EF4-FFF2-40B4-BE49-F238E27FC236}">
                  <a16:creationId xmlns="" xmlns:a16="http://schemas.microsoft.com/office/drawing/2014/main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4" name="Полилиния 441">
              <a:extLst>
                <a:ext uri="{FF2B5EF4-FFF2-40B4-BE49-F238E27FC236}">
                  <a16:creationId xmlns="" xmlns:a16="http://schemas.microsoft.com/office/drawing/2014/main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5" name="Полилиния 442">
              <a:extLst>
                <a:ext uri="{FF2B5EF4-FFF2-40B4-BE49-F238E27FC236}">
                  <a16:creationId xmlns="" xmlns:a16="http://schemas.microsoft.com/office/drawing/2014/main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6" name="Полилиния 443">
              <a:extLst>
                <a:ext uri="{FF2B5EF4-FFF2-40B4-BE49-F238E27FC236}">
                  <a16:creationId xmlns="" xmlns:a16="http://schemas.microsoft.com/office/drawing/2014/main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7" name="Полилиния 444">
              <a:extLst>
                <a:ext uri="{FF2B5EF4-FFF2-40B4-BE49-F238E27FC236}">
                  <a16:creationId xmlns="" xmlns:a16="http://schemas.microsoft.com/office/drawing/2014/main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8" name="Полилиния 445">
              <a:extLst>
                <a:ext uri="{FF2B5EF4-FFF2-40B4-BE49-F238E27FC236}">
                  <a16:creationId xmlns="" xmlns:a16="http://schemas.microsoft.com/office/drawing/2014/main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9" name="Полилиния 446">
              <a:extLst>
                <a:ext uri="{FF2B5EF4-FFF2-40B4-BE49-F238E27FC236}">
                  <a16:creationId xmlns="" xmlns:a16="http://schemas.microsoft.com/office/drawing/2014/main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0" name="Полилиния 447">
              <a:extLst>
                <a:ext uri="{FF2B5EF4-FFF2-40B4-BE49-F238E27FC236}">
                  <a16:creationId xmlns="" xmlns:a16="http://schemas.microsoft.com/office/drawing/2014/main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1" name="Полилиния 448">
              <a:extLst>
                <a:ext uri="{FF2B5EF4-FFF2-40B4-BE49-F238E27FC236}">
                  <a16:creationId xmlns="" xmlns:a16="http://schemas.microsoft.com/office/drawing/2014/main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2" name="Полилиния 449">
              <a:extLst>
                <a:ext uri="{FF2B5EF4-FFF2-40B4-BE49-F238E27FC236}">
                  <a16:creationId xmlns="" xmlns:a16="http://schemas.microsoft.com/office/drawing/2014/main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3" name="Полилиния 450">
              <a:extLst>
                <a:ext uri="{FF2B5EF4-FFF2-40B4-BE49-F238E27FC236}">
                  <a16:creationId xmlns="" xmlns:a16="http://schemas.microsoft.com/office/drawing/2014/main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4" name="Полилиния 451">
              <a:extLst>
                <a:ext uri="{FF2B5EF4-FFF2-40B4-BE49-F238E27FC236}">
                  <a16:creationId xmlns="" xmlns:a16="http://schemas.microsoft.com/office/drawing/2014/main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5" name="Полилиния 452">
              <a:extLst>
                <a:ext uri="{FF2B5EF4-FFF2-40B4-BE49-F238E27FC236}">
                  <a16:creationId xmlns="" xmlns:a16="http://schemas.microsoft.com/office/drawing/2014/main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6" name="Полилиния 453">
              <a:extLst>
                <a:ext uri="{FF2B5EF4-FFF2-40B4-BE49-F238E27FC236}">
                  <a16:creationId xmlns="" xmlns:a16="http://schemas.microsoft.com/office/drawing/2014/main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7" name="Полилиния 454">
              <a:extLst>
                <a:ext uri="{FF2B5EF4-FFF2-40B4-BE49-F238E27FC236}">
                  <a16:creationId xmlns="" xmlns:a16="http://schemas.microsoft.com/office/drawing/2014/main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8" name="Полилиния 455">
              <a:extLst>
                <a:ext uri="{FF2B5EF4-FFF2-40B4-BE49-F238E27FC236}">
                  <a16:creationId xmlns="" xmlns:a16="http://schemas.microsoft.com/office/drawing/2014/main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9" name="Полилиния 456">
              <a:extLst>
                <a:ext uri="{FF2B5EF4-FFF2-40B4-BE49-F238E27FC236}">
                  <a16:creationId xmlns="" xmlns:a16="http://schemas.microsoft.com/office/drawing/2014/main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0" name="Полилиния 457">
              <a:extLst>
                <a:ext uri="{FF2B5EF4-FFF2-40B4-BE49-F238E27FC236}">
                  <a16:creationId xmlns="" xmlns:a16="http://schemas.microsoft.com/office/drawing/2014/main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1" name="Полилиния 458">
              <a:extLst>
                <a:ext uri="{FF2B5EF4-FFF2-40B4-BE49-F238E27FC236}">
                  <a16:creationId xmlns="" xmlns:a16="http://schemas.microsoft.com/office/drawing/2014/main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2" name="Полилиния 459">
              <a:extLst>
                <a:ext uri="{FF2B5EF4-FFF2-40B4-BE49-F238E27FC236}">
                  <a16:creationId xmlns="" xmlns:a16="http://schemas.microsoft.com/office/drawing/2014/main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3" name="Полилиния 460">
              <a:extLst>
                <a:ext uri="{FF2B5EF4-FFF2-40B4-BE49-F238E27FC236}">
                  <a16:creationId xmlns="" xmlns:a16="http://schemas.microsoft.com/office/drawing/2014/main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4" name="Полилиния 461">
              <a:extLst>
                <a:ext uri="{FF2B5EF4-FFF2-40B4-BE49-F238E27FC236}">
                  <a16:creationId xmlns="" xmlns:a16="http://schemas.microsoft.com/office/drawing/2014/main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5" name="Полилиния 462">
              <a:extLst>
                <a:ext uri="{FF2B5EF4-FFF2-40B4-BE49-F238E27FC236}">
                  <a16:creationId xmlns="" xmlns:a16="http://schemas.microsoft.com/office/drawing/2014/main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6" name="Полилиния 463">
              <a:extLst>
                <a:ext uri="{FF2B5EF4-FFF2-40B4-BE49-F238E27FC236}">
                  <a16:creationId xmlns="" xmlns:a16="http://schemas.microsoft.com/office/drawing/2014/main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7" name="Полилиния 464">
              <a:extLst>
                <a:ext uri="{FF2B5EF4-FFF2-40B4-BE49-F238E27FC236}">
                  <a16:creationId xmlns="" xmlns:a16="http://schemas.microsoft.com/office/drawing/2014/main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8" name="Полилиния 465">
              <a:extLst>
                <a:ext uri="{FF2B5EF4-FFF2-40B4-BE49-F238E27FC236}">
                  <a16:creationId xmlns="" xmlns:a16="http://schemas.microsoft.com/office/drawing/2014/main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9" name="Полилиния 466">
              <a:extLst>
                <a:ext uri="{FF2B5EF4-FFF2-40B4-BE49-F238E27FC236}">
                  <a16:creationId xmlns="" xmlns:a16="http://schemas.microsoft.com/office/drawing/2014/main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0" name="Полилиния 467">
              <a:extLst>
                <a:ext uri="{FF2B5EF4-FFF2-40B4-BE49-F238E27FC236}">
                  <a16:creationId xmlns="" xmlns:a16="http://schemas.microsoft.com/office/drawing/2014/main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1" name="Полилиния 468">
              <a:extLst>
                <a:ext uri="{FF2B5EF4-FFF2-40B4-BE49-F238E27FC236}">
                  <a16:creationId xmlns="" xmlns:a16="http://schemas.microsoft.com/office/drawing/2014/main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2" name="Полилиния 469">
              <a:extLst>
                <a:ext uri="{FF2B5EF4-FFF2-40B4-BE49-F238E27FC236}">
                  <a16:creationId xmlns="" xmlns:a16="http://schemas.microsoft.com/office/drawing/2014/main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3" name="Полилиния 470">
              <a:extLst>
                <a:ext uri="{FF2B5EF4-FFF2-40B4-BE49-F238E27FC236}">
                  <a16:creationId xmlns="" xmlns:a16="http://schemas.microsoft.com/office/drawing/2014/main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4" name="Полилиния 471">
              <a:extLst>
                <a:ext uri="{FF2B5EF4-FFF2-40B4-BE49-F238E27FC236}">
                  <a16:creationId xmlns="" xmlns:a16="http://schemas.microsoft.com/office/drawing/2014/main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5" name="Полилиния 472">
              <a:extLst>
                <a:ext uri="{FF2B5EF4-FFF2-40B4-BE49-F238E27FC236}">
                  <a16:creationId xmlns="" xmlns:a16="http://schemas.microsoft.com/office/drawing/2014/main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6" name="Полилиния 473">
              <a:extLst>
                <a:ext uri="{FF2B5EF4-FFF2-40B4-BE49-F238E27FC236}">
                  <a16:creationId xmlns="" xmlns:a16="http://schemas.microsoft.com/office/drawing/2014/main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7" name="Полилиния 474">
              <a:extLst>
                <a:ext uri="{FF2B5EF4-FFF2-40B4-BE49-F238E27FC236}">
                  <a16:creationId xmlns="" xmlns:a16="http://schemas.microsoft.com/office/drawing/2014/main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8" name="Полилиния 475">
              <a:extLst>
                <a:ext uri="{FF2B5EF4-FFF2-40B4-BE49-F238E27FC236}">
                  <a16:creationId xmlns="" xmlns:a16="http://schemas.microsoft.com/office/drawing/2014/main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9" name="Полилиния 476">
              <a:extLst>
                <a:ext uri="{FF2B5EF4-FFF2-40B4-BE49-F238E27FC236}">
                  <a16:creationId xmlns="" xmlns:a16="http://schemas.microsoft.com/office/drawing/2014/main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0" name="Полилиния 477">
              <a:extLst>
                <a:ext uri="{FF2B5EF4-FFF2-40B4-BE49-F238E27FC236}">
                  <a16:creationId xmlns="" xmlns:a16="http://schemas.microsoft.com/office/drawing/2014/main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1" name="Полилиния 478">
              <a:extLst>
                <a:ext uri="{FF2B5EF4-FFF2-40B4-BE49-F238E27FC236}">
                  <a16:creationId xmlns="" xmlns:a16="http://schemas.microsoft.com/office/drawing/2014/main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2" name="Полилиния 479">
              <a:extLst>
                <a:ext uri="{FF2B5EF4-FFF2-40B4-BE49-F238E27FC236}">
                  <a16:creationId xmlns="" xmlns:a16="http://schemas.microsoft.com/office/drawing/2014/main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3" name="Полилиния 480">
              <a:extLst>
                <a:ext uri="{FF2B5EF4-FFF2-40B4-BE49-F238E27FC236}">
                  <a16:creationId xmlns="" xmlns:a16="http://schemas.microsoft.com/office/drawing/2014/main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4" name="Полилиния 481">
              <a:extLst>
                <a:ext uri="{FF2B5EF4-FFF2-40B4-BE49-F238E27FC236}">
                  <a16:creationId xmlns="" xmlns:a16="http://schemas.microsoft.com/office/drawing/2014/main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5" name="Полилиния 482">
              <a:extLst>
                <a:ext uri="{FF2B5EF4-FFF2-40B4-BE49-F238E27FC236}">
                  <a16:creationId xmlns="" xmlns:a16="http://schemas.microsoft.com/office/drawing/2014/main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6" name="Полилиния 483">
              <a:extLst>
                <a:ext uri="{FF2B5EF4-FFF2-40B4-BE49-F238E27FC236}">
                  <a16:creationId xmlns="" xmlns:a16="http://schemas.microsoft.com/office/drawing/2014/main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7" name="Полилиния 484">
              <a:extLst>
                <a:ext uri="{FF2B5EF4-FFF2-40B4-BE49-F238E27FC236}">
                  <a16:creationId xmlns="" xmlns:a16="http://schemas.microsoft.com/office/drawing/2014/main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8" name="Полилиния 485">
              <a:extLst>
                <a:ext uri="{FF2B5EF4-FFF2-40B4-BE49-F238E27FC236}">
                  <a16:creationId xmlns="" xmlns:a16="http://schemas.microsoft.com/office/drawing/2014/main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9" name="Полилиния 486">
              <a:extLst>
                <a:ext uri="{FF2B5EF4-FFF2-40B4-BE49-F238E27FC236}">
                  <a16:creationId xmlns="" xmlns:a16="http://schemas.microsoft.com/office/drawing/2014/main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0" name="Полилиния 487">
              <a:extLst>
                <a:ext uri="{FF2B5EF4-FFF2-40B4-BE49-F238E27FC236}">
                  <a16:creationId xmlns="" xmlns:a16="http://schemas.microsoft.com/office/drawing/2014/main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1" name="Полилиния 488">
              <a:extLst>
                <a:ext uri="{FF2B5EF4-FFF2-40B4-BE49-F238E27FC236}">
                  <a16:creationId xmlns="" xmlns:a16="http://schemas.microsoft.com/office/drawing/2014/main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2" name="Полилиния 489">
              <a:extLst>
                <a:ext uri="{FF2B5EF4-FFF2-40B4-BE49-F238E27FC236}">
                  <a16:creationId xmlns="" xmlns:a16="http://schemas.microsoft.com/office/drawing/2014/main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3" name="Полилиния 490">
              <a:extLst>
                <a:ext uri="{FF2B5EF4-FFF2-40B4-BE49-F238E27FC236}">
                  <a16:creationId xmlns="" xmlns:a16="http://schemas.microsoft.com/office/drawing/2014/main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4" name="Полилиния 491">
              <a:extLst>
                <a:ext uri="{FF2B5EF4-FFF2-40B4-BE49-F238E27FC236}">
                  <a16:creationId xmlns="" xmlns:a16="http://schemas.microsoft.com/office/drawing/2014/main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5" name="Полилиния 492">
              <a:extLst>
                <a:ext uri="{FF2B5EF4-FFF2-40B4-BE49-F238E27FC236}">
                  <a16:creationId xmlns="" xmlns:a16="http://schemas.microsoft.com/office/drawing/2014/main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6" name="Полилиния 493">
              <a:extLst>
                <a:ext uri="{FF2B5EF4-FFF2-40B4-BE49-F238E27FC236}">
                  <a16:creationId xmlns="" xmlns:a16="http://schemas.microsoft.com/office/drawing/2014/main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7" name="Полилиния 494">
              <a:extLst>
                <a:ext uri="{FF2B5EF4-FFF2-40B4-BE49-F238E27FC236}">
                  <a16:creationId xmlns="" xmlns:a16="http://schemas.microsoft.com/office/drawing/2014/main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8" name="Полилиния 495">
              <a:extLst>
                <a:ext uri="{FF2B5EF4-FFF2-40B4-BE49-F238E27FC236}">
                  <a16:creationId xmlns="" xmlns:a16="http://schemas.microsoft.com/office/drawing/2014/main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9" name="Полилиния 496">
              <a:extLst>
                <a:ext uri="{FF2B5EF4-FFF2-40B4-BE49-F238E27FC236}">
                  <a16:creationId xmlns="" xmlns:a16="http://schemas.microsoft.com/office/drawing/2014/main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0" name="Полилиния 497">
              <a:extLst>
                <a:ext uri="{FF2B5EF4-FFF2-40B4-BE49-F238E27FC236}">
                  <a16:creationId xmlns="" xmlns:a16="http://schemas.microsoft.com/office/drawing/2014/main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1" name="Полилиния 498">
              <a:extLst>
                <a:ext uri="{FF2B5EF4-FFF2-40B4-BE49-F238E27FC236}">
                  <a16:creationId xmlns="" xmlns:a16="http://schemas.microsoft.com/office/drawing/2014/main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2" name="Полилиния 499">
              <a:extLst>
                <a:ext uri="{FF2B5EF4-FFF2-40B4-BE49-F238E27FC236}">
                  <a16:creationId xmlns="" xmlns:a16="http://schemas.microsoft.com/office/drawing/2014/main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3" name="Полилиния 500">
              <a:extLst>
                <a:ext uri="{FF2B5EF4-FFF2-40B4-BE49-F238E27FC236}">
                  <a16:creationId xmlns="" xmlns:a16="http://schemas.microsoft.com/office/drawing/2014/main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4" name="Полилиния 501">
              <a:extLst>
                <a:ext uri="{FF2B5EF4-FFF2-40B4-BE49-F238E27FC236}">
                  <a16:creationId xmlns="" xmlns:a16="http://schemas.microsoft.com/office/drawing/2014/main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5" name="Полилиния 502">
              <a:extLst>
                <a:ext uri="{FF2B5EF4-FFF2-40B4-BE49-F238E27FC236}">
                  <a16:creationId xmlns="" xmlns:a16="http://schemas.microsoft.com/office/drawing/2014/main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6" name="Полилиния 503">
              <a:extLst>
                <a:ext uri="{FF2B5EF4-FFF2-40B4-BE49-F238E27FC236}">
                  <a16:creationId xmlns="" xmlns:a16="http://schemas.microsoft.com/office/drawing/2014/main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7" name="Полилиния 504">
              <a:extLst>
                <a:ext uri="{FF2B5EF4-FFF2-40B4-BE49-F238E27FC236}">
                  <a16:creationId xmlns="" xmlns:a16="http://schemas.microsoft.com/office/drawing/2014/main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8" name="Полилиния 505">
              <a:extLst>
                <a:ext uri="{FF2B5EF4-FFF2-40B4-BE49-F238E27FC236}">
                  <a16:creationId xmlns="" xmlns:a16="http://schemas.microsoft.com/office/drawing/2014/main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9" name="Полилиния 506">
              <a:extLst>
                <a:ext uri="{FF2B5EF4-FFF2-40B4-BE49-F238E27FC236}">
                  <a16:creationId xmlns="" xmlns:a16="http://schemas.microsoft.com/office/drawing/2014/main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0" name="Полилиния 507">
              <a:extLst>
                <a:ext uri="{FF2B5EF4-FFF2-40B4-BE49-F238E27FC236}">
                  <a16:creationId xmlns="" xmlns:a16="http://schemas.microsoft.com/office/drawing/2014/main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1" name="Полилиния 508">
              <a:extLst>
                <a:ext uri="{FF2B5EF4-FFF2-40B4-BE49-F238E27FC236}">
                  <a16:creationId xmlns="" xmlns:a16="http://schemas.microsoft.com/office/drawing/2014/main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2" name="Полилиния 509">
              <a:extLst>
                <a:ext uri="{FF2B5EF4-FFF2-40B4-BE49-F238E27FC236}">
                  <a16:creationId xmlns="" xmlns:a16="http://schemas.microsoft.com/office/drawing/2014/main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3" name="Полилиния 510">
              <a:extLst>
                <a:ext uri="{FF2B5EF4-FFF2-40B4-BE49-F238E27FC236}">
                  <a16:creationId xmlns="" xmlns:a16="http://schemas.microsoft.com/office/drawing/2014/main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4" name="Полилиния 511">
              <a:extLst>
                <a:ext uri="{FF2B5EF4-FFF2-40B4-BE49-F238E27FC236}">
                  <a16:creationId xmlns="" xmlns:a16="http://schemas.microsoft.com/office/drawing/2014/main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5" name="Полилиния 512">
              <a:extLst>
                <a:ext uri="{FF2B5EF4-FFF2-40B4-BE49-F238E27FC236}">
                  <a16:creationId xmlns="" xmlns:a16="http://schemas.microsoft.com/office/drawing/2014/main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6" name="Полилиния 513">
              <a:extLst>
                <a:ext uri="{FF2B5EF4-FFF2-40B4-BE49-F238E27FC236}">
                  <a16:creationId xmlns="" xmlns:a16="http://schemas.microsoft.com/office/drawing/2014/main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7" name="Полилиния 514">
              <a:extLst>
                <a:ext uri="{FF2B5EF4-FFF2-40B4-BE49-F238E27FC236}">
                  <a16:creationId xmlns="" xmlns:a16="http://schemas.microsoft.com/office/drawing/2014/main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8" name="Полилиния 515">
              <a:extLst>
                <a:ext uri="{FF2B5EF4-FFF2-40B4-BE49-F238E27FC236}">
                  <a16:creationId xmlns="" xmlns:a16="http://schemas.microsoft.com/office/drawing/2014/main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9" name="Полилиния 516">
              <a:extLst>
                <a:ext uri="{FF2B5EF4-FFF2-40B4-BE49-F238E27FC236}">
                  <a16:creationId xmlns="" xmlns:a16="http://schemas.microsoft.com/office/drawing/2014/main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0" name="Полилиния 517">
              <a:extLst>
                <a:ext uri="{FF2B5EF4-FFF2-40B4-BE49-F238E27FC236}">
                  <a16:creationId xmlns="" xmlns:a16="http://schemas.microsoft.com/office/drawing/2014/main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1" name="Полилиния 518">
              <a:extLst>
                <a:ext uri="{FF2B5EF4-FFF2-40B4-BE49-F238E27FC236}">
                  <a16:creationId xmlns="" xmlns:a16="http://schemas.microsoft.com/office/drawing/2014/main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2" name="Полилиния 519">
              <a:extLst>
                <a:ext uri="{FF2B5EF4-FFF2-40B4-BE49-F238E27FC236}">
                  <a16:creationId xmlns="" xmlns:a16="http://schemas.microsoft.com/office/drawing/2014/main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3" name="Полилиния 520">
              <a:extLst>
                <a:ext uri="{FF2B5EF4-FFF2-40B4-BE49-F238E27FC236}">
                  <a16:creationId xmlns="" xmlns:a16="http://schemas.microsoft.com/office/drawing/2014/main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4" name="Полилиния 521">
              <a:extLst>
                <a:ext uri="{FF2B5EF4-FFF2-40B4-BE49-F238E27FC236}">
                  <a16:creationId xmlns="" xmlns:a16="http://schemas.microsoft.com/office/drawing/2014/main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5" name="Полилиния 522">
              <a:extLst>
                <a:ext uri="{FF2B5EF4-FFF2-40B4-BE49-F238E27FC236}">
                  <a16:creationId xmlns="" xmlns:a16="http://schemas.microsoft.com/office/drawing/2014/main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6" name="Прямоугольник 523">
              <a:extLst>
                <a:ext uri="{FF2B5EF4-FFF2-40B4-BE49-F238E27FC236}">
                  <a16:creationId xmlns="" xmlns:a16="http://schemas.microsoft.com/office/drawing/2014/main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7" name="Полилиния 524">
              <a:extLst>
                <a:ext uri="{FF2B5EF4-FFF2-40B4-BE49-F238E27FC236}">
                  <a16:creationId xmlns="" xmlns:a16="http://schemas.microsoft.com/office/drawing/2014/main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8" name="Полилиния 525">
              <a:extLst>
                <a:ext uri="{FF2B5EF4-FFF2-40B4-BE49-F238E27FC236}">
                  <a16:creationId xmlns="" xmlns:a16="http://schemas.microsoft.com/office/drawing/2014/main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9" name="Полилиния 526">
              <a:extLst>
                <a:ext uri="{FF2B5EF4-FFF2-40B4-BE49-F238E27FC236}">
                  <a16:creationId xmlns="" xmlns:a16="http://schemas.microsoft.com/office/drawing/2014/main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0" name="Полилиния 527">
              <a:extLst>
                <a:ext uri="{FF2B5EF4-FFF2-40B4-BE49-F238E27FC236}">
                  <a16:creationId xmlns="" xmlns:a16="http://schemas.microsoft.com/office/drawing/2014/main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1" name="Полилиния 528">
              <a:extLst>
                <a:ext uri="{FF2B5EF4-FFF2-40B4-BE49-F238E27FC236}">
                  <a16:creationId xmlns="" xmlns:a16="http://schemas.microsoft.com/office/drawing/2014/main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2" name="Полилиния 529">
              <a:extLst>
                <a:ext uri="{FF2B5EF4-FFF2-40B4-BE49-F238E27FC236}">
                  <a16:creationId xmlns="" xmlns:a16="http://schemas.microsoft.com/office/drawing/2014/main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3" name="Полилиния 530">
              <a:extLst>
                <a:ext uri="{FF2B5EF4-FFF2-40B4-BE49-F238E27FC236}">
                  <a16:creationId xmlns="" xmlns:a16="http://schemas.microsoft.com/office/drawing/2014/main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4" name="Полилиния 531">
              <a:extLst>
                <a:ext uri="{FF2B5EF4-FFF2-40B4-BE49-F238E27FC236}">
                  <a16:creationId xmlns="" xmlns:a16="http://schemas.microsoft.com/office/drawing/2014/main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5" name="Полилиния 532">
              <a:extLst>
                <a:ext uri="{FF2B5EF4-FFF2-40B4-BE49-F238E27FC236}">
                  <a16:creationId xmlns="" xmlns:a16="http://schemas.microsoft.com/office/drawing/2014/main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6" name="Полилиния 533">
              <a:extLst>
                <a:ext uri="{FF2B5EF4-FFF2-40B4-BE49-F238E27FC236}">
                  <a16:creationId xmlns="" xmlns:a16="http://schemas.microsoft.com/office/drawing/2014/main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7" name="Полилиния 534">
              <a:extLst>
                <a:ext uri="{FF2B5EF4-FFF2-40B4-BE49-F238E27FC236}">
                  <a16:creationId xmlns="" xmlns:a16="http://schemas.microsoft.com/office/drawing/2014/main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8" name="Полилиния 535">
              <a:extLst>
                <a:ext uri="{FF2B5EF4-FFF2-40B4-BE49-F238E27FC236}">
                  <a16:creationId xmlns="" xmlns:a16="http://schemas.microsoft.com/office/drawing/2014/main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9" name="Полилиния 536">
              <a:extLst>
                <a:ext uri="{FF2B5EF4-FFF2-40B4-BE49-F238E27FC236}">
                  <a16:creationId xmlns="" xmlns:a16="http://schemas.microsoft.com/office/drawing/2014/main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0" name="Полилиния 537">
              <a:extLst>
                <a:ext uri="{FF2B5EF4-FFF2-40B4-BE49-F238E27FC236}">
                  <a16:creationId xmlns="" xmlns:a16="http://schemas.microsoft.com/office/drawing/2014/main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1" name="Полилиния 538">
              <a:extLst>
                <a:ext uri="{FF2B5EF4-FFF2-40B4-BE49-F238E27FC236}">
                  <a16:creationId xmlns="" xmlns:a16="http://schemas.microsoft.com/office/drawing/2014/main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2" name="Полилиния 539">
              <a:extLst>
                <a:ext uri="{FF2B5EF4-FFF2-40B4-BE49-F238E27FC236}">
                  <a16:creationId xmlns="" xmlns:a16="http://schemas.microsoft.com/office/drawing/2014/main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3" name="Полилиния 540">
              <a:extLst>
                <a:ext uri="{FF2B5EF4-FFF2-40B4-BE49-F238E27FC236}">
                  <a16:creationId xmlns="" xmlns:a16="http://schemas.microsoft.com/office/drawing/2014/main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4" name="Полилиния 541">
              <a:extLst>
                <a:ext uri="{FF2B5EF4-FFF2-40B4-BE49-F238E27FC236}">
                  <a16:creationId xmlns="" xmlns:a16="http://schemas.microsoft.com/office/drawing/2014/main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5" name="Полилиния 542">
              <a:extLst>
                <a:ext uri="{FF2B5EF4-FFF2-40B4-BE49-F238E27FC236}">
                  <a16:creationId xmlns="" xmlns:a16="http://schemas.microsoft.com/office/drawing/2014/main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6" name="Полилиния 543">
              <a:extLst>
                <a:ext uri="{FF2B5EF4-FFF2-40B4-BE49-F238E27FC236}">
                  <a16:creationId xmlns="" xmlns:a16="http://schemas.microsoft.com/office/drawing/2014/main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7" name="Полилиния 544">
              <a:extLst>
                <a:ext uri="{FF2B5EF4-FFF2-40B4-BE49-F238E27FC236}">
                  <a16:creationId xmlns="" xmlns:a16="http://schemas.microsoft.com/office/drawing/2014/main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8" name="Полилиния 545">
              <a:extLst>
                <a:ext uri="{FF2B5EF4-FFF2-40B4-BE49-F238E27FC236}">
                  <a16:creationId xmlns="" xmlns:a16="http://schemas.microsoft.com/office/drawing/2014/main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9" name="Полилиния 546">
              <a:extLst>
                <a:ext uri="{FF2B5EF4-FFF2-40B4-BE49-F238E27FC236}">
                  <a16:creationId xmlns="" xmlns:a16="http://schemas.microsoft.com/office/drawing/2014/main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0" name="Полилиния 547">
              <a:extLst>
                <a:ext uri="{FF2B5EF4-FFF2-40B4-BE49-F238E27FC236}">
                  <a16:creationId xmlns="" xmlns:a16="http://schemas.microsoft.com/office/drawing/2014/main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1" name="Полилиния 548">
              <a:extLst>
                <a:ext uri="{FF2B5EF4-FFF2-40B4-BE49-F238E27FC236}">
                  <a16:creationId xmlns="" xmlns:a16="http://schemas.microsoft.com/office/drawing/2014/main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2" name="Полилиния 549">
              <a:extLst>
                <a:ext uri="{FF2B5EF4-FFF2-40B4-BE49-F238E27FC236}">
                  <a16:creationId xmlns="" xmlns:a16="http://schemas.microsoft.com/office/drawing/2014/main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3" name="Полилиния 550">
              <a:extLst>
                <a:ext uri="{FF2B5EF4-FFF2-40B4-BE49-F238E27FC236}">
                  <a16:creationId xmlns="" xmlns:a16="http://schemas.microsoft.com/office/drawing/2014/main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4" name="Полилиния 551">
              <a:extLst>
                <a:ext uri="{FF2B5EF4-FFF2-40B4-BE49-F238E27FC236}">
                  <a16:creationId xmlns="" xmlns:a16="http://schemas.microsoft.com/office/drawing/2014/main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5" name="Полилиния 552">
              <a:extLst>
                <a:ext uri="{FF2B5EF4-FFF2-40B4-BE49-F238E27FC236}">
                  <a16:creationId xmlns="" xmlns:a16="http://schemas.microsoft.com/office/drawing/2014/main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6" name="Полилиния 553">
              <a:extLst>
                <a:ext uri="{FF2B5EF4-FFF2-40B4-BE49-F238E27FC236}">
                  <a16:creationId xmlns="" xmlns:a16="http://schemas.microsoft.com/office/drawing/2014/main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7" name="Полилиния 554">
              <a:extLst>
                <a:ext uri="{FF2B5EF4-FFF2-40B4-BE49-F238E27FC236}">
                  <a16:creationId xmlns="" xmlns:a16="http://schemas.microsoft.com/office/drawing/2014/main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8" name="Полилиния 555">
              <a:extLst>
                <a:ext uri="{FF2B5EF4-FFF2-40B4-BE49-F238E27FC236}">
                  <a16:creationId xmlns="" xmlns:a16="http://schemas.microsoft.com/office/drawing/2014/main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9" name="Полилиния 556">
              <a:extLst>
                <a:ext uri="{FF2B5EF4-FFF2-40B4-BE49-F238E27FC236}">
                  <a16:creationId xmlns="" xmlns:a16="http://schemas.microsoft.com/office/drawing/2014/main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0" name="Полилиния 557">
              <a:extLst>
                <a:ext uri="{FF2B5EF4-FFF2-40B4-BE49-F238E27FC236}">
                  <a16:creationId xmlns="" xmlns:a16="http://schemas.microsoft.com/office/drawing/2014/main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1" name="Полилиния 558">
              <a:extLst>
                <a:ext uri="{FF2B5EF4-FFF2-40B4-BE49-F238E27FC236}">
                  <a16:creationId xmlns="" xmlns:a16="http://schemas.microsoft.com/office/drawing/2014/main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2" name="Полилиния 559">
              <a:extLst>
                <a:ext uri="{FF2B5EF4-FFF2-40B4-BE49-F238E27FC236}">
                  <a16:creationId xmlns="" xmlns:a16="http://schemas.microsoft.com/office/drawing/2014/main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3" name="Полилиния 560">
              <a:extLst>
                <a:ext uri="{FF2B5EF4-FFF2-40B4-BE49-F238E27FC236}">
                  <a16:creationId xmlns="" xmlns:a16="http://schemas.microsoft.com/office/drawing/2014/main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4" name="Полилиния 561">
              <a:extLst>
                <a:ext uri="{FF2B5EF4-FFF2-40B4-BE49-F238E27FC236}">
                  <a16:creationId xmlns="" xmlns:a16="http://schemas.microsoft.com/office/drawing/2014/main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5" name="Полилиния 562">
              <a:extLst>
                <a:ext uri="{FF2B5EF4-FFF2-40B4-BE49-F238E27FC236}">
                  <a16:creationId xmlns="" xmlns:a16="http://schemas.microsoft.com/office/drawing/2014/main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6" name="Полилиния 563">
              <a:extLst>
                <a:ext uri="{FF2B5EF4-FFF2-40B4-BE49-F238E27FC236}">
                  <a16:creationId xmlns="" xmlns:a16="http://schemas.microsoft.com/office/drawing/2014/main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7" name="Полилиния 564">
              <a:extLst>
                <a:ext uri="{FF2B5EF4-FFF2-40B4-BE49-F238E27FC236}">
                  <a16:creationId xmlns="" xmlns:a16="http://schemas.microsoft.com/office/drawing/2014/main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8" name="Полилиния 565">
              <a:extLst>
                <a:ext uri="{FF2B5EF4-FFF2-40B4-BE49-F238E27FC236}">
                  <a16:creationId xmlns="" xmlns:a16="http://schemas.microsoft.com/office/drawing/2014/main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9" name="Полилиния 566">
              <a:extLst>
                <a:ext uri="{FF2B5EF4-FFF2-40B4-BE49-F238E27FC236}">
                  <a16:creationId xmlns="" xmlns:a16="http://schemas.microsoft.com/office/drawing/2014/main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0" name="Полилиния 567">
              <a:extLst>
                <a:ext uri="{FF2B5EF4-FFF2-40B4-BE49-F238E27FC236}">
                  <a16:creationId xmlns="" xmlns:a16="http://schemas.microsoft.com/office/drawing/2014/main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1" name="Полилиния 568">
              <a:extLst>
                <a:ext uri="{FF2B5EF4-FFF2-40B4-BE49-F238E27FC236}">
                  <a16:creationId xmlns="" xmlns:a16="http://schemas.microsoft.com/office/drawing/2014/main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2" name="Полилиния 569">
              <a:extLst>
                <a:ext uri="{FF2B5EF4-FFF2-40B4-BE49-F238E27FC236}">
                  <a16:creationId xmlns="" xmlns:a16="http://schemas.microsoft.com/office/drawing/2014/main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3" name="Полилиния 570">
              <a:extLst>
                <a:ext uri="{FF2B5EF4-FFF2-40B4-BE49-F238E27FC236}">
                  <a16:creationId xmlns="" xmlns:a16="http://schemas.microsoft.com/office/drawing/2014/main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4" name="Полилиния 571">
              <a:extLst>
                <a:ext uri="{FF2B5EF4-FFF2-40B4-BE49-F238E27FC236}">
                  <a16:creationId xmlns="" xmlns:a16="http://schemas.microsoft.com/office/drawing/2014/main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5" name="Полилиния 572">
              <a:extLst>
                <a:ext uri="{FF2B5EF4-FFF2-40B4-BE49-F238E27FC236}">
                  <a16:creationId xmlns="" xmlns:a16="http://schemas.microsoft.com/office/drawing/2014/main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6" name="Полилиния 573">
              <a:extLst>
                <a:ext uri="{FF2B5EF4-FFF2-40B4-BE49-F238E27FC236}">
                  <a16:creationId xmlns="" xmlns:a16="http://schemas.microsoft.com/office/drawing/2014/main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7" name="Полилиния 574">
              <a:extLst>
                <a:ext uri="{FF2B5EF4-FFF2-40B4-BE49-F238E27FC236}">
                  <a16:creationId xmlns="" xmlns:a16="http://schemas.microsoft.com/office/drawing/2014/main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8" name="Полилиния 575">
              <a:extLst>
                <a:ext uri="{FF2B5EF4-FFF2-40B4-BE49-F238E27FC236}">
                  <a16:creationId xmlns="" xmlns:a16="http://schemas.microsoft.com/office/drawing/2014/main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9" name="Полилиния 576">
              <a:extLst>
                <a:ext uri="{FF2B5EF4-FFF2-40B4-BE49-F238E27FC236}">
                  <a16:creationId xmlns="" xmlns:a16="http://schemas.microsoft.com/office/drawing/2014/main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0" name="Полилиния 577">
              <a:extLst>
                <a:ext uri="{FF2B5EF4-FFF2-40B4-BE49-F238E27FC236}">
                  <a16:creationId xmlns="" xmlns:a16="http://schemas.microsoft.com/office/drawing/2014/main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1" name="Полилиния 578">
              <a:extLst>
                <a:ext uri="{FF2B5EF4-FFF2-40B4-BE49-F238E27FC236}">
                  <a16:creationId xmlns="" xmlns:a16="http://schemas.microsoft.com/office/drawing/2014/main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2" name="Полилиния 579">
              <a:extLst>
                <a:ext uri="{FF2B5EF4-FFF2-40B4-BE49-F238E27FC236}">
                  <a16:creationId xmlns="" xmlns:a16="http://schemas.microsoft.com/office/drawing/2014/main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3" name="Полилиния 580">
              <a:extLst>
                <a:ext uri="{FF2B5EF4-FFF2-40B4-BE49-F238E27FC236}">
                  <a16:creationId xmlns="" xmlns:a16="http://schemas.microsoft.com/office/drawing/2014/main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4" name="Полилиния 581">
              <a:extLst>
                <a:ext uri="{FF2B5EF4-FFF2-40B4-BE49-F238E27FC236}">
                  <a16:creationId xmlns="" xmlns:a16="http://schemas.microsoft.com/office/drawing/2014/main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5" name="Полилиния 582">
              <a:extLst>
                <a:ext uri="{FF2B5EF4-FFF2-40B4-BE49-F238E27FC236}">
                  <a16:creationId xmlns="" xmlns:a16="http://schemas.microsoft.com/office/drawing/2014/main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6" name="Полилиния 583">
              <a:extLst>
                <a:ext uri="{FF2B5EF4-FFF2-40B4-BE49-F238E27FC236}">
                  <a16:creationId xmlns="" xmlns:a16="http://schemas.microsoft.com/office/drawing/2014/main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7" name="Полилиния 584">
              <a:extLst>
                <a:ext uri="{FF2B5EF4-FFF2-40B4-BE49-F238E27FC236}">
                  <a16:creationId xmlns="" xmlns:a16="http://schemas.microsoft.com/office/drawing/2014/main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8" name="Полилиния 585">
              <a:extLst>
                <a:ext uri="{FF2B5EF4-FFF2-40B4-BE49-F238E27FC236}">
                  <a16:creationId xmlns="" xmlns:a16="http://schemas.microsoft.com/office/drawing/2014/main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9" name="Полилиния 586">
              <a:extLst>
                <a:ext uri="{FF2B5EF4-FFF2-40B4-BE49-F238E27FC236}">
                  <a16:creationId xmlns="" xmlns:a16="http://schemas.microsoft.com/office/drawing/2014/main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0" name="Полилиния 587">
              <a:extLst>
                <a:ext uri="{FF2B5EF4-FFF2-40B4-BE49-F238E27FC236}">
                  <a16:creationId xmlns="" xmlns:a16="http://schemas.microsoft.com/office/drawing/2014/main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1" name="Полилиния 588">
              <a:extLst>
                <a:ext uri="{FF2B5EF4-FFF2-40B4-BE49-F238E27FC236}">
                  <a16:creationId xmlns="" xmlns:a16="http://schemas.microsoft.com/office/drawing/2014/main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2" name="Полилиния 589">
              <a:extLst>
                <a:ext uri="{FF2B5EF4-FFF2-40B4-BE49-F238E27FC236}">
                  <a16:creationId xmlns="" xmlns:a16="http://schemas.microsoft.com/office/drawing/2014/main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3" name="Полилиния 590">
              <a:extLst>
                <a:ext uri="{FF2B5EF4-FFF2-40B4-BE49-F238E27FC236}">
                  <a16:creationId xmlns="" xmlns:a16="http://schemas.microsoft.com/office/drawing/2014/main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4" name="Полилиния 591">
              <a:extLst>
                <a:ext uri="{FF2B5EF4-FFF2-40B4-BE49-F238E27FC236}">
                  <a16:creationId xmlns="" xmlns:a16="http://schemas.microsoft.com/office/drawing/2014/main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5" name="Полилиния 592">
              <a:extLst>
                <a:ext uri="{FF2B5EF4-FFF2-40B4-BE49-F238E27FC236}">
                  <a16:creationId xmlns="" xmlns:a16="http://schemas.microsoft.com/office/drawing/2014/main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6" name="Полилиния 593">
              <a:extLst>
                <a:ext uri="{FF2B5EF4-FFF2-40B4-BE49-F238E27FC236}">
                  <a16:creationId xmlns="" xmlns:a16="http://schemas.microsoft.com/office/drawing/2014/main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7" name="Полилиния 594">
              <a:extLst>
                <a:ext uri="{FF2B5EF4-FFF2-40B4-BE49-F238E27FC236}">
                  <a16:creationId xmlns="" xmlns:a16="http://schemas.microsoft.com/office/drawing/2014/main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8" name="Полилиния 595">
              <a:extLst>
                <a:ext uri="{FF2B5EF4-FFF2-40B4-BE49-F238E27FC236}">
                  <a16:creationId xmlns="" xmlns:a16="http://schemas.microsoft.com/office/drawing/2014/main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9" name="Полилиния 596">
              <a:extLst>
                <a:ext uri="{FF2B5EF4-FFF2-40B4-BE49-F238E27FC236}">
                  <a16:creationId xmlns="" xmlns:a16="http://schemas.microsoft.com/office/drawing/2014/main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0" name="Полилиния 597">
              <a:extLst>
                <a:ext uri="{FF2B5EF4-FFF2-40B4-BE49-F238E27FC236}">
                  <a16:creationId xmlns="" xmlns:a16="http://schemas.microsoft.com/office/drawing/2014/main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1" name="Полилиния 598">
              <a:extLst>
                <a:ext uri="{FF2B5EF4-FFF2-40B4-BE49-F238E27FC236}">
                  <a16:creationId xmlns="" xmlns:a16="http://schemas.microsoft.com/office/drawing/2014/main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2" name="Полилиния 599">
              <a:extLst>
                <a:ext uri="{FF2B5EF4-FFF2-40B4-BE49-F238E27FC236}">
                  <a16:creationId xmlns="" xmlns:a16="http://schemas.microsoft.com/office/drawing/2014/main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3" name="Полилиния 600">
              <a:extLst>
                <a:ext uri="{FF2B5EF4-FFF2-40B4-BE49-F238E27FC236}">
                  <a16:creationId xmlns="" xmlns:a16="http://schemas.microsoft.com/office/drawing/2014/main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4" name="Полилиния 601">
              <a:extLst>
                <a:ext uri="{FF2B5EF4-FFF2-40B4-BE49-F238E27FC236}">
                  <a16:creationId xmlns="" xmlns:a16="http://schemas.microsoft.com/office/drawing/2014/main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5" name="Полилиния 602">
              <a:extLst>
                <a:ext uri="{FF2B5EF4-FFF2-40B4-BE49-F238E27FC236}">
                  <a16:creationId xmlns="" xmlns:a16="http://schemas.microsoft.com/office/drawing/2014/main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6" name="Полилиния 603">
              <a:extLst>
                <a:ext uri="{FF2B5EF4-FFF2-40B4-BE49-F238E27FC236}">
                  <a16:creationId xmlns="" xmlns:a16="http://schemas.microsoft.com/office/drawing/2014/main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7" name="Полилиния 604">
              <a:extLst>
                <a:ext uri="{FF2B5EF4-FFF2-40B4-BE49-F238E27FC236}">
                  <a16:creationId xmlns="" xmlns:a16="http://schemas.microsoft.com/office/drawing/2014/main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8" name="Полилиния 605">
              <a:extLst>
                <a:ext uri="{FF2B5EF4-FFF2-40B4-BE49-F238E27FC236}">
                  <a16:creationId xmlns="" xmlns:a16="http://schemas.microsoft.com/office/drawing/2014/main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9" name="Полилиния 606">
              <a:extLst>
                <a:ext uri="{FF2B5EF4-FFF2-40B4-BE49-F238E27FC236}">
                  <a16:creationId xmlns="" xmlns:a16="http://schemas.microsoft.com/office/drawing/2014/main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0" name="Полилиния 608">
              <a:extLst>
                <a:ext uri="{FF2B5EF4-FFF2-40B4-BE49-F238E27FC236}">
                  <a16:creationId xmlns="" xmlns:a16="http://schemas.microsoft.com/office/drawing/2014/main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1" name="Полилиния 609">
              <a:extLst>
                <a:ext uri="{FF2B5EF4-FFF2-40B4-BE49-F238E27FC236}">
                  <a16:creationId xmlns="" xmlns:a16="http://schemas.microsoft.com/office/drawing/2014/main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2" name="Полилиния 610">
              <a:extLst>
                <a:ext uri="{FF2B5EF4-FFF2-40B4-BE49-F238E27FC236}">
                  <a16:creationId xmlns="" xmlns:a16="http://schemas.microsoft.com/office/drawing/2014/main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3" name="Полилиния 611">
              <a:extLst>
                <a:ext uri="{FF2B5EF4-FFF2-40B4-BE49-F238E27FC236}">
                  <a16:creationId xmlns="" xmlns:a16="http://schemas.microsoft.com/office/drawing/2014/main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4" name="Полилиния 612">
              <a:extLst>
                <a:ext uri="{FF2B5EF4-FFF2-40B4-BE49-F238E27FC236}">
                  <a16:creationId xmlns="" xmlns:a16="http://schemas.microsoft.com/office/drawing/2014/main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5" name="Полилиния 613">
              <a:extLst>
                <a:ext uri="{FF2B5EF4-FFF2-40B4-BE49-F238E27FC236}">
                  <a16:creationId xmlns="" xmlns:a16="http://schemas.microsoft.com/office/drawing/2014/main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6" name="Полилиния 614">
              <a:extLst>
                <a:ext uri="{FF2B5EF4-FFF2-40B4-BE49-F238E27FC236}">
                  <a16:creationId xmlns="" xmlns:a16="http://schemas.microsoft.com/office/drawing/2014/main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7" name="Полилиния 615">
              <a:extLst>
                <a:ext uri="{FF2B5EF4-FFF2-40B4-BE49-F238E27FC236}">
                  <a16:creationId xmlns="" xmlns:a16="http://schemas.microsoft.com/office/drawing/2014/main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8" name="Полилиния 616">
              <a:extLst>
                <a:ext uri="{FF2B5EF4-FFF2-40B4-BE49-F238E27FC236}">
                  <a16:creationId xmlns="" xmlns:a16="http://schemas.microsoft.com/office/drawing/2014/main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9" name="Полилиния 617">
              <a:extLst>
                <a:ext uri="{FF2B5EF4-FFF2-40B4-BE49-F238E27FC236}">
                  <a16:creationId xmlns="" xmlns:a16="http://schemas.microsoft.com/office/drawing/2014/main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0" name="Полилиния 618">
              <a:extLst>
                <a:ext uri="{FF2B5EF4-FFF2-40B4-BE49-F238E27FC236}">
                  <a16:creationId xmlns="" xmlns:a16="http://schemas.microsoft.com/office/drawing/2014/main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1" name="Полилиния 619">
              <a:extLst>
                <a:ext uri="{FF2B5EF4-FFF2-40B4-BE49-F238E27FC236}">
                  <a16:creationId xmlns="" xmlns:a16="http://schemas.microsoft.com/office/drawing/2014/main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2" name="Полилиния 620">
              <a:extLst>
                <a:ext uri="{FF2B5EF4-FFF2-40B4-BE49-F238E27FC236}">
                  <a16:creationId xmlns="" xmlns:a16="http://schemas.microsoft.com/office/drawing/2014/main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3" name="Полилиния 621">
              <a:extLst>
                <a:ext uri="{FF2B5EF4-FFF2-40B4-BE49-F238E27FC236}">
                  <a16:creationId xmlns="" xmlns:a16="http://schemas.microsoft.com/office/drawing/2014/main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4" name="Полилиния 622">
              <a:extLst>
                <a:ext uri="{FF2B5EF4-FFF2-40B4-BE49-F238E27FC236}">
                  <a16:creationId xmlns="" xmlns:a16="http://schemas.microsoft.com/office/drawing/2014/main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5" name="Полилиния 623">
              <a:extLst>
                <a:ext uri="{FF2B5EF4-FFF2-40B4-BE49-F238E27FC236}">
                  <a16:creationId xmlns="" xmlns:a16="http://schemas.microsoft.com/office/drawing/2014/main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6" name="Полилиния 624">
              <a:extLst>
                <a:ext uri="{FF2B5EF4-FFF2-40B4-BE49-F238E27FC236}">
                  <a16:creationId xmlns="" xmlns:a16="http://schemas.microsoft.com/office/drawing/2014/main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7" name="Полилиния 625">
              <a:extLst>
                <a:ext uri="{FF2B5EF4-FFF2-40B4-BE49-F238E27FC236}">
                  <a16:creationId xmlns="" xmlns:a16="http://schemas.microsoft.com/office/drawing/2014/main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8" name="Полилиния 626">
              <a:extLst>
                <a:ext uri="{FF2B5EF4-FFF2-40B4-BE49-F238E27FC236}">
                  <a16:creationId xmlns="" xmlns:a16="http://schemas.microsoft.com/office/drawing/2014/main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9" name="Полилиния 627">
              <a:extLst>
                <a:ext uri="{FF2B5EF4-FFF2-40B4-BE49-F238E27FC236}">
                  <a16:creationId xmlns="" xmlns:a16="http://schemas.microsoft.com/office/drawing/2014/main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0" name="Полилиния 628">
              <a:extLst>
                <a:ext uri="{FF2B5EF4-FFF2-40B4-BE49-F238E27FC236}">
                  <a16:creationId xmlns="" xmlns:a16="http://schemas.microsoft.com/office/drawing/2014/main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1" name="Полилиния 629">
              <a:extLst>
                <a:ext uri="{FF2B5EF4-FFF2-40B4-BE49-F238E27FC236}">
                  <a16:creationId xmlns="" xmlns:a16="http://schemas.microsoft.com/office/drawing/2014/main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2" name="Полилиния 630">
              <a:extLst>
                <a:ext uri="{FF2B5EF4-FFF2-40B4-BE49-F238E27FC236}">
                  <a16:creationId xmlns="" xmlns:a16="http://schemas.microsoft.com/office/drawing/2014/main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3" name="Полилиния 631">
              <a:extLst>
                <a:ext uri="{FF2B5EF4-FFF2-40B4-BE49-F238E27FC236}">
                  <a16:creationId xmlns="" xmlns:a16="http://schemas.microsoft.com/office/drawing/2014/main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4" name="Полилиния 632">
              <a:extLst>
                <a:ext uri="{FF2B5EF4-FFF2-40B4-BE49-F238E27FC236}">
                  <a16:creationId xmlns="" xmlns:a16="http://schemas.microsoft.com/office/drawing/2014/main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5" name="Полилиния 633">
              <a:extLst>
                <a:ext uri="{FF2B5EF4-FFF2-40B4-BE49-F238E27FC236}">
                  <a16:creationId xmlns="" xmlns:a16="http://schemas.microsoft.com/office/drawing/2014/main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6" name="Полилиния 634">
              <a:extLst>
                <a:ext uri="{FF2B5EF4-FFF2-40B4-BE49-F238E27FC236}">
                  <a16:creationId xmlns="" xmlns:a16="http://schemas.microsoft.com/office/drawing/2014/main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7" name="Полилиния 635">
              <a:extLst>
                <a:ext uri="{FF2B5EF4-FFF2-40B4-BE49-F238E27FC236}">
                  <a16:creationId xmlns="" xmlns:a16="http://schemas.microsoft.com/office/drawing/2014/main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8" name="Полилиния 636">
              <a:extLst>
                <a:ext uri="{FF2B5EF4-FFF2-40B4-BE49-F238E27FC236}">
                  <a16:creationId xmlns="" xmlns:a16="http://schemas.microsoft.com/office/drawing/2014/main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9" name="Полилиния 637">
              <a:extLst>
                <a:ext uri="{FF2B5EF4-FFF2-40B4-BE49-F238E27FC236}">
                  <a16:creationId xmlns="" xmlns:a16="http://schemas.microsoft.com/office/drawing/2014/main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0" name="Полилиния 638">
              <a:extLst>
                <a:ext uri="{FF2B5EF4-FFF2-40B4-BE49-F238E27FC236}">
                  <a16:creationId xmlns="" xmlns:a16="http://schemas.microsoft.com/office/drawing/2014/main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1" name="Полилиния 639">
              <a:extLst>
                <a:ext uri="{FF2B5EF4-FFF2-40B4-BE49-F238E27FC236}">
                  <a16:creationId xmlns="" xmlns:a16="http://schemas.microsoft.com/office/drawing/2014/main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2" name="Полилиния 640">
              <a:extLst>
                <a:ext uri="{FF2B5EF4-FFF2-40B4-BE49-F238E27FC236}">
                  <a16:creationId xmlns="" xmlns:a16="http://schemas.microsoft.com/office/drawing/2014/main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3" name="Полилиния 641">
              <a:extLst>
                <a:ext uri="{FF2B5EF4-FFF2-40B4-BE49-F238E27FC236}">
                  <a16:creationId xmlns="" xmlns:a16="http://schemas.microsoft.com/office/drawing/2014/main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4" name="Полилиния 642">
              <a:extLst>
                <a:ext uri="{FF2B5EF4-FFF2-40B4-BE49-F238E27FC236}">
                  <a16:creationId xmlns="" xmlns:a16="http://schemas.microsoft.com/office/drawing/2014/main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5" name="Полилиния 643">
              <a:extLst>
                <a:ext uri="{FF2B5EF4-FFF2-40B4-BE49-F238E27FC236}">
                  <a16:creationId xmlns="" xmlns:a16="http://schemas.microsoft.com/office/drawing/2014/main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6" name="Полилиния 644">
              <a:extLst>
                <a:ext uri="{FF2B5EF4-FFF2-40B4-BE49-F238E27FC236}">
                  <a16:creationId xmlns="" xmlns:a16="http://schemas.microsoft.com/office/drawing/2014/main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7" name="Полилиния 645">
              <a:extLst>
                <a:ext uri="{FF2B5EF4-FFF2-40B4-BE49-F238E27FC236}">
                  <a16:creationId xmlns="" xmlns:a16="http://schemas.microsoft.com/office/drawing/2014/main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8" name="Полилиния 646">
              <a:extLst>
                <a:ext uri="{FF2B5EF4-FFF2-40B4-BE49-F238E27FC236}">
                  <a16:creationId xmlns="" xmlns:a16="http://schemas.microsoft.com/office/drawing/2014/main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9" name="Полилиния 647">
              <a:extLst>
                <a:ext uri="{FF2B5EF4-FFF2-40B4-BE49-F238E27FC236}">
                  <a16:creationId xmlns="" xmlns:a16="http://schemas.microsoft.com/office/drawing/2014/main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0" name="Полилиния 648">
              <a:extLst>
                <a:ext uri="{FF2B5EF4-FFF2-40B4-BE49-F238E27FC236}">
                  <a16:creationId xmlns="" xmlns:a16="http://schemas.microsoft.com/office/drawing/2014/main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1" name="Полилиния 649">
              <a:extLst>
                <a:ext uri="{FF2B5EF4-FFF2-40B4-BE49-F238E27FC236}">
                  <a16:creationId xmlns="" xmlns:a16="http://schemas.microsoft.com/office/drawing/2014/main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2" name="Полилиния 650">
              <a:extLst>
                <a:ext uri="{FF2B5EF4-FFF2-40B4-BE49-F238E27FC236}">
                  <a16:creationId xmlns="" xmlns:a16="http://schemas.microsoft.com/office/drawing/2014/main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3" name="Полилиния 651">
              <a:extLst>
                <a:ext uri="{FF2B5EF4-FFF2-40B4-BE49-F238E27FC236}">
                  <a16:creationId xmlns="" xmlns:a16="http://schemas.microsoft.com/office/drawing/2014/main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4" name="Полилиния 652">
              <a:extLst>
                <a:ext uri="{FF2B5EF4-FFF2-40B4-BE49-F238E27FC236}">
                  <a16:creationId xmlns="" xmlns:a16="http://schemas.microsoft.com/office/drawing/2014/main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5" name="Полилиния 653">
              <a:extLst>
                <a:ext uri="{FF2B5EF4-FFF2-40B4-BE49-F238E27FC236}">
                  <a16:creationId xmlns="" xmlns:a16="http://schemas.microsoft.com/office/drawing/2014/main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6" name="Полилиния 654">
              <a:extLst>
                <a:ext uri="{FF2B5EF4-FFF2-40B4-BE49-F238E27FC236}">
                  <a16:creationId xmlns="" xmlns:a16="http://schemas.microsoft.com/office/drawing/2014/main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7" name="Полилиния 655">
              <a:extLst>
                <a:ext uri="{FF2B5EF4-FFF2-40B4-BE49-F238E27FC236}">
                  <a16:creationId xmlns="" xmlns:a16="http://schemas.microsoft.com/office/drawing/2014/main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8" name="Полилиния 656">
              <a:extLst>
                <a:ext uri="{FF2B5EF4-FFF2-40B4-BE49-F238E27FC236}">
                  <a16:creationId xmlns="" xmlns:a16="http://schemas.microsoft.com/office/drawing/2014/main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9" name="Полилиния 657">
              <a:extLst>
                <a:ext uri="{FF2B5EF4-FFF2-40B4-BE49-F238E27FC236}">
                  <a16:creationId xmlns="" xmlns:a16="http://schemas.microsoft.com/office/drawing/2014/main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0" name="Полилиния 658">
              <a:extLst>
                <a:ext uri="{FF2B5EF4-FFF2-40B4-BE49-F238E27FC236}">
                  <a16:creationId xmlns="" xmlns:a16="http://schemas.microsoft.com/office/drawing/2014/main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1" name="Полилиния 659">
              <a:extLst>
                <a:ext uri="{FF2B5EF4-FFF2-40B4-BE49-F238E27FC236}">
                  <a16:creationId xmlns="" xmlns:a16="http://schemas.microsoft.com/office/drawing/2014/main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2" name="Полилиния 660">
              <a:extLst>
                <a:ext uri="{FF2B5EF4-FFF2-40B4-BE49-F238E27FC236}">
                  <a16:creationId xmlns="" xmlns:a16="http://schemas.microsoft.com/office/drawing/2014/main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3" name="Полилиния 661">
              <a:extLst>
                <a:ext uri="{FF2B5EF4-FFF2-40B4-BE49-F238E27FC236}">
                  <a16:creationId xmlns="" xmlns:a16="http://schemas.microsoft.com/office/drawing/2014/main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4" name="Полилиния 662">
              <a:extLst>
                <a:ext uri="{FF2B5EF4-FFF2-40B4-BE49-F238E27FC236}">
                  <a16:creationId xmlns="" xmlns:a16="http://schemas.microsoft.com/office/drawing/2014/main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5" name="Полилиния 663">
              <a:extLst>
                <a:ext uri="{FF2B5EF4-FFF2-40B4-BE49-F238E27FC236}">
                  <a16:creationId xmlns="" xmlns:a16="http://schemas.microsoft.com/office/drawing/2014/main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6" name="Полилиния 664">
              <a:extLst>
                <a:ext uri="{FF2B5EF4-FFF2-40B4-BE49-F238E27FC236}">
                  <a16:creationId xmlns="" xmlns:a16="http://schemas.microsoft.com/office/drawing/2014/main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7" name="Полилиния 665">
              <a:extLst>
                <a:ext uri="{FF2B5EF4-FFF2-40B4-BE49-F238E27FC236}">
                  <a16:creationId xmlns="" xmlns:a16="http://schemas.microsoft.com/office/drawing/2014/main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8" name="Полилиния 666">
              <a:extLst>
                <a:ext uri="{FF2B5EF4-FFF2-40B4-BE49-F238E27FC236}">
                  <a16:creationId xmlns="" xmlns:a16="http://schemas.microsoft.com/office/drawing/2014/main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9" name="Полилиния 667">
              <a:extLst>
                <a:ext uri="{FF2B5EF4-FFF2-40B4-BE49-F238E27FC236}">
                  <a16:creationId xmlns="" xmlns:a16="http://schemas.microsoft.com/office/drawing/2014/main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0" name="Полилиния 668">
              <a:extLst>
                <a:ext uri="{FF2B5EF4-FFF2-40B4-BE49-F238E27FC236}">
                  <a16:creationId xmlns="" xmlns:a16="http://schemas.microsoft.com/office/drawing/2014/main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1" name="Полилиния 669">
              <a:extLst>
                <a:ext uri="{FF2B5EF4-FFF2-40B4-BE49-F238E27FC236}">
                  <a16:creationId xmlns="" xmlns:a16="http://schemas.microsoft.com/office/drawing/2014/main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2" name="Полилиния 670">
              <a:extLst>
                <a:ext uri="{FF2B5EF4-FFF2-40B4-BE49-F238E27FC236}">
                  <a16:creationId xmlns="" xmlns:a16="http://schemas.microsoft.com/office/drawing/2014/main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3" name="Полилиния 671">
              <a:extLst>
                <a:ext uri="{FF2B5EF4-FFF2-40B4-BE49-F238E27FC236}">
                  <a16:creationId xmlns="" xmlns:a16="http://schemas.microsoft.com/office/drawing/2014/main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4" name="Полилиния 672">
              <a:extLst>
                <a:ext uri="{FF2B5EF4-FFF2-40B4-BE49-F238E27FC236}">
                  <a16:creationId xmlns="" xmlns:a16="http://schemas.microsoft.com/office/drawing/2014/main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5" name="Полилиния 673">
              <a:extLst>
                <a:ext uri="{FF2B5EF4-FFF2-40B4-BE49-F238E27FC236}">
                  <a16:creationId xmlns="" xmlns:a16="http://schemas.microsoft.com/office/drawing/2014/main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6" name="Полилиния 674">
              <a:extLst>
                <a:ext uri="{FF2B5EF4-FFF2-40B4-BE49-F238E27FC236}">
                  <a16:creationId xmlns="" xmlns:a16="http://schemas.microsoft.com/office/drawing/2014/main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7" name="Полилиния 675">
              <a:extLst>
                <a:ext uri="{FF2B5EF4-FFF2-40B4-BE49-F238E27FC236}">
                  <a16:creationId xmlns="" xmlns:a16="http://schemas.microsoft.com/office/drawing/2014/main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8" name="Полилиния 676">
              <a:extLst>
                <a:ext uri="{FF2B5EF4-FFF2-40B4-BE49-F238E27FC236}">
                  <a16:creationId xmlns="" xmlns:a16="http://schemas.microsoft.com/office/drawing/2014/main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9" name="Полилиния 677">
              <a:extLst>
                <a:ext uri="{FF2B5EF4-FFF2-40B4-BE49-F238E27FC236}">
                  <a16:creationId xmlns="" xmlns:a16="http://schemas.microsoft.com/office/drawing/2014/main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0" name="Полилиния 678">
              <a:extLst>
                <a:ext uri="{FF2B5EF4-FFF2-40B4-BE49-F238E27FC236}">
                  <a16:creationId xmlns="" xmlns:a16="http://schemas.microsoft.com/office/drawing/2014/main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1" name="Полилиния 679">
              <a:extLst>
                <a:ext uri="{FF2B5EF4-FFF2-40B4-BE49-F238E27FC236}">
                  <a16:creationId xmlns="" xmlns:a16="http://schemas.microsoft.com/office/drawing/2014/main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2" name="Полилиния 680">
              <a:extLst>
                <a:ext uri="{FF2B5EF4-FFF2-40B4-BE49-F238E27FC236}">
                  <a16:creationId xmlns="" xmlns:a16="http://schemas.microsoft.com/office/drawing/2014/main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3" name="Полилиния 681">
              <a:extLst>
                <a:ext uri="{FF2B5EF4-FFF2-40B4-BE49-F238E27FC236}">
                  <a16:creationId xmlns="" xmlns:a16="http://schemas.microsoft.com/office/drawing/2014/main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4" name="Полилиния 682">
              <a:extLst>
                <a:ext uri="{FF2B5EF4-FFF2-40B4-BE49-F238E27FC236}">
                  <a16:creationId xmlns="" xmlns:a16="http://schemas.microsoft.com/office/drawing/2014/main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5" name="Полилиния 683">
              <a:extLst>
                <a:ext uri="{FF2B5EF4-FFF2-40B4-BE49-F238E27FC236}">
                  <a16:creationId xmlns="" xmlns:a16="http://schemas.microsoft.com/office/drawing/2014/main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6" name="Полилиния 684">
              <a:extLst>
                <a:ext uri="{FF2B5EF4-FFF2-40B4-BE49-F238E27FC236}">
                  <a16:creationId xmlns="" xmlns:a16="http://schemas.microsoft.com/office/drawing/2014/main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7" name="Полилиния 685">
              <a:extLst>
                <a:ext uri="{FF2B5EF4-FFF2-40B4-BE49-F238E27FC236}">
                  <a16:creationId xmlns="" xmlns:a16="http://schemas.microsoft.com/office/drawing/2014/main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8" name="Полилиния 686">
              <a:extLst>
                <a:ext uri="{FF2B5EF4-FFF2-40B4-BE49-F238E27FC236}">
                  <a16:creationId xmlns="" xmlns:a16="http://schemas.microsoft.com/office/drawing/2014/main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9" name="Полилиния 687">
              <a:extLst>
                <a:ext uri="{FF2B5EF4-FFF2-40B4-BE49-F238E27FC236}">
                  <a16:creationId xmlns="" xmlns:a16="http://schemas.microsoft.com/office/drawing/2014/main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0" name="Полилиния 688">
              <a:extLst>
                <a:ext uri="{FF2B5EF4-FFF2-40B4-BE49-F238E27FC236}">
                  <a16:creationId xmlns="" xmlns:a16="http://schemas.microsoft.com/office/drawing/2014/main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1" name="Полилиния 689">
              <a:extLst>
                <a:ext uri="{FF2B5EF4-FFF2-40B4-BE49-F238E27FC236}">
                  <a16:creationId xmlns="" xmlns:a16="http://schemas.microsoft.com/office/drawing/2014/main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2" name="Полилиния 690">
              <a:extLst>
                <a:ext uri="{FF2B5EF4-FFF2-40B4-BE49-F238E27FC236}">
                  <a16:creationId xmlns="" xmlns:a16="http://schemas.microsoft.com/office/drawing/2014/main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3" name="Полилиния 691">
              <a:extLst>
                <a:ext uri="{FF2B5EF4-FFF2-40B4-BE49-F238E27FC236}">
                  <a16:creationId xmlns="" xmlns:a16="http://schemas.microsoft.com/office/drawing/2014/main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4" name="Полилиния 692">
              <a:extLst>
                <a:ext uri="{FF2B5EF4-FFF2-40B4-BE49-F238E27FC236}">
                  <a16:creationId xmlns="" xmlns:a16="http://schemas.microsoft.com/office/drawing/2014/main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5" name="Полилиния 693">
              <a:extLst>
                <a:ext uri="{FF2B5EF4-FFF2-40B4-BE49-F238E27FC236}">
                  <a16:creationId xmlns="" xmlns:a16="http://schemas.microsoft.com/office/drawing/2014/main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6" name="Полилиния 694">
              <a:extLst>
                <a:ext uri="{FF2B5EF4-FFF2-40B4-BE49-F238E27FC236}">
                  <a16:creationId xmlns="" xmlns:a16="http://schemas.microsoft.com/office/drawing/2014/main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7" name="Полилиния 695">
              <a:extLst>
                <a:ext uri="{FF2B5EF4-FFF2-40B4-BE49-F238E27FC236}">
                  <a16:creationId xmlns="" xmlns:a16="http://schemas.microsoft.com/office/drawing/2014/main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8" name="Полилиния 696">
              <a:extLst>
                <a:ext uri="{FF2B5EF4-FFF2-40B4-BE49-F238E27FC236}">
                  <a16:creationId xmlns="" xmlns:a16="http://schemas.microsoft.com/office/drawing/2014/main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9" name="Полилиния 697">
              <a:extLst>
                <a:ext uri="{FF2B5EF4-FFF2-40B4-BE49-F238E27FC236}">
                  <a16:creationId xmlns="" xmlns:a16="http://schemas.microsoft.com/office/drawing/2014/main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0" name="Полилиния 698">
              <a:extLst>
                <a:ext uri="{FF2B5EF4-FFF2-40B4-BE49-F238E27FC236}">
                  <a16:creationId xmlns="" xmlns:a16="http://schemas.microsoft.com/office/drawing/2014/main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1" name="Полилиния 699">
              <a:extLst>
                <a:ext uri="{FF2B5EF4-FFF2-40B4-BE49-F238E27FC236}">
                  <a16:creationId xmlns="" xmlns:a16="http://schemas.microsoft.com/office/drawing/2014/main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2" name="Полилиния 700">
              <a:extLst>
                <a:ext uri="{FF2B5EF4-FFF2-40B4-BE49-F238E27FC236}">
                  <a16:creationId xmlns="" xmlns:a16="http://schemas.microsoft.com/office/drawing/2014/main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3" name="Полилиния 701">
              <a:extLst>
                <a:ext uri="{FF2B5EF4-FFF2-40B4-BE49-F238E27FC236}">
                  <a16:creationId xmlns="" xmlns:a16="http://schemas.microsoft.com/office/drawing/2014/main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4" name="Полилиния 702">
              <a:extLst>
                <a:ext uri="{FF2B5EF4-FFF2-40B4-BE49-F238E27FC236}">
                  <a16:creationId xmlns="" xmlns:a16="http://schemas.microsoft.com/office/drawing/2014/main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5" name="Полилиния 703">
              <a:extLst>
                <a:ext uri="{FF2B5EF4-FFF2-40B4-BE49-F238E27FC236}">
                  <a16:creationId xmlns="" xmlns:a16="http://schemas.microsoft.com/office/drawing/2014/main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6" name="Полилиния 704">
              <a:extLst>
                <a:ext uri="{FF2B5EF4-FFF2-40B4-BE49-F238E27FC236}">
                  <a16:creationId xmlns="" xmlns:a16="http://schemas.microsoft.com/office/drawing/2014/main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7" name="Полилиния 705">
              <a:extLst>
                <a:ext uri="{FF2B5EF4-FFF2-40B4-BE49-F238E27FC236}">
                  <a16:creationId xmlns="" xmlns:a16="http://schemas.microsoft.com/office/drawing/2014/main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8" name="Полилиния 706">
              <a:extLst>
                <a:ext uri="{FF2B5EF4-FFF2-40B4-BE49-F238E27FC236}">
                  <a16:creationId xmlns="" xmlns:a16="http://schemas.microsoft.com/office/drawing/2014/main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9" name="Полилиния 707">
              <a:extLst>
                <a:ext uri="{FF2B5EF4-FFF2-40B4-BE49-F238E27FC236}">
                  <a16:creationId xmlns="" xmlns:a16="http://schemas.microsoft.com/office/drawing/2014/main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0" name="Полилиния 708">
              <a:extLst>
                <a:ext uri="{FF2B5EF4-FFF2-40B4-BE49-F238E27FC236}">
                  <a16:creationId xmlns="" xmlns:a16="http://schemas.microsoft.com/office/drawing/2014/main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1" name="Полилиния 709">
              <a:extLst>
                <a:ext uri="{FF2B5EF4-FFF2-40B4-BE49-F238E27FC236}">
                  <a16:creationId xmlns="" xmlns:a16="http://schemas.microsoft.com/office/drawing/2014/main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2" name="Полилиния 710">
              <a:extLst>
                <a:ext uri="{FF2B5EF4-FFF2-40B4-BE49-F238E27FC236}">
                  <a16:creationId xmlns="" xmlns:a16="http://schemas.microsoft.com/office/drawing/2014/main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3" name="Полилиния 711">
              <a:extLst>
                <a:ext uri="{FF2B5EF4-FFF2-40B4-BE49-F238E27FC236}">
                  <a16:creationId xmlns="" xmlns:a16="http://schemas.microsoft.com/office/drawing/2014/main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4" name="Полилиния 712">
              <a:extLst>
                <a:ext uri="{FF2B5EF4-FFF2-40B4-BE49-F238E27FC236}">
                  <a16:creationId xmlns="" xmlns:a16="http://schemas.microsoft.com/office/drawing/2014/main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5" name="Полилиния 713">
              <a:extLst>
                <a:ext uri="{FF2B5EF4-FFF2-40B4-BE49-F238E27FC236}">
                  <a16:creationId xmlns="" xmlns:a16="http://schemas.microsoft.com/office/drawing/2014/main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6" name="Полилиния 714">
              <a:extLst>
                <a:ext uri="{FF2B5EF4-FFF2-40B4-BE49-F238E27FC236}">
                  <a16:creationId xmlns="" xmlns:a16="http://schemas.microsoft.com/office/drawing/2014/main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7" name="Полилиния 715">
              <a:extLst>
                <a:ext uri="{FF2B5EF4-FFF2-40B4-BE49-F238E27FC236}">
                  <a16:creationId xmlns="" xmlns:a16="http://schemas.microsoft.com/office/drawing/2014/main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8" name="Полилиния 716">
              <a:extLst>
                <a:ext uri="{FF2B5EF4-FFF2-40B4-BE49-F238E27FC236}">
                  <a16:creationId xmlns="" xmlns:a16="http://schemas.microsoft.com/office/drawing/2014/main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9" name="Полилиния 717">
              <a:extLst>
                <a:ext uri="{FF2B5EF4-FFF2-40B4-BE49-F238E27FC236}">
                  <a16:creationId xmlns="" xmlns:a16="http://schemas.microsoft.com/office/drawing/2014/main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0" name="Полилиния 718">
              <a:extLst>
                <a:ext uri="{FF2B5EF4-FFF2-40B4-BE49-F238E27FC236}">
                  <a16:creationId xmlns="" xmlns:a16="http://schemas.microsoft.com/office/drawing/2014/main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1" name="Полилиния 719">
              <a:extLst>
                <a:ext uri="{FF2B5EF4-FFF2-40B4-BE49-F238E27FC236}">
                  <a16:creationId xmlns="" xmlns:a16="http://schemas.microsoft.com/office/drawing/2014/main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2" name="Полилиния 720">
              <a:extLst>
                <a:ext uri="{FF2B5EF4-FFF2-40B4-BE49-F238E27FC236}">
                  <a16:creationId xmlns="" xmlns:a16="http://schemas.microsoft.com/office/drawing/2014/main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3" name="Полилиния 721">
              <a:extLst>
                <a:ext uri="{FF2B5EF4-FFF2-40B4-BE49-F238E27FC236}">
                  <a16:creationId xmlns="" xmlns:a16="http://schemas.microsoft.com/office/drawing/2014/main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4" name="Полилиния 722">
              <a:extLst>
                <a:ext uri="{FF2B5EF4-FFF2-40B4-BE49-F238E27FC236}">
                  <a16:creationId xmlns="" xmlns:a16="http://schemas.microsoft.com/office/drawing/2014/main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5" name="Полилиния 723">
              <a:extLst>
                <a:ext uri="{FF2B5EF4-FFF2-40B4-BE49-F238E27FC236}">
                  <a16:creationId xmlns="" xmlns:a16="http://schemas.microsoft.com/office/drawing/2014/main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6" name="Полилиния 724">
              <a:extLst>
                <a:ext uri="{FF2B5EF4-FFF2-40B4-BE49-F238E27FC236}">
                  <a16:creationId xmlns="" xmlns:a16="http://schemas.microsoft.com/office/drawing/2014/main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7" name="Полилиния 725">
              <a:extLst>
                <a:ext uri="{FF2B5EF4-FFF2-40B4-BE49-F238E27FC236}">
                  <a16:creationId xmlns="" xmlns:a16="http://schemas.microsoft.com/office/drawing/2014/main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8" name="Полилиния 726">
              <a:extLst>
                <a:ext uri="{FF2B5EF4-FFF2-40B4-BE49-F238E27FC236}">
                  <a16:creationId xmlns="" xmlns:a16="http://schemas.microsoft.com/office/drawing/2014/main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9" name="Полилиния 727">
              <a:extLst>
                <a:ext uri="{FF2B5EF4-FFF2-40B4-BE49-F238E27FC236}">
                  <a16:creationId xmlns="" xmlns:a16="http://schemas.microsoft.com/office/drawing/2014/main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0" name="Полилиния 728">
              <a:extLst>
                <a:ext uri="{FF2B5EF4-FFF2-40B4-BE49-F238E27FC236}">
                  <a16:creationId xmlns="" xmlns:a16="http://schemas.microsoft.com/office/drawing/2014/main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1" name="Полилиния 729">
              <a:extLst>
                <a:ext uri="{FF2B5EF4-FFF2-40B4-BE49-F238E27FC236}">
                  <a16:creationId xmlns="" xmlns:a16="http://schemas.microsoft.com/office/drawing/2014/main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2" name="Полилиния 730">
              <a:extLst>
                <a:ext uri="{FF2B5EF4-FFF2-40B4-BE49-F238E27FC236}">
                  <a16:creationId xmlns="" xmlns:a16="http://schemas.microsoft.com/office/drawing/2014/main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3" name="Полилиния 731">
              <a:extLst>
                <a:ext uri="{FF2B5EF4-FFF2-40B4-BE49-F238E27FC236}">
                  <a16:creationId xmlns="" xmlns:a16="http://schemas.microsoft.com/office/drawing/2014/main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4" name="Полилиния 732">
              <a:extLst>
                <a:ext uri="{FF2B5EF4-FFF2-40B4-BE49-F238E27FC236}">
                  <a16:creationId xmlns="" xmlns:a16="http://schemas.microsoft.com/office/drawing/2014/main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5" name="Полилиния 733">
              <a:extLst>
                <a:ext uri="{FF2B5EF4-FFF2-40B4-BE49-F238E27FC236}">
                  <a16:creationId xmlns="" xmlns:a16="http://schemas.microsoft.com/office/drawing/2014/main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6" name="Полилиния 734">
              <a:extLst>
                <a:ext uri="{FF2B5EF4-FFF2-40B4-BE49-F238E27FC236}">
                  <a16:creationId xmlns="" xmlns:a16="http://schemas.microsoft.com/office/drawing/2014/main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7" name="Полилиния 735">
              <a:extLst>
                <a:ext uri="{FF2B5EF4-FFF2-40B4-BE49-F238E27FC236}">
                  <a16:creationId xmlns="" xmlns:a16="http://schemas.microsoft.com/office/drawing/2014/main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8" name="Полилиния 736">
              <a:extLst>
                <a:ext uri="{FF2B5EF4-FFF2-40B4-BE49-F238E27FC236}">
                  <a16:creationId xmlns="" xmlns:a16="http://schemas.microsoft.com/office/drawing/2014/main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9" name="Полилиния 737">
              <a:extLst>
                <a:ext uri="{FF2B5EF4-FFF2-40B4-BE49-F238E27FC236}">
                  <a16:creationId xmlns="" xmlns:a16="http://schemas.microsoft.com/office/drawing/2014/main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0" name="Полилиния 738">
              <a:extLst>
                <a:ext uri="{FF2B5EF4-FFF2-40B4-BE49-F238E27FC236}">
                  <a16:creationId xmlns="" xmlns:a16="http://schemas.microsoft.com/office/drawing/2014/main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1" name="Полилиния 739">
              <a:extLst>
                <a:ext uri="{FF2B5EF4-FFF2-40B4-BE49-F238E27FC236}">
                  <a16:creationId xmlns="" xmlns:a16="http://schemas.microsoft.com/office/drawing/2014/main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2" name="Полилиния 740">
              <a:extLst>
                <a:ext uri="{FF2B5EF4-FFF2-40B4-BE49-F238E27FC236}">
                  <a16:creationId xmlns="" xmlns:a16="http://schemas.microsoft.com/office/drawing/2014/main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3" name="Полилиния 741">
              <a:extLst>
                <a:ext uri="{FF2B5EF4-FFF2-40B4-BE49-F238E27FC236}">
                  <a16:creationId xmlns="" xmlns:a16="http://schemas.microsoft.com/office/drawing/2014/main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4" name="Полилиния 742">
              <a:extLst>
                <a:ext uri="{FF2B5EF4-FFF2-40B4-BE49-F238E27FC236}">
                  <a16:creationId xmlns="" xmlns:a16="http://schemas.microsoft.com/office/drawing/2014/main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5" name="Полилиния 743">
              <a:extLst>
                <a:ext uri="{FF2B5EF4-FFF2-40B4-BE49-F238E27FC236}">
                  <a16:creationId xmlns="" xmlns:a16="http://schemas.microsoft.com/office/drawing/2014/main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6" name="Полилиния 744">
              <a:extLst>
                <a:ext uri="{FF2B5EF4-FFF2-40B4-BE49-F238E27FC236}">
                  <a16:creationId xmlns="" xmlns:a16="http://schemas.microsoft.com/office/drawing/2014/main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7" name="Полилиния 745">
              <a:extLst>
                <a:ext uri="{FF2B5EF4-FFF2-40B4-BE49-F238E27FC236}">
                  <a16:creationId xmlns="" xmlns:a16="http://schemas.microsoft.com/office/drawing/2014/main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8" name="Полилиния 746">
              <a:extLst>
                <a:ext uri="{FF2B5EF4-FFF2-40B4-BE49-F238E27FC236}">
                  <a16:creationId xmlns="" xmlns:a16="http://schemas.microsoft.com/office/drawing/2014/main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9" name="Полилиния 747">
              <a:extLst>
                <a:ext uri="{FF2B5EF4-FFF2-40B4-BE49-F238E27FC236}">
                  <a16:creationId xmlns="" xmlns:a16="http://schemas.microsoft.com/office/drawing/2014/main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0" name="Полилиния 748">
              <a:extLst>
                <a:ext uri="{FF2B5EF4-FFF2-40B4-BE49-F238E27FC236}">
                  <a16:creationId xmlns="" xmlns:a16="http://schemas.microsoft.com/office/drawing/2014/main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1" name="Полилиния 749">
              <a:extLst>
                <a:ext uri="{FF2B5EF4-FFF2-40B4-BE49-F238E27FC236}">
                  <a16:creationId xmlns="" xmlns:a16="http://schemas.microsoft.com/office/drawing/2014/main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2" name="Полилиния 750">
              <a:extLst>
                <a:ext uri="{FF2B5EF4-FFF2-40B4-BE49-F238E27FC236}">
                  <a16:creationId xmlns="" xmlns:a16="http://schemas.microsoft.com/office/drawing/2014/main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3" name="Полилиния 751">
              <a:extLst>
                <a:ext uri="{FF2B5EF4-FFF2-40B4-BE49-F238E27FC236}">
                  <a16:creationId xmlns="" xmlns:a16="http://schemas.microsoft.com/office/drawing/2014/main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4" name="Полилиния 752">
              <a:extLst>
                <a:ext uri="{FF2B5EF4-FFF2-40B4-BE49-F238E27FC236}">
                  <a16:creationId xmlns="" xmlns:a16="http://schemas.microsoft.com/office/drawing/2014/main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5" name="Полилиния 753">
              <a:extLst>
                <a:ext uri="{FF2B5EF4-FFF2-40B4-BE49-F238E27FC236}">
                  <a16:creationId xmlns="" xmlns:a16="http://schemas.microsoft.com/office/drawing/2014/main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6" name="Полилиния 754">
              <a:extLst>
                <a:ext uri="{FF2B5EF4-FFF2-40B4-BE49-F238E27FC236}">
                  <a16:creationId xmlns="" xmlns:a16="http://schemas.microsoft.com/office/drawing/2014/main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7" name="Полилиния 755">
              <a:extLst>
                <a:ext uri="{FF2B5EF4-FFF2-40B4-BE49-F238E27FC236}">
                  <a16:creationId xmlns="" xmlns:a16="http://schemas.microsoft.com/office/drawing/2014/main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8" name="Полилиния 756">
              <a:extLst>
                <a:ext uri="{FF2B5EF4-FFF2-40B4-BE49-F238E27FC236}">
                  <a16:creationId xmlns="" xmlns:a16="http://schemas.microsoft.com/office/drawing/2014/main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9" name="Полилиния 757">
              <a:extLst>
                <a:ext uri="{FF2B5EF4-FFF2-40B4-BE49-F238E27FC236}">
                  <a16:creationId xmlns="" xmlns:a16="http://schemas.microsoft.com/office/drawing/2014/main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0" name="Полилиния 758">
              <a:extLst>
                <a:ext uri="{FF2B5EF4-FFF2-40B4-BE49-F238E27FC236}">
                  <a16:creationId xmlns="" xmlns:a16="http://schemas.microsoft.com/office/drawing/2014/main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1" name="Полилиния 759">
              <a:extLst>
                <a:ext uri="{FF2B5EF4-FFF2-40B4-BE49-F238E27FC236}">
                  <a16:creationId xmlns="" xmlns:a16="http://schemas.microsoft.com/office/drawing/2014/main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2" name="Полилиния 760">
              <a:extLst>
                <a:ext uri="{FF2B5EF4-FFF2-40B4-BE49-F238E27FC236}">
                  <a16:creationId xmlns="" xmlns:a16="http://schemas.microsoft.com/office/drawing/2014/main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3" name="Полилиния 761">
              <a:extLst>
                <a:ext uri="{FF2B5EF4-FFF2-40B4-BE49-F238E27FC236}">
                  <a16:creationId xmlns="" xmlns:a16="http://schemas.microsoft.com/office/drawing/2014/main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4" name="Полилиния 762">
              <a:extLst>
                <a:ext uri="{FF2B5EF4-FFF2-40B4-BE49-F238E27FC236}">
                  <a16:creationId xmlns="" xmlns:a16="http://schemas.microsoft.com/office/drawing/2014/main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5" name="Полилиния 763">
              <a:extLst>
                <a:ext uri="{FF2B5EF4-FFF2-40B4-BE49-F238E27FC236}">
                  <a16:creationId xmlns="" xmlns:a16="http://schemas.microsoft.com/office/drawing/2014/main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6" name="Полилиния 764">
              <a:extLst>
                <a:ext uri="{FF2B5EF4-FFF2-40B4-BE49-F238E27FC236}">
                  <a16:creationId xmlns="" xmlns:a16="http://schemas.microsoft.com/office/drawing/2014/main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7" name="Полилиния 765">
              <a:extLst>
                <a:ext uri="{FF2B5EF4-FFF2-40B4-BE49-F238E27FC236}">
                  <a16:creationId xmlns="" xmlns:a16="http://schemas.microsoft.com/office/drawing/2014/main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8" name="Полилиния 766">
              <a:extLst>
                <a:ext uri="{FF2B5EF4-FFF2-40B4-BE49-F238E27FC236}">
                  <a16:creationId xmlns="" xmlns:a16="http://schemas.microsoft.com/office/drawing/2014/main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9" name="Полилиния 767">
              <a:extLst>
                <a:ext uri="{FF2B5EF4-FFF2-40B4-BE49-F238E27FC236}">
                  <a16:creationId xmlns="" xmlns:a16="http://schemas.microsoft.com/office/drawing/2014/main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0" name="Полилиния 768">
              <a:extLst>
                <a:ext uri="{FF2B5EF4-FFF2-40B4-BE49-F238E27FC236}">
                  <a16:creationId xmlns="" xmlns:a16="http://schemas.microsoft.com/office/drawing/2014/main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1" name="Полилиния 769">
              <a:extLst>
                <a:ext uri="{FF2B5EF4-FFF2-40B4-BE49-F238E27FC236}">
                  <a16:creationId xmlns="" xmlns:a16="http://schemas.microsoft.com/office/drawing/2014/main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2" name="Полилиния 770">
              <a:extLst>
                <a:ext uri="{FF2B5EF4-FFF2-40B4-BE49-F238E27FC236}">
                  <a16:creationId xmlns="" xmlns:a16="http://schemas.microsoft.com/office/drawing/2014/main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3" name="Полилиния 771">
              <a:extLst>
                <a:ext uri="{FF2B5EF4-FFF2-40B4-BE49-F238E27FC236}">
                  <a16:creationId xmlns="" xmlns:a16="http://schemas.microsoft.com/office/drawing/2014/main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4" name="Полилиния 772">
              <a:extLst>
                <a:ext uri="{FF2B5EF4-FFF2-40B4-BE49-F238E27FC236}">
                  <a16:creationId xmlns="" xmlns:a16="http://schemas.microsoft.com/office/drawing/2014/main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5" name="Полилиния 773">
              <a:extLst>
                <a:ext uri="{FF2B5EF4-FFF2-40B4-BE49-F238E27FC236}">
                  <a16:creationId xmlns="" xmlns:a16="http://schemas.microsoft.com/office/drawing/2014/main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6" name="Полилиния 774">
              <a:extLst>
                <a:ext uri="{FF2B5EF4-FFF2-40B4-BE49-F238E27FC236}">
                  <a16:creationId xmlns="" xmlns:a16="http://schemas.microsoft.com/office/drawing/2014/main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7" name="Полилиния 775">
              <a:extLst>
                <a:ext uri="{FF2B5EF4-FFF2-40B4-BE49-F238E27FC236}">
                  <a16:creationId xmlns="" xmlns:a16="http://schemas.microsoft.com/office/drawing/2014/main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8" name="Полилиния 776">
              <a:extLst>
                <a:ext uri="{FF2B5EF4-FFF2-40B4-BE49-F238E27FC236}">
                  <a16:creationId xmlns="" xmlns:a16="http://schemas.microsoft.com/office/drawing/2014/main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9" name="Полилиния 777">
              <a:extLst>
                <a:ext uri="{FF2B5EF4-FFF2-40B4-BE49-F238E27FC236}">
                  <a16:creationId xmlns="" xmlns:a16="http://schemas.microsoft.com/office/drawing/2014/main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0" name="Полилиния 778">
              <a:extLst>
                <a:ext uri="{FF2B5EF4-FFF2-40B4-BE49-F238E27FC236}">
                  <a16:creationId xmlns="" xmlns:a16="http://schemas.microsoft.com/office/drawing/2014/main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1" name="Полилиния 779">
              <a:extLst>
                <a:ext uri="{FF2B5EF4-FFF2-40B4-BE49-F238E27FC236}">
                  <a16:creationId xmlns="" xmlns:a16="http://schemas.microsoft.com/office/drawing/2014/main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2" name="Полилиния 780">
              <a:extLst>
                <a:ext uri="{FF2B5EF4-FFF2-40B4-BE49-F238E27FC236}">
                  <a16:creationId xmlns="" xmlns:a16="http://schemas.microsoft.com/office/drawing/2014/main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3" name="Полилиния 781">
              <a:extLst>
                <a:ext uri="{FF2B5EF4-FFF2-40B4-BE49-F238E27FC236}">
                  <a16:creationId xmlns="" xmlns:a16="http://schemas.microsoft.com/office/drawing/2014/main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4" name="Полилиния 782">
              <a:extLst>
                <a:ext uri="{FF2B5EF4-FFF2-40B4-BE49-F238E27FC236}">
                  <a16:creationId xmlns="" xmlns:a16="http://schemas.microsoft.com/office/drawing/2014/main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5" name="Полилиния 783">
              <a:extLst>
                <a:ext uri="{FF2B5EF4-FFF2-40B4-BE49-F238E27FC236}">
                  <a16:creationId xmlns="" xmlns:a16="http://schemas.microsoft.com/office/drawing/2014/main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6" name="Полилиния 784">
              <a:extLst>
                <a:ext uri="{FF2B5EF4-FFF2-40B4-BE49-F238E27FC236}">
                  <a16:creationId xmlns="" xmlns:a16="http://schemas.microsoft.com/office/drawing/2014/main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7" name="Полилиния 785">
              <a:extLst>
                <a:ext uri="{FF2B5EF4-FFF2-40B4-BE49-F238E27FC236}">
                  <a16:creationId xmlns="" xmlns:a16="http://schemas.microsoft.com/office/drawing/2014/main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8" name="Полилиния 786">
              <a:extLst>
                <a:ext uri="{FF2B5EF4-FFF2-40B4-BE49-F238E27FC236}">
                  <a16:creationId xmlns="" xmlns:a16="http://schemas.microsoft.com/office/drawing/2014/main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9" name="Полилиния 787">
              <a:extLst>
                <a:ext uri="{FF2B5EF4-FFF2-40B4-BE49-F238E27FC236}">
                  <a16:creationId xmlns="" xmlns:a16="http://schemas.microsoft.com/office/drawing/2014/main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0" name="Полилиния 788">
              <a:extLst>
                <a:ext uri="{FF2B5EF4-FFF2-40B4-BE49-F238E27FC236}">
                  <a16:creationId xmlns="" xmlns:a16="http://schemas.microsoft.com/office/drawing/2014/main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1" name="Полилиния 789">
              <a:extLst>
                <a:ext uri="{FF2B5EF4-FFF2-40B4-BE49-F238E27FC236}">
                  <a16:creationId xmlns="" xmlns:a16="http://schemas.microsoft.com/office/drawing/2014/main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2" name="Полилиния 790">
              <a:extLst>
                <a:ext uri="{FF2B5EF4-FFF2-40B4-BE49-F238E27FC236}">
                  <a16:creationId xmlns="" xmlns:a16="http://schemas.microsoft.com/office/drawing/2014/main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3" name="Полилиния 791">
              <a:extLst>
                <a:ext uri="{FF2B5EF4-FFF2-40B4-BE49-F238E27FC236}">
                  <a16:creationId xmlns="" xmlns:a16="http://schemas.microsoft.com/office/drawing/2014/main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4" name="Полилиния 792">
              <a:extLst>
                <a:ext uri="{FF2B5EF4-FFF2-40B4-BE49-F238E27FC236}">
                  <a16:creationId xmlns="" xmlns:a16="http://schemas.microsoft.com/office/drawing/2014/main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5" name="Полилиния 793">
              <a:extLst>
                <a:ext uri="{FF2B5EF4-FFF2-40B4-BE49-F238E27FC236}">
                  <a16:creationId xmlns="" xmlns:a16="http://schemas.microsoft.com/office/drawing/2014/main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6" name="Полилиния 794">
              <a:extLst>
                <a:ext uri="{FF2B5EF4-FFF2-40B4-BE49-F238E27FC236}">
                  <a16:creationId xmlns="" xmlns:a16="http://schemas.microsoft.com/office/drawing/2014/main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7" name="Полилиния 795">
              <a:extLst>
                <a:ext uri="{FF2B5EF4-FFF2-40B4-BE49-F238E27FC236}">
                  <a16:creationId xmlns="" xmlns:a16="http://schemas.microsoft.com/office/drawing/2014/main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8" name="Полилиния 796">
              <a:extLst>
                <a:ext uri="{FF2B5EF4-FFF2-40B4-BE49-F238E27FC236}">
                  <a16:creationId xmlns="" xmlns:a16="http://schemas.microsoft.com/office/drawing/2014/main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9" name="Полилиния 797">
              <a:extLst>
                <a:ext uri="{FF2B5EF4-FFF2-40B4-BE49-F238E27FC236}">
                  <a16:creationId xmlns="" xmlns:a16="http://schemas.microsoft.com/office/drawing/2014/main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0" name="Полилиния 798">
              <a:extLst>
                <a:ext uri="{FF2B5EF4-FFF2-40B4-BE49-F238E27FC236}">
                  <a16:creationId xmlns="" xmlns:a16="http://schemas.microsoft.com/office/drawing/2014/main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1" name="Полилиния 799">
              <a:extLst>
                <a:ext uri="{FF2B5EF4-FFF2-40B4-BE49-F238E27FC236}">
                  <a16:creationId xmlns="" xmlns:a16="http://schemas.microsoft.com/office/drawing/2014/main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2" name="Полилиния 800">
              <a:extLst>
                <a:ext uri="{FF2B5EF4-FFF2-40B4-BE49-F238E27FC236}">
                  <a16:creationId xmlns="" xmlns:a16="http://schemas.microsoft.com/office/drawing/2014/main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3" name="Полилиния 801">
              <a:extLst>
                <a:ext uri="{FF2B5EF4-FFF2-40B4-BE49-F238E27FC236}">
                  <a16:creationId xmlns="" xmlns:a16="http://schemas.microsoft.com/office/drawing/2014/main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4" name="Полилиния 802">
              <a:extLst>
                <a:ext uri="{FF2B5EF4-FFF2-40B4-BE49-F238E27FC236}">
                  <a16:creationId xmlns="" xmlns:a16="http://schemas.microsoft.com/office/drawing/2014/main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5" name="Полилиния 803">
              <a:extLst>
                <a:ext uri="{FF2B5EF4-FFF2-40B4-BE49-F238E27FC236}">
                  <a16:creationId xmlns="" xmlns:a16="http://schemas.microsoft.com/office/drawing/2014/main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6" name="Полилиния 804">
              <a:extLst>
                <a:ext uri="{FF2B5EF4-FFF2-40B4-BE49-F238E27FC236}">
                  <a16:creationId xmlns="" xmlns:a16="http://schemas.microsoft.com/office/drawing/2014/main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7" name="Полилиния 805">
              <a:extLst>
                <a:ext uri="{FF2B5EF4-FFF2-40B4-BE49-F238E27FC236}">
                  <a16:creationId xmlns="" xmlns:a16="http://schemas.microsoft.com/office/drawing/2014/main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8" name="Полилиния 806">
              <a:extLst>
                <a:ext uri="{FF2B5EF4-FFF2-40B4-BE49-F238E27FC236}">
                  <a16:creationId xmlns="" xmlns:a16="http://schemas.microsoft.com/office/drawing/2014/main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9" name="Полилиния 807">
              <a:extLst>
                <a:ext uri="{FF2B5EF4-FFF2-40B4-BE49-F238E27FC236}">
                  <a16:creationId xmlns="" xmlns:a16="http://schemas.microsoft.com/office/drawing/2014/main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0" name="Полилиния 809">
              <a:extLst>
                <a:ext uri="{FF2B5EF4-FFF2-40B4-BE49-F238E27FC236}">
                  <a16:creationId xmlns="" xmlns:a16="http://schemas.microsoft.com/office/drawing/2014/main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1" name="Полилиния 810">
              <a:extLst>
                <a:ext uri="{FF2B5EF4-FFF2-40B4-BE49-F238E27FC236}">
                  <a16:creationId xmlns="" xmlns:a16="http://schemas.microsoft.com/office/drawing/2014/main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2" name="Полилиния 811">
              <a:extLst>
                <a:ext uri="{FF2B5EF4-FFF2-40B4-BE49-F238E27FC236}">
                  <a16:creationId xmlns="" xmlns:a16="http://schemas.microsoft.com/office/drawing/2014/main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3" name="Полилиния 812">
              <a:extLst>
                <a:ext uri="{FF2B5EF4-FFF2-40B4-BE49-F238E27FC236}">
                  <a16:creationId xmlns="" xmlns:a16="http://schemas.microsoft.com/office/drawing/2014/main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4" name="Полилиния 813">
              <a:extLst>
                <a:ext uri="{FF2B5EF4-FFF2-40B4-BE49-F238E27FC236}">
                  <a16:creationId xmlns="" xmlns:a16="http://schemas.microsoft.com/office/drawing/2014/main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5" name="Полилиния 814">
              <a:extLst>
                <a:ext uri="{FF2B5EF4-FFF2-40B4-BE49-F238E27FC236}">
                  <a16:creationId xmlns="" xmlns:a16="http://schemas.microsoft.com/office/drawing/2014/main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6" name="Полилиния 815">
              <a:extLst>
                <a:ext uri="{FF2B5EF4-FFF2-40B4-BE49-F238E27FC236}">
                  <a16:creationId xmlns="" xmlns:a16="http://schemas.microsoft.com/office/drawing/2014/main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7" name="Полилиния 816">
              <a:extLst>
                <a:ext uri="{FF2B5EF4-FFF2-40B4-BE49-F238E27FC236}">
                  <a16:creationId xmlns="" xmlns:a16="http://schemas.microsoft.com/office/drawing/2014/main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8" name="Полилиния 817">
              <a:extLst>
                <a:ext uri="{FF2B5EF4-FFF2-40B4-BE49-F238E27FC236}">
                  <a16:creationId xmlns="" xmlns:a16="http://schemas.microsoft.com/office/drawing/2014/main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9" name="Полилиния 818">
              <a:extLst>
                <a:ext uri="{FF2B5EF4-FFF2-40B4-BE49-F238E27FC236}">
                  <a16:creationId xmlns="" xmlns:a16="http://schemas.microsoft.com/office/drawing/2014/main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0" name="Полилиния 819">
              <a:extLst>
                <a:ext uri="{FF2B5EF4-FFF2-40B4-BE49-F238E27FC236}">
                  <a16:creationId xmlns="" xmlns:a16="http://schemas.microsoft.com/office/drawing/2014/main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1" name="Полилиния 820">
              <a:extLst>
                <a:ext uri="{FF2B5EF4-FFF2-40B4-BE49-F238E27FC236}">
                  <a16:creationId xmlns="" xmlns:a16="http://schemas.microsoft.com/office/drawing/2014/main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2" name="Полилиния 821">
              <a:extLst>
                <a:ext uri="{FF2B5EF4-FFF2-40B4-BE49-F238E27FC236}">
                  <a16:creationId xmlns="" xmlns:a16="http://schemas.microsoft.com/office/drawing/2014/main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3" name="Полилиния 822">
              <a:extLst>
                <a:ext uri="{FF2B5EF4-FFF2-40B4-BE49-F238E27FC236}">
                  <a16:creationId xmlns="" xmlns:a16="http://schemas.microsoft.com/office/drawing/2014/main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4" name="Полилиния 823">
              <a:extLst>
                <a:ext uri="{FF2B5EF4-FFF2-40B4-BE49-F238E27FC236}">
                  <a16:creationId xmlns="" xmlns:a16="http://schemas.microsoft.com/office/drawing/2014/main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5" name="Полилиния 824">
              <a:extLst>
                <a:ext uri="{FF2B5EF4-FFF2-40B4-BE49-F238E27FC236}">
                  <a16:creationId xmlns="" xmlns:a16="http://schemas.microsoft.com/office/drawing/2014/main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6" name="Полилиния 825">
              <a:extLst>
                <a:ext uri="{FF2B5EF4-FFF2-40B4-BE49-F238E27FC236}">
                  <a16:creationId xmlns="" xmlns:a16="http://schemas.microsoft.com/office/drawing/2014/main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7" name="Полилиния 826">
              <a:extLst>
                <a:ext uri="{FF2B5EF4-FFF2-40B4-BE49-F238E27FC236}">
                  <a16:creationId xmlns="" xmlns:a16="http://schemas.microsoft.com/office/drawing/2014/main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8" name="Полилиния 827">
              <a:extLst>
                <a:ext uri="{FF2B5EF4-FFF2-40B4-BE49-F238E27FC236}">
                  <a16:creationId xmlns="" xmlns:a16="http://schemas.microsoft.com/office/drawing/2014/main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9" name="Полилиния 828">
              <a:extLst>
                <a:ext uri="{FF2B5EF4-FFF2-40B4-BE49-F238E27FC236}">
                  <a16:creationId xmlns="" xmlns:a16="http://schemas.microsoft.com/office/drawing/2014/main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0" name="Полилиния 829">
              <a:extLst>
                <a:ext uri="{FF2B5EF4-FFF2-40B4-BE49-F238E27FC236}">
                  <a16:creationId xmlns="" xmlns:a16="http://schemas.microsoft.com/office/drawing/2014/main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1" name="Полилиния 830">
              <a:extLst>
                <a:ext uri="{FF2B5EF4-FFF2-40B4-BE49-F238E27FC236}">
                  <a16:creationId xmlns="" xmlns:a16="http://schemas.microsoft.com/office/drawing/2014/main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2" name="Полилиния 831">
              <a:extLst>
                <a:ext uri="{FF2B5EF4-FFF2-40B4-BE49-F238E27FC236}">
                  <a16:creationId xmlns="" xmlns:a16="http://schemas.microsoft.com/office/drawing/2014/main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53" name="Группа 852">
            <a:extLst>
              <a:ext uri="{FF2B5EF4-FFF2-40B4-BE49-F238E27FC236}">
                <a16:creationId xmlns="" xmlns:a16="http://schemas.microsoft.com/office/drawing/2014/main" id="{C1AB2467-DA8F-B2BA-4FEE-E101E8999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Полилиния 11">
              <a:extLst>
                <a:ext uri="{FF2B5EF4-FFF2-40B4-BE49-F238E27FC236}">
                  <a16:creationId xmlns="" xmlns:a16="http://schemas.microsoft.com/office/drawing/2014/main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5" name="Полилиния 12">
              <a:extLst>
                <a:ext uri="{FF2B5EF4-FFF2-40B4-BE49-F238E27FC236}">
                  <a16:creationId xmlns="" xmlns:a16="http://schemas.microsoft.com/office/drawing/2014/main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6" name="Полилиния 13">
              <a:extLst>
                <a:ext uri="{FF2B5EF4-FFF2-40B4-BE49-F238E27FC236}">
                  <a16:creationId xmlns="" xmlns:a16="http://schemas.microsoft.com/office/drawing/2014/main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7" name="Полилиния 14">
              <a:extLst>
                <a:ext uri="{FF2B5EF4-FFF2-40B4-BE49-F238E27FC236}">
                  <a16:creationId xmlns="" xmlns:a16="http://schemas.microsoft.com/office/drawing/2014/main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879" name="Заголовок 878">
            <a:extLst>
              <a:ext uri="{FF2B5EF4-FFF2-40B4-BE49-F238E27FC236}">
                <a16:creationId xmlns="" xmlns:a16="http://schemas.microsoft.com/office/drawing/2014/main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2" y="1981200"/>
            <a:ext cx="7162800" cy="2705100"/>
          </a:xfrm>
        </p:spPr>
        <p:txBody>
          <a:bodyPr rtlCol="0" anchor="b"/>
          <a:lstStyle>
            <a:lvl1pPr algn="l">
              <a:lnSpc>
                <a:spcPts val="6000"/>
              </a:lnSpc>
              <a:spcAft>
                <a:spcPts val="0"/>
              </a:spcAft>
              <a:defRPr lang="ru-RU"/>
            </a:lvl1pPr>
          </a:lstStyle>
          <a:p>
            <a:pPr rtl="0"/>
            <a:r>
              <a:rPr lang="ru-RU" dirty="0"/>
              <a:t>ДОБАВЬТЕ ЗДЕСЬ ЗАГОЛОВОК</a:t>
            </a:r>
          </a:p>
        </p:txBody>
      </p:sp>
      <p:pic>
        <p:nvPicPr>
          <p:cNvPr id="863" name="Рисунок 862" descr="2022-06-14_11-31-56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141075" y="6453381"/>
            <a:ext cx="1047750" cy="404619"/>
          </a:xfrm>
          <a:prstGeom prst="rect">
            <a:avLst/>
          </a:prstGeom>
        </p:spPr>
      </p:pic>
      <p:pic>
        <p:nvPicPr>
          <p:cNvPr id="880" name="Рисунок 879" descr="scale_1200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327970" y="5181600"/>
            <a:ext cx="1860855" cy="1260729"/>
          </a:xfrm>
          <a:prstGeom prst="rect">
            <a:avLst/>
          </a:prstGeom>
        </p:spPr>
      </p:pic>
      <p:pic>
        <p:nvPicPr>
          <p:cNvPr id="882" name="Рисунок 881" descr="013a1ece4a94959e2d65f7b946fd6c30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371012" y="5257800"/>
            <a:ext cx="457423" cy="685800"/>
          </a:xfrm>
          <a:prstGeom prst="rect">
            <a:avLst/>
          </a:prstGeom>
        </p:spPr>
      </p:pic>
      <p:grpSp>
        <p:nvGrpSpPr>
          <p:cNvPr id="883" name="Группа 882">
            <a:extLst>
              <a:ext uri="{FF2B5EF4-FFF2-40B4-BE49-F238E27FC236}">
                <a16:creationId xmlns=""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04800"/>
            <a:ext cx="2012950" cy="1396365"/>
            <a:chOff x="0" y="0"/>
            <a:chExt cx="928687" cy="643890"/>
          </a:xfrm>
        </p:grpSpPr>
        <p:sp>
          <p:nvSpPr>
            <p:cNvPr id="884" name="Полилиния 4">
              <a:extLst>
                <a:ext uri="{FF2B5EF4-FFF2-40B4-BE49-F238E27FC236}">
                  <a16:creationId xmlns=""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5" name="Полилиния 5">
              <a:extLst>
                <a:ext uri="{FF2B5EF4-FFF2-40B4-BE49-F238E27FC236}">
                  <a16:creationId xmlns=""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6" name="Полилиния 6">
              <a:extLst>
                <a:ext uri="{FF2B5EF4-FFF2-40B4-BE49-F238E27FC236}">
                  <a16:creationId xmlns=""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7" name="Полилиния 7">
              <a:extLst>
                <a:ext uri="{FF2B5EF4-FFF2-40B4-BE49-F238E27FC236}">
                  <a16:creationId xmlns=""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888" name="Группа 887">
            <a:extLst>
              <a:ext uri="{FF2B5EF4-FFF2-40B4-BE49-F238E27FC236}">
                <a16:creationId xmlns=""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05400"/>
            <a:ext cx="2012950" cy="1396365"/>
            <a:chOff x="0" y="0"/>
            <a:chExt cx="928687" cy="643890"/>
          </a:xfrm>
        </p:grpSpPr>
        <p:sp>
          <p:nvSpPr>
            <p:cNvPr id="889" name="Полилиния 4">
              <a:extLst>
                <a:ext uri="{FF2B5EF4-FFF2-40B4-BE49-F238E27FC236}">
                  <a16:creationId xmlns=""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0" name="Полилиния 5">
              <a:extLst>
                <a:ext uri="{FF2B5EF4-FFF2-40B4-BE49-F238E27FC236}">
                  <a16:creationId xmlns=""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1" name="Полилиния 6">
              <a:extLst>
                <a:ext uri="{FF2B5EF4-FFF2-40B4-BE49-F238E27FC236}">
                  <a16:creationId xmlns=""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2" name="Полилиния 7">
              <a:extLst>
                <a:ext uri="{FF2B5EF4-FFF2-40B4-BE49-F238E27FC236}">
                  <a16:creationId xmlns=""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893" name="Прямая соединительная линия 892">
            <a:extLst>
              <a:ext uri="{FF2B5EF4-FFF2-40B4-BE49-F238E27FC236}">
                <a16:creationId xmlns="" xmlns:a16="http://schemas.microsoft.com/office/drawing/2014/main" id="{CF11CF44-2C9F-6FBA-19F4-FDFFDAE9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42212" y="76200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Прямоугольник 852">
            <a:extLst>
              <a:ext uri="{FF2B5EF4-FFF2-40B4-BE49-F238E27FC236}">
                <a16:creationId xmlns="" xmlns:a16="http://schemas.microsoft.com/office/drawing/2014/main" id="{70A1E9CA-4103-40B1-7E8C-A57F19494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660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5852FDE-3B03-DDBA-6479-D93D161E8D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64" name="Рисунок 863" descr="80971859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609141" y="3810000"/>
            <a:ext cx="4579684" cy="2819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E0FFCE-6823-5043-D66B-5BAC1A3FA8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4" name="Группа 4">
            <a:extLst>
              <a:ext uri="{FF2B5EF4-FFF2-40B4-BE49-F238E27FC236}">
                <a16:creationId xmlns="" xmlns:a16="http://schemas.microsoft.com/office/drawing/2014/main" id="{7EE25821-D88A-8A2B-6336-CA7A708C0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93025" y="533400"/>
            <a:ext cx="4495800" cy="2285153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14">
              <a:extLst>
                <a:ext uri="{FF2B5EF4-FFF2-40B4-BE49-F238E27FC236}">
                  <a16:creationId xmlns="" xmlns:a16="http://schemas.microsoft.com/office/drawing/2014/main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" name="Полилиния 15">
              <a:extLst>
                <a:ext uri="{FF2B5EF4-FFF2-40B4-BE49-F238E27FC236}">
                  <a16:creationId xmlns="" xmlns:a16="http://schemas.microsoft.com/office/drawing/2014/main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" name="Полилиния 16">
              <a:extLst>
                <a:ext uri="{FF2B5EF4-FFF2-40B4-BE49-F238E27FC236}">
                  <a16:creationId xmlns="" xmlns:a16="http://schemas.microsoft.com/office/drawing/2014/main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" name="Полилиния 17">
              <a:extLst>
                <a:ext uri="{FF2B5EF4-FFF2-40B4-BE49-F238E27FC236}">
                  <a16:creationId xmlns="" xmlns:a16="http://schemas.microsoft.com/office/drawing/2014/main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" name="Полилиния 18">
              <a:extLst>
                <a:ext uri="{FF2B5EF4-FFF2-40B4-BE49-F238E27FC236}">
                  <a16:creationId xmlns="" xmlns:a16="http://schemas.microsoft.com/office/drawing/2014/main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" name="Полилиния 19">
              <a:extLst>
                <a:ext uri="{FF2B5EF4-FFF2-40B4-BE49-F238E27FC236}">
                  <a16:creationId xmlns="" xmlns:a16="http://schemas.microsoft.com/office/drawing/2014/main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" name="Полилиния 20">
              <a:extLst>
                <a:ext uri="{FF2B5EF4-FFF2-40B4-BE49-F238E27FC236}">
                  <a16:creationId xmlns="" xmlns:a16="http://schemas.microsoft.com/office/drawing/2014/main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" name="Полилиния 21">
              <a:extLst>
                <a:ext uri="{FF2B5EF4-FFF2-40B4-BE49-F238E27FC236}">
                  <a16:creationId xmlns="" xmlns:a16="http://schemas.microsoft.com/office/drawing/2014/main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" name="Полилиния 22">
              <a:extLst>
                <a:ext uri="{FF2B5EF4-FFF2-40B4-BE49-F238E27FC236}">
                  <a16:creationId xmlns="" xmlns:a16="http://schemas.microsoft.com/office/drawing/2014/main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" name="Полилиния 23">
              <a:extLst>
                <a:ext uri="{FF2B5EF4-FFF2-40B4-BE49-F238E27FC236}">
                  <a16:creationId xmlns="" xmlns:a16="http://schemas.microsoft.com/office/drawing/2014/main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" name="Полилиния 24">
              <a:extLst>
                <a:ext uri="{FF2B5EF4-FFF2-40B4-BE49-F238E27FC236}">
                  <a16:creationId xmlns="" xmlns:a16="http://schemas.microsoft.com/office/drawing/2014/main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" name="Полилиния 25">
              <a:extLst>
                <a:ext uri="{FF2B5EF4-FFF2-40B4-BE49-F238E27FC236}">
                  <a16:creationId xmlns="" xmlns:a16="http://schemas.microsoft.com/office/drawing/2014/main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" name="Полилиния 26">
              <a:extLst>
                <a:ext uri="{FF2B5EF4-FFF2-40B4-BE49-F238E27FC236}">
                  <a16:creationId xmlns="" xmlns:a16="http://schemas.microsoft.com/office/drawing/2014/main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" name="Полилиния 27">
              <a:extLst>
                <a:ext uri="{FF2B5EF4-FFF2-40B4-BE49-F238E27FC236}">
                  <a16:creationId xmlns="" xmlns:a16="http://schemas.microsoft.com/office/drawing/2014/main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" name="Полилиния 28">
              <a:extLst>
                <a:ext uri="{FF2B5EF4-FFF2-40B4-BE49-F238E27FC236}">
                  <a16:creationId xmlns="" xmlns:a16="http://schemas.microsoft.com/office/drawing/2014/main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" name="Полилиния 29">
              <a:extLst>
                <a:ext uri="{FF2B5EF4-FFF2-40B4-BE49-F238E27FC236}">
                  <a16:creationId xmlns="" xmlns:a16="http://schemas.microsoft.com/office/drawing/2014/main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" name="Полилиния 30">
              <a:extLst>
                <a:ext uri="{FF2B5EF4-FFF2-40B4-BE49-F238E27FC236}">
                  <a16:creationId xmlns="" xmlns:a16="http://schemas.microsoft.com/office/drawing/2014/main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" name="Полилиния 31">
              <a:extLst>
                <a:ext uri="{FF2B5EF4-FFF2-40B4-BE49-F238E27FC236}">
                  <a16:creationId xmlns="" xmlns:a16="http://schemas.microsoft.com/office/drawing/2014/main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" name="Полилиния 32">
              <a:extLst>
                <a:ext uri="{FF2B5EF4-FFF2-40B4-BE49-F238E27FC236}">
                  <a16:creationId xmlns="" xmlns:a16="http://schemas.microsoft.com/office/drawing/2014/main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" name="Полилиния 33">
              <a:extLst>
                <a:ext uri="{FF2B5EF4-FFF2-40B4-BE49-F238E27FC236}">
                  <a16:creationId xmlns="" xmlns:a16="http://schemas.microsoft.com/office/drawing/2014/main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" name="Полилиния 34">
              <a:extLst>
                <a:ext uri="{FF2B5EF4-FFF2-40B4-BE49-F238E27FC236}">
                  <a16:creationId xmlns="" xmlns:a16="http://schemas.microsoft.com/office/drawing/2014/main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" name="Полилиния 35">
              <a:extLst>
                <a:ext uri="{FF2B5EF4-FFF2-40B4-BE49-F238E27FC236}">
                  <a16:creationId xmlns="" xmlns:a16="http://schemas.microsoft.com/office/drawing/2014/main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" name="Полилиния 36">
              <a:extLst>
                <a:ext uri="{FF2B5EF4-FFF2-40B4-BE49-F238E27FC236}">
                  <a16:creationId xmlns="" xmlns:a16="http://schemas.microsoft.com/office/drawing/2014/main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" name="Полилиния 37">
              <a:extLst>
                <a:ext uri="{FF2B5EF4-FFF2-40B4-BE49-F238E27FC236}">
                  <a16:creationId xmlns="" xmlns:a16="http://schemas.microsoft.com/office/drawing/2014/main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" name="Полилиния 38">
              <a:extLst>
                <a:ext uri="{FF2B5EF4-FFF2-40B4-BE49-F238E27FC236}">
                  <a16:creationId xmlns="" xmlns:a16="http://schemas.microsoft.com/office/drawing/2014/main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" name="Полилиния 39">
              <a:extLst>
                <a:ext uri="{FF2B5EF4-FFF2-40B4-BE49-F238E27FC236}">
                  <a16:creationId xmlns="" xmlns:a16="http://schemas.microsoft.com/office/drawing/2014/main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" name="Полилиния 40">
              <a:extLst>
                <a:ext uri="{FF2B5EF4-FFF2-40B4-BE49-F238E27FC236}">
                  <a16:creationId xmlns="" xmlns:a16="http://schemas.microsoft.com/office/drawing/2014/main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" name="Полилиния 41">
              <a:extLst>
                <a:ext uri="{FF2B5EF4-FFF2-40B4-BE49-F238E27FC236}">
                  <a16:creationId xmlns="" xmlns:a16="http://schemas.microsoft.com/office/drawing/2014/main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" name="Полилиния 42">
              <a:extLst>
                <a:ext uri="{FF2B5EF4-FFF2-40B4-BE49-F238E27FC236}">
                  <a16:creationId xmlns="" xmlns:a16="http://schemas.microsoft.com/office/drawing/2014/main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" name="Полилиния 43">
              <a:extLst>
                <a:ext uri="{FF2B5EF4-FFF2-40B4-BE49-F238E27FC236}">
                  <a16:creationId xmlns="" xmlns:a16="http://schemas.microsoft.com/office/drawing/2014/main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" name="Полилиния 44">
              <a:extLst>
                <a:ext uri="{FF2B5EF4-FFF2-40B4-BE49-F238E27FC236}">
                  <a16:creationId xmlns="" xmlns:a16="http://schemas.microsoft.com/office/drawing/2014/main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" name="Полилиния 45">
              <a:extLst>
                <a:ext uri="{FF2B5EF4-FFF2-40B4-BE49-F238E27FC236}">
                  <a16:creationId xmlns="" xmlns:a16="http://schemas.microsoft.com/office/drawing/2014/main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" name="Полилиния 46">
              <a:extLst>
                <a:ext uri="{FF2B5EF4-FFF2-40B4-BE49-F238E27FC236}">
                  <a16:creationId xmlns="" xmlns:a16="http://schemas.microsoft.com/office/drawing/2014/main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" name="Полилиния 47">
              <a:extLst>
                <a:ext uri="{FF2B5EF4-FFF2-40B4-BE49-F238E27FC236}">
                  <a16:creationId xmlns="" xmlns:a16="http://schemas.microsoft.com/office/drawing/2014/main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" name="Полилиния 48">
              <a:extLst>
                <a:ext uri="{FF2B5EF4-FFF2-40B4-BE49-F238E27FC236}">
                  <a16:creationId xmlns="" xmlns:a16="http://schemas.microsoft.com/office/drawing/2014/main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" name="Полилиния 49">
              <a:extLst>
                <a:ext uri="{FF2B5EF4-FFF2-40B4-BE49-F238E27FC236}">
                  <a16:creationId xmlns="" xmlns:a16="http://schemas.microsoft.com/office/drawing/2014/main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" name="Полилиния 50">
              <a:extLst>
                <a:ext uri="{FF2B5EF4-FFF2-40B4-BE49-F238E27FC236}">
                  <a16:creationId xmlns="" xmlns:a16="http://schemas.microsoft.com/office/drawing/2014/main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" name="Полилиния 51">
              <a:extLst>
                <a:ext uri="{FF2B5EF4-FFF2-40B4-BE49-F238E27FC236}">
                  <a16:creationId xmlns="" xmlns:a16="http://schemas.microsoft.com/office/drawing/2014/main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" name="Полилиния 52">
              <a:extLst>
                <a:ext uri="{FF2B5EF4-FFF2-40B4-BE49-F238E27FC236}">
                  <a16:creationId xmlns="" xmlns:a16="http://schemas.microsoft.com/office/drawing/2014/main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" name="Полилиния 53">
              <a:extLst>
                <a:ext uri="{FF2B5EF4-FFF2-40B4-BE49-F238E27FC236}">
                  <a16:creationId xmlns="" xmlns:a16="http://schemas.microsoft.com/office/drawing/2014/main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" name="Полилиния 54">
              <a:extLst>
                <a:ext uri="{FF2B5EF4-FFF2-40B4-BE49-F238E27FC236}">
                  <a16:creationId xmlns="" xmlns:a16="http://schemas.microsoft.com/office/drawing/2014/main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" name="Полилиния 55">
              <a:extLst>
                <a:ext uri="{FF2B5EF4-FFF2-40B4-BE49-F238E27FC236}">
                  <a16:creationId xmlns="" xmlns:a16="http://schemas.microsoft.com/office/drawing/2014/main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" name="Полилиния 56">
              <a:extLst>
                <a:ext uri="{FF2B5EF4-FFF2-40B4-BE49-F238E27FC236}">
                  <a16:creationId xmlns="" xmlns:a16="http://schemas.microsoft.com/office/drawing/2014/main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" name="Полилиния 57">
              <a:extLst>
                <a:ext uri="{FF2B5EF4-FFF2-40B4-BE49-F238E27FC236}">
                  <a16:creationId xmlns="" xmlns:a16="http://schemas.microsoft.com/office/drawing/2014/main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" name="Полилиния 58">
              <a:extLst>
                <a:ext uri="{FF2B5EF4-FFF2-40B4-BE49-F238E27FC236}">
                  <a16:creationId xmlns="" xmlns:a16="http://schemas.microsoft.com/office/drawing/2014/main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" name="Полилиния 59">
              <a:extLst>
                <a:ext uri="{FF2B5EF4-FFF2-40B4-BE49-F238E27FC236}">
                  <a16:creationId xmlns="" xmlns:a16="http://schemas.microsoft.com/office/drawing/2014/main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" name="Полилиния 60">
              <a:extLst>
                <a:ext uri="{FF2B5EF4-FFF2-40B4-BE49-F238E27FC236}">
                  <a16:creationId xmlns="" xmlns:a16="http://schemas.microsoft.com/office/drawing/2014/main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6" name="Полилиния 61">
              <a:extLst>
                <a:ext uri="{FF2B5EF4-FFF2-40B4-BE49-F238E27FC236}">
                  <a16:creationId xmlns="" xmlns:a16="http://schemas.microsoft.com/office/drawing/2014/main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7" name="Полилиния 62">
              <a:extLst>
                <a:ext uri="{FF2B5EF4-FFF2-40B4-BE49-F238E27FC236}">
                  <a16:creationId xmlns="" xmlns:a16="http://schemas.microsoft.com/office/drawing/2014/main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" name="Полилиния 63">
              <a:extLst>
                <a:ext uri="{FF2B5EF4-FFF2-40B4-BE49-F238E27FC236}">
                  <a16:creationId xmlns="" xmlns:a16="http://schemas.microsoft.com/office/drawing/2014/main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" name="Полилиния 64">
              <a:extLst>
                <a:ext uri="{FF2B5EF4-FFF2-40B4-BE49-F238E27FC236}">
                  <a16:creationId xmlns="" xmlns:a16="http://schemas.microsoft.com/office/drawing/2014/main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0" name="Полилиния 65">
              <a:extLst>
                <a:ext uri="{FF2B5EF4-FFF2-40B4-BE49-F238E27FC236}">
                  <a16:creationId xmlns="" xmlns:a16="http://schemas.microsoft.com/office/drawing/2014/main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1" name="Полилиния 66">
              <a:extLst>
                <a:ext uri="{FF2B5EF4-FFF2-40B4-BE49-F238E27FC236}">
                  <a16:creationId xmlns="" xmlns:a16="http://schemas.microsoft.com/office/drawing/2014/main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2" name="Полилиния 67">
              <a:extLst>
                <a:ext uri="{FF2B5EF4-FFF2-40B4-BE49-F238E27FC236}">
                  <a16:creationId xmlns="" xmlns:a16="http://schemas.microsoft.com/office/drawing/2014/main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3" name="Полилиния 68">
              <a:extLst>
                <a:ext uri="{FF2B5EF4-FFF2-40B4-BE49-F238E27FC236}">
                  <a16:creationId xmlns="" xmlns:a16="http://schemas.microsoft.com/office/drawing/2014/main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4" name="Полилиния 69">
              <a:extLst>
                <a:ext uri="{FF2B5EF4-FFF2-40B4-BE49-F238E27FC236}">
                  <a16:creationId xmlns="" xmlns:a16="http://schemas.microsoft.com/office/drawing/2014/main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5" name="Полилиния 70">
              <a:extLst>
                <a:ext uri="{FF2B5EF4-FFF2-40B4-BE49-F238E27FC236}">
                  <a16:creationId xmlns="" xmlns:a16="http://schemas.microsoft.com/office/drawing/2014/main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6" name="Полилиния 71">
              <a:extLst>
                <a:ext uri="{FF2B5EF4-FFF2-40B4-BE49-F238E27FC236}">
                  <a16:creationId xmlns="" xmlns:a16="http://schemas.microsoft.com/office/drawing/2014/main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7" name="Полилиния 72">
              <a:extLst>
                <a:ext uri="{FF2B5EF4-FFF2-40B4-BE49-F238E27FC236}">
                  <a16:creationId xmlns="" xmlns:a16="http://schemas.microsoft.com/office/drawing/2014/main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8" name="Полилиния 73">
              <a:extLst>
                <a:ext uri="{FF2B5EF4-FFF2-40B4-BE49-F238E27FC236}">
                  <a16:creationId xmlns="" xmlns:a16="http://schemas.microsoft.com/office/drawing/2014/main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9" name="Полилиния 74">
              <a:extLst>
                <a:ext uri="{FF2B5EF4-FFF2-40B4-BE49-F238E27FC236}">
                  <a16:creationId xmlns="" xmlns:a16="http://schemas.microsoft.com/office/drawing/2014/main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0" name="Прямоугольник 75">
              <a:extLst>
                <a:ext uri="{FF2B5EF4-FFF2-40B4-BE49-F238E27FC236}">
                  <a16:creationId xmlns="" xmlns:a16="http://schemas.microsoft.com/office/drawing/2014/main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1" name="Полилиния 76">
              <a:extLst>
                <a:ext uri="{FF2B5EF4-FFF2-40B4-BE49-F238E27FC236}">
                  <a16:creationId xmlns="" xmlns:a16="http://schemas.microsoft.com/office/drawing/2014/main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2" name="Полилиния 77">
              <a:extLst>
                <a:ext uri="{FF2B5EF4-FFF2-40B4-BE49-F238E27FC236}">
                  <a16:creationId xmlns="" xmlns:a16="http://schemas.microsoft.com/office/drawing/2014/main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3" name="Полилиния 78">
              <a:extLst>
                <a:ext uri="{FF2B5EF4-FFF2-40B4-BE49-F238E27FC236}">
                  <a16:creationId xmlns="" xmlns:a16="http://schemas.microsoft.com/office/drawing/2014/main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4" name="Полилиния 79">
              <a:extLst>
                <a:ext uri="{FF2B5EF4-FFF2-40B4-BE49-F238E27FC236}">
                  <a16:creationId xmlns="" xmlns:a16="http://schemas.microsoft.com/office/drawing/2014/main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5" name="Полилиния 80">
              <a:extLst>
                <a:ext uri="{FF2B5EF4-FFF2-40B4-BE49-F238E27FC236}">
                  <a16:creationId xmlns="" xmlns:a16="http://schemas.microsoft.com/office/drawing/2014/main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6" name="Полилиния 81">
              <a:extLst>
                <a:ext uri="{FF2B5EF4-FFF2-40B4-BE49-F238E27FC236}">
                  <a16:creationId xmlns="" xmlns:a16="http://schemas.microsoft.com/office/drawing/2014/main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7" name="Полилиния 82">
              <a:extLst>
                <a:ext uri="{FF2B5EF4-FFF2-40B4-BE49-F238E27FC236}">
                  <a16:creationId xmlns="" xmlns:a16="http://schemas.microsoft.com/office/drawing/2014/main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8" name="Полилиния 83">
              <a:extLst>
                <a:ext uri="{FF2B5EF4-FFF2-40B4-BE49-F238E27FC236}">
                  <a16:creationId xmlns="" xmlns:a16="http://schemas.microsoft.com/office/drawing/2014/main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9" name="Полилиния 84">
              <a:extLst>
                <a:ext uri="{FF2B5EF4-FFF2-40B4-BE49-F238E27FC236}">
                  <a16:creationId xmlns="" xmlns:a16="http://schemas.microsoft.com/office/drawing/2014/main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0" name="Полилиния 85">
              <a:extLst>
                <a:ext uri="{FF2B5EF4-FFF2-40B4-BE49-F238E27FC236}">
                  <a16:creationId xmlns="" xmlns:a16="http://schemas.microsoft.com/office/drawing/2014/main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1" name="Полилиния 86">
              <a:extLst>
                <a:ext uri="{FF2B5EF4-FFF2-40B4-BE49-F238E27FC236}">
                  <a16:creationId xmlns="" xmlns:a16="http://schemas.microsoft.com/office/drawing/2014/main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2" name="Полилиния 87">
              <a:extLst>
                <a:ext uri="{FF2B5EF4-FFF2-40B4-BE49-F238E27FC236}">
                  <a16:creationId xmlns="" xmlns:a16="http://schemas.microsoft.com/office/drawing/2014/main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3" name="Полилиния 88">
              <a:extLst>
                <a:ext uri="{FF2B5EF4-FFF2-40B4-BE49-F238E27FC236}">
                  <a16:creationId xmlns="" xmlns:a16="http://schemas.microsoft.com/office/drawing/2014/main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4" name="Полилиния 89">
              <a:extLst>
                <a:ext uri="{FF2B5EF4-FFF2-40B4-BE49-F238E27FC236}">
                  <a16:creationId xmlns="" xmlns:a16="http://schemas.microsoft.com/office/drawing/2014/main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5" name="Полилиния 90">
              <a:extLst>
                <a:ext uri="{FF2B5EF4-FFF2-40B4-BE49-F238E27FC236}">
                  <a16:creationId xmlns="" xmlns:a16="http://schemas.microsoft.com/office/drawing/2014/main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6" name="Полилиния 91">
              <a:extLst>
                <a:ext uri="{FF2B5EF4-FFF2-40B4-BE49-F238E27FC236}">
                  <a16:creationId xmlns="" xmlns:a16="http://schemas.microsoft.com/office/drawing/2014/main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7" name="Полилиния 92">
              <a:extLst>
                <a:ext uri="{FF2B5EF4-FFF2-40B4-BE49-F238E27FC236}">
                  <a16:creationId xmlns="" xmlns:a16="http://schemas.microsoft.com/office/drawing/2014/main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8" name="Полилиния 93">
              <a:extLst>
                <a:ext uri="{FF2B5EF4-FFF2-40B4-BE49-F238E27FC236}">
                  <a16:creationId xmlns="" xmlns:a16="http://schemas.microsoft.com/office/drawing/2014/main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9" name="Полилиния 94">
              <a:extLst>
                <a:ext uri="{FF2B5EF4-FFF2-40B4-BE49-F238E27FC236}">
                  <a16:creationId xmlns="" xmlns:a16="http://schemas.microsoft.com/office/drawing/2014/main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0" name="Полилиния 95">
              <a:extLst>
                <a:ext uri="{FF2B5EF4-FFF2-40B4-BE49-F238E27FC236}">
                  <a16:creationId xmlns="" xmlns:a16="http://schemas.microsoft.com/office/drawing/2014/main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1" name="Полилиния 96">
              <a:extLst>
                <a:ext uri="{FF2B5EF4-FFF2-40B4-BE49-F238E27FC236}">
                  <a16:creationId xmlns="" xmlns:a16="http://schemas.microsoft.com/office/drawing/2014/main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2" name="Полилиния 97">
              <a:extLst>
                <a:ext uri="{FF2B5EF4-FFF2-40B4-BE49-F238E27FC236}">
                  <a16:creationId xmlns="" xmlns:a16="http://schemas.microsoft.com/office/drawing/2014/main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3" name="Полилиния 98">
              <a:extLst>
                <a:ext uri="{FF2B5EF4-FFF2-40B4-BE49-F238E27FC236}">
                  <a16:creationId xmlns="" xmlns:a16="http://schemas.microsoft.com/office/drawing/2014/main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4" name="Полилиния 99">
              <a:extLst>
                <a:ext uri="{FF2B5EF4-FFF2-40B4-BE49-F238E27FC236}">
                  <a16:creationId xmlns="" xmlns:a16="http://schemas.microsoft.com/office/drawing/2014/main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5" name="Полилиния 100">
              <a:extLst>
                <a:ext uri="{FF2B5EF4-FFF2-40B4-BE49-F238E27FC236}">
                  <a16:creationId xmlns="" xmlns:a16="http://schemas.microsoft.com/office/drawing/2014/main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6" name="Полилиния 101">
              <a:extLst>
                <a:ext uri="{FF2B5EF4-FFF2-40B4-BE49-F238E27FC236}">
                  <a16:creationId xmlns="" xmlns:a16="http://schemas.microsoft.com/office/drawing/2014/main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7" name="Полилиния 102">
              <a:extLst>
                <a:ext uri="{FF2B5EF4-FFF2-40B4-BE49-F238E27FC236}">
                  <a16:creationId xmlns="" xmlns:a16="http://schemas.microsoft.com/office/drawing/2014/main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8" name="Полилиния 103">
              <a:extLst>
                <a:ext uri="{FF2B5EF4-FFF2-40B4-BE49-F238E27FC236}">
                  <a16:creationId xmlns="" xmlns:a16="http://schemas.microsoft.com/office/drawing/2014/main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9" name="Полилиния 104">
              <a:extLst>
                <a:ext uri="{FF2B5EF4-FFF2-40B4-BE49-F238E27FC236}">
                  <a16:creationId xmlns="" xmlns:a16="http://schemas.microsoft.com/office/drawing/2014/main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0" name="Полилиния 105">
              <a:extLst>
                <a:ext uri="{FF2B5EF4-FFF2-40B4-BE49-F238E27FC236}">
                  <a16:creationId xmlns="" xmlns:a16="http://schemas.microsoft.com/office/drawing/2014/main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1" name="Полилиния 106">
              <a:extLst>
                <a:ext uri="{FF2B5EF4-FFF2-40B4-BE49-F238E27FC236}">
                  <a16:creationId xmlns="" xmlns:a16="http://schemas.microsoft.com/office/drawing/2014/main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2" name="Полилиния 107">
              <a:extLst>
                <a:ext uri="{FF2B5EF4-FFF2-40B4-BE49-F238E27FC236}">
                  <a16:creationId xmlns="" xmlns:a16="http://schemas.microsoft.com/office/drawing/2014/main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3" name="Полилиния 108">
              <a:extLst>
                <a:ext uri="{FF2B5EF4-FFF2-40B4-BE49-F238E27FC236}">
                  <a16:creationId xmlns="" xmlns:a16="http://schemas.microsoft.com/office/drawing/2014/main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4" name="Полилиния 109">
              <a:extLst>
                <a:ext uri="{FF2B5EF4-FFF2-40B4-BE49-F238E27FC236}">
                  <a16:creationId xmlns="" xmlns:a16="http://schemas.microsoft.com/office/drawing/2014/main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5" name="Полилиния 110">
              <a:extLst>
                <a:ext uri="{FF2B5EF4-FFF2-40B4-BE49-F238E27FC236}">
                  <a16:creationId xmlns="" xmlns:a16="http://schemas.microsoft.com/office/drawing/2014/main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6" name="Прямоугольник 111">
              <a:extLst>
                <a:ext uri="{FF2B5EF4-FFF2-40B4-BE49-F238E27FC236}">
                  <a16:creationId xmlns="" xmlns:a16="http://schemas.microsoft.com/office/drawing/2014/main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 112">
              <a:extLst>
                <a:ext uri="{FF2B5EF4-FFF2-40B4-BE49-F238E27FC236}">
                  <a16:creationId xmlns="" xmlns:a16="http://schemas.microsoft.com/office/drawing/2014/main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 113">
              <a:extLst>
                <a:ext uri="{FF2B5EF4-FFF2-40B4-BE49-F238E27FC236}">
                  <a16:creationId xmlns="" xmlns:a16="http://schemas.microsoft.com/office/drawing/2014/main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 114">
              <a:extLst>
                <a:ext uri="{FF2B5EF4-FFF2-40B4-BE49-F238E27FC236}">
                  <a16:creationId xmlns="" xmlns:a16="http://schemas.microsoft.com/office/drawing/2014/main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 115">
              <a:extLst>
                <a:ext uri="{FF2B5EF4-FFF2-40B4-BE49-F238E27FC236}">
                  <a16:creationId xmlns="" xmlns:a16="http://schemas.microsoft.com/office/drawing/2014/main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 116">
              <a:extLst>
                <a:ext uri="{FF2B5EF4-FFF2-40B4-BE49-F238E27FC236}">
                  <a16:creationId xmlns="" xmlns:a16="http://schemas.microsoft.com/office/drawing/2014/main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 117">
              <a:extLst>
                <a:ext uri="{FF2B5EF4-FFF2-40B4-BE49-F238E27FC236}">
                  <a16:creationId xmlns="" xmlns:a16="http://schemas.microsoft.com/office/drawing/2014/main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 118">
              <a:extLst>
                <a:ext uri="{FF2B5EF4-FFF2-40B4-BE49-F238E27FC236}">
                  <a16:creationId xmlns="" xmlns:a16="http://schemas.microsoft.com/office/drawing/2014/main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 119">
              <a:extLst>
                <a:ext uri="{FF2B5EF4-FFF2-40B4-BE49-F238E27FC236}">
                  <a16:creationId xmlns="" xmlns:a16="http://schemas.microsoft.com/office/drawing/2014/main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 120">
              <a:extLst>
                <a:ext uri="{FF2B5EF4-FFF2-40B4-BE49-F238E27FC236}">
                  <a16:creationId xmlns="" xmlns:a16="http://schemas.microsoft.com/office/drawing/2014/main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 121">
              <a:extLst>
                <a:ext uri="{FF2B5EF4-FFF2-40B4-BE49-F238E27FC236}">
                  <a16:creationId xmlns="" xmlns:a16="http://schemas.microsoft.com/office/drawing/2014/main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 122">
              <a:extLst>
                <a:ext uri="{FF2B5EF4-FFF2-40B4-BE49-F238E27FC236}">
                  <a16:creationId xmlns="" xmlns:a16="http://schemas.microsoft.com/office/drawing/2014/main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 123">
              <a:extLst>
                <a:ext uri="{FF2B5EF4-FFF2-40B4-BE49-F238E27FC236}">
                  <a16:creationId xmlns="" xmlns:a16="http://schemas.microsoft.com/office/drawing/2014/main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 124">
              <a:extLst>
                <a:ext uri="{FF2B5EF4-FFF2-40B4-BE49-F238E27FC236}">
                  <a16:creationId xmlns="" xmlns:a16="http://schemas.microsoft.com/office/drawing/2014/main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 125">
              <a:extLst>
                <a:ext uri="{FF2B5EF4-FFF2-40B4-BE49-F238E27FC236}">
                  <a16:creationId xmlns="" xmlns:a16="http://schemas.microsoft.com/office/drawing/2014/main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 126">
              <a:extLst>
                <a:ext uri="{FF2B5EF4-FFF2-40B4-BE49-F238E27FC236}">
                  <a16:creationId xmlns="" xmlns:a16="http://schemas.microsoft.com/office/drawing/2014/main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 127">
              <a:extLst>
                <a:ext uri="{FF2B5EF4-FFF2-40B4-BE49-F238E27FC236}">
                  <a16:creationId xmlns="" xmlns:a16="http://schemas.microsoft.com/office/drawing/2014/main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 128">
              <a:extLst>
                <a:ext uri="{FF2B5EF4-FFF2-40B4-BE49-F238E27FC236}">
                  <a16:creationId xmlns="" xmlns:a16="http://schemas.microsoft.com/office/drawing/2014/main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 129">
              <a:extLst>
                <a:ext uri="{FF2B5EF4-FFF2-40B4-BE49-F238E27FC236}">
                  <a16:creationId xmlns="" xmlns:a16="http://schemas.microsoft.com/office/drawing/2014/main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5" name="Полилиния 130">
              <a:extLst>
                <a:ext uri="{FF2B5EF4-FFF2-40B4-BE49-F238E27FC236}">
                  <a16:creationId xmlns="" xmlns:a16="http://schemas.microsoft.com/office/drawing/2014/main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6" name="Полилиния 131">
              <a:extLst>
                <a:ext uri="{FF2B5EF4-FFF2-40B4-BE49-F238E27FC236}">
                  <a16:creationId xmlns="" xmlns:a16="http://schemas.microsoft.com/office/drawing/2014/main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7" name="Полилиния 132">
              <a:extLst>
                <a:ext uri="{FF2B5EF4-FFF2-40B4-BE49-F238E27FC236}">
                  <a16:creationId xmlns="" xmlns:a16="http://schemas.microsoft.com/office/drawing/2014/main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8" name="Полилиния 133">
              <a:extLst>
                <a:ext uri="{FF2B5EF4-FFF2-40B4-BE49-F238E27FC236}">
                  <a16:creationId xmlns="" xmlns:a16="http://schemas.microsoft.com/office/drawing/2014/main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9" name="Полилиния 134">
              <a:extLst>
                <a:ext uri="{FF2B5EF4-FFF2-40B4-BE49-F238E27FC236}">
                  <a16:creationId xmlns="" xmlns:a16="http://schemas.microsoft.com/office/drawing/2014/main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0" name="Полилиния 135">
              <a:extLst>
                <a:ext uri="{FF2B5EF4-FFF2-40B4-BE49-F238E27FC236}">
                  <a16:creationId xmlns="" xmlns:a16="http://schemas.microsoft.com/office/drawing/2014/main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1" name="Полилиния 136">
              <a:extLst>
                <a:ext uri="{FF2B5EF4-FFF2-40B4-BE49-F238E27FC236}">
                  <a16:creationId xmlns="" xmlns:a16="http://schemas.microsoft.com/office/drawing/2014/main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2" name="Полилиния 137">
              <a:extLst>
                <a:ext uri="{FF2B5EF4-FFF2-40B4-BE49-F238E27FC236}">
                  <a16:creationId xmlns="" xmlns:a16="http://schemas.microsoft.com/office/drawing/2014/main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 138">
              <a:extLst>
                <a:ext uri="{FF2B5EF4-FFF2-40B4-BE49-F238E27FC236}">
                  <a16:creationId xmlns="" xmlns:a16="http://schemas.microsoft.com/office/drawing/2014/main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4" name="Полилиния 139">
              <a:extLst>
                <a:ext uri="{FF2B5EF4-FFF2-40B4-BE49-F238E27FC236}">
                  <a16:creationId xmlns="" xmlns:a16="http://schemas.microsoft.com/office/drawing/2014/main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5" name="Полилиния 140">
              <a:extLst>
                <a:ext uri="{FF2B5EF4-FFF2-40B4-BE49-F238E27FC236}">
                  <a16:creationId xmlns="" xmlns:a16="http://schemas.microsoft.com/office/drawing/2014/main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6" name="Полилиния 141">
              <a:extLst>
                <a:ext uri="{FF2B5EF4-FFF2-40B4-BE49-F238E27FC236}">
                  <a16:creationId xmlns="" xmlns:a16="http://schemas.microsoft.com/office/drawing/2014/main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7" name="Полилиния 142">
              <a:extLst>
                <a:ext uri="{FF2B5EF4-FFF2-40B4-BE49-F238E27FC236}">
                  <a16:creationId xmlns="" xmlns:a16="http://schemas.microsoft.com/office/drawing/2014/main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8" name="Полилиния 143">
              <a:extLst>
                <a:ext uri="{FF2B5EF4-FFF2-40B4-BE49-F238E27FC236}">
                  <a16:creationId xmlns="" xmlns:a16="http://schemas.microsoft.com/office/drawing/2014/main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9" name="Полилиния 144">
              <a:extLst>
                <a:ext uri="{FF2B5EF4-FFF2-40B4-BE49-F238E27FC236}">
                  <a16:creationId xmlns="" xmlns:a16="http://schemas.microsoft.com/office/drawing/2014/main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0" name="Полилиния 145">
              <a:extLst>
                <a:ext uri="{FF2B5EF4-FFF2-40B4-BE49-F238E27FC236}">
                  <a16:creationId xmlns="" xmlns:a16="http://schemas.microsoft.com/office/drawing/2014/main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1" name="Полилиния 146">
              <a:extLst>
                <a:ext uri="{FF2B5EF4-FFF2-40B4-BE49-F238E27FC236}">
                  <a16:creationId xmlns="" xmlns:a16="http://schemas.microsoft.com/office/drawing/2014/main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2" name="Полилиния 147">
              <a:extLst>
                <a:ext uri="{FF2B5EF4-FFF2-40B4-BE49-F238E27FC236}">
                  <a16:creationId xmlns="" xmlns:a16="http://schemas.microsoft.com/office/drawing/2014/main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3" name="Полилиния 148">
              <a:extLst>
                <a:ext uri="{FF2B5EF4-FFF2-40B4-BE49-F238E27FC236}">
                  <a16:creationId xmlns="" xmlns:a16="http://schemas.microsoft.com/office/drawing/2014/main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4" name="Полилиния 149">
              <a:extLst>
                <a:ext uri="{FF2B5EF4-FFF2-40B4-BE49-F238E27FC236}">
                  <a16:creationId xmlns="" xmlns:a16="http://schemas.microsoft.com/office/drawing/2014/main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5" name="Полилиния 150">
              <a:extLst>
                <a:ext uri="{FF2B5EF4-FFF2-40B4-BE49-F238E27FC236}">
                  <a16:creationId xmlns="" xmlns:a16="http://schemas.microsoft.com/office/drawing/2014/main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6" name="Полилиния 151">
              <a:extLst>
                <a:ext uri="{FF2B5EF4-FFF2-40B4-BE49-F238E27FC236}">
                  <a16:creationId xmlns="" xmlns:a16="http://schemas.microsoft.com/office/drawing/2014/main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7" name="Полилиния 152">
              <a:extLst>
                <a:ext uri="{FF2B5EF4-FFF2-40B4-BE49-F238E27FC236}">
                  <a16:creationId xmlns="" xmlns:a16="http://schemas.microsoft.com/office/drawing/2014/main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8" name="Полилиния 153">
              <a:extLst>
                <a:ext uri="{FF2B5EF4-FFF2-40B4-BE49-F238E27FC236}">
                  <a16:creationId xmlns="" xmlns:a16="http://schemas.microsoft.com/office/drawing/2014/main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9" name="Полилиния 154">
              <a:extLst>
                <a:ext uri="{FF2B5EF4-FFF2-40B4-BE49-F238E27FC236}">
                  <a16:creationId xmlns="" xmlns:a16="http://schemas.microsoft.com/office/drawing/2014/main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0" name="Полилиния 155">
              <a:extLst>
                <a:ext uri="{FF2B5EF4-FFF2-40B4-BE49-F238E27FC236}">
                  <a16:creationId xmlns="" xmlns:a16="http://schemas.microsoft.com/office/drawing/2014/main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1" name="Полилиния 156">
              <a:extLst>
                <a:ext uri="{FF2B5EF4-FFF2-40B4-BE49-F238E27FC236}">
                  <a16:creationId xmlns="" xmlns:a16="http://schemas.microsoft.com/office/drawing/2014/main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2" name="Полилиния 157">
              <a:extLst>
                <a:ext uri="{FF2B5EF4-FFF2-40B4-BE49-F238E27FC236}">
                  <a16:creationId xmlns="" xmlns:a16="http://schemas.microsoft.com/office/drawing/2014/main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3" name="Полилиния 158">
              <a:extLst>
                <a:ext uri="{FF2B5EF4-FFF2-40B4-BE49-F238E27FC236}">
                  <a16:creationId xmlns="" xmlns:a16="http://schemas.microsoft.com/office/drawing/2014/main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4" name="Полилиния 159">
              <a:extLst>
                <a:ext uri="{FF2B5EF4-FFF2-40B4-BE49-F238E27FC236}">
                  <a16:creationId xmlns="" xmlns:a16="http://schemas.microsoft.com/office/drawing/2014/main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5" name="Полилиния 160">
              <a:extLst>
                <a:ext uri="{FF2B5EF4-FFF2-40B4-BE49-F238E27FC236}">
                  <a16:creationId xmlns="" xmlns:a16="http://schemas.microsoft.com/office/drawing/2014/main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6" name="Полилиния 161">
              <a:extLst>
                <a:ext uri="{FF2B5EF4-FFF2-40B4-BE49-F238E27FC236}">
                  <a16:creationId xmlns="" xmlns:a16="http://schemas.microsoft.com/office/drawing/2014/main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7" name="Полилиния 162">
              <a:extLst>
                <a:ext uri="{FF2B5EF4-FFF2-40B4-BE49-F238E27FC236}">
                  <a16:creationId xmlns="" xmlns:a16="http://schemas.microsoft.com/office/drawing/2014/main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8" name="Полилиния 163">
              <a:extLst>
                <a:ext uri="{FF2B5EF4-FFF2-40B4-BE49-F238E27FC236}">
                  <a16:creationId xmlns="" xmlns:a16="http://schemas.microsoft.com/office/drawing/2014/main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9" name="Полилиния 164">
              <a:extLst>
                <a:ext uri="{FF2B5EF4-FFF2-40B4-BE49-F238E27FC236}">
                  <a16:creationId xmlns="" xmlns:a16="http://schemas.microsoft.com/office/drawing/2014/main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0" name="Полилиния 165">
              <a:extLst>
                <a:ext uri="{FF2B5EF4-FFF2-40B4-BE49-F238E27FC236}">
                  <a16:creationId xmlns="" xmlns:a16="http://schemas.microsoft.com/office/drawing/2014/main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1" name="Полилиния 166">
              <a:extLst>
                <a:ext uri="{FF2B5EF4-FFF2-40B4-BE49-F238E27FC236}">
                  <a16:creationId xmlns="" xmlns:a16="http://schemas.microsoft.com/office/drawing/2014/main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2" name="Полилиния 167">
              <a:extLst>
                <a:ext uri="{FF2B5EF4-FFF2-40B4-BE49-F238E27FC236}">
                  <a16:creationId xmlns="" xmlns:a16="http://schemas.microsoft.com/office/drawing/2014/main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3" name="Полилиния 168">
              <a:extLst>
                <a:ext uri="{FF2B5EF4-FFF2-40B4-BE49-F238E27FC236}">
                  <a16:creationId xmlns="" xmlns:a16="http://schemas.microsoft.com/office/drawing/2014/main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4" name="Полилиния 169">
              <a:extLst>
                <a:ext uri="{FF2B5EF4-FFF2-40B4-BE49-F238E27FC236}">
                  <a16:creationId xmlns="" xmlns:a16="http://schemas.microsoft.com/office/drawing/2014/main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5" name="Полилиния 170">
              <a:extLst>
                <a:ext uri="{FF2B5EF4-FFF2-40B4-BE49-F238E27FC236}">
                  <a16:creationId xmlns="" xmlns:a16="http://schemas.microsoft.com/office/drawing/2014/main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6" name="Полилиния 171">
              <a:extLst>
                <a:ext uri="{FF2B5EF4-FFF2-40B4-BE49-F238E27FC236}">
                  <a16:creationId xmlns="" xmlns:a16="http://schemas.microsoft.com/office/drawing/2014/main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7" name="Полилиния 172">
              <a:extLst>
                <a:ext uri="{FF2B5EF4-FFF2-40B4-BE49-F238E27FC236}">
                  <a16:creationId xmlns="" xmlns:a16="http://schemas.microsoft.com/office/drawing/2014/main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8" name="Полилиния 173">
              <a:extLst>
                <a:ext uri="{FF2B5EF4-FFF2-40B4-BE49-F238E27FC236}">
                  <a16:creationId xmlns="" xmlns:a16="http://schemas.microsoft.com/office/drawing/2014/main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9" name="Полилиния 174">
              <a:extLst>
                <a:ext uri="{FF2B5EF4-FFF2-40B4-BE49-F238E27FC236}">
                  <a16:creationId xmlns="" xmlns:a16="http://schemas.microsoft.com/office/drawing/2014/main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0" name="Полилиния 175">
              <a:extLst>
                <a:ext uri="{FF2B5EF4-FFF2-40B4-BE49-F238E27FC236}">
                  <a16:creationId xmlns="" xmlns:a16="http://schemas.microsoft.com/office/drawing/2014/main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1" name="Полилиния 176">
              <a:extLst>
                <a:ext uri="{FF2B5EF4-FFF2-40B4-BE49-F238E27FC236}">
                  <a16:creationId xmlns="" xmlns:a16="http://schemas.microsoft.com/office/drawing/2014/main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2" name="Полилиния 177">
              <a:extLst>
                <a:ext uri="{FF2B5EF4-FFF2-40B4-BE49-F238E27FC236}">
                  <a16:creationId xmlns="" xmlns:a16="http://schemas.microsoft.com/office/drawing/2014/main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3" name="Полилиния 178">
              <a:extLst>
                <a:ext uri="{FF2B5EF4-FFF2-40B4-BE49-F238E27FC236}">
                  <a16:creationId xmlns="" xmlns:a16="http://schemas.microsoft.com/office/drawing/2014/main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4" name="Полилиния 179">
              <a:extLst>
                <a:ext uri="{FF2B5EF4-FFF2-40B4-BE49-F238E27FC236}">
                  <a16:creationId xmlns="" xmlns:a16="http://schemas.microsoft.com/office/drawing/2014/main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5" name="Полилиния 180">
              <a:extLst>
                <a:ext uri="{FF2B5EF4-FFF2-40B4-BE49-F238E27FC236}">
                  <a16:creationId xmlns="" xmlns:a16="http://schemas.microsoft.com/office/drawing/2014/main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6" name="Полилиния 181">
              <a:extLst>
                <a:ext uri="{FF2B5EF4-FFF2-40B4-BE49-F238E27FC236}">
                  <a16:creationId xmlns="" xmlns:a16="http://schemas.microsoft.com/office/drawing/2014/main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7" name="Полилиния 182">
              <a:extLst>
                <a:ext uri="{FF2B5EF4-FFF2-40B4-BE49-F238E27FC236}">
                  <a16:creationId xmlns="" xmlns:a16="http://schemas.microsoft.com/office/drawing/2014/main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8" name="Полилиния 183">
              <a:extLst>
                <a:ext uri="{FF2B5EF4-FFF2-40B4-BE49-F238E27FC236}">
                  <a16:creationId xmlns="" xmlns:a16="http://schemas.microsoft.com/office/drawing/2014/main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09" name="Полилиния 184">
              <a:extLst>
                <a:ext uri="{FF2B5EF4-FFF2-40B4-BE49-F238E27FC236}">
                  <a16:creationId xmlns="" xmlns:a16="http://schemas.microsoft.com/office/drawing/2014/main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0" name="Полилиния 185">
              <a:extLst>
                <a:ext uri="{FF2B5EF4-FFF2-40B4-BE49-F238E27FC236}">
                  <a16:creationId xmlns="" xmlns:a16="http://schemas.microsoft.com/office/drawing/2014/main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1" name="Полилиния 186">
              <a:extLst>
                <a:ext uri="{FF2B5EF4-FFF2-40B4-BE49-F238E27FC236}">
                  <a16:creationId xmlns="" xmlns:a16="http://schemas.microsoft.com/office/drawing/2014/main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2" name="Полилиния 187">
              <a:extLst>
                <a:ext uri="{FF2B5EF4-FFF2-40B4-BE49-F238E27FC236}">
                  <a16:creationId xmlns="" xmlns:a16="http://schemas.microsoft.com/office/drawing/2014/main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3" name="Полилиния 188">
              <a:extLst>
                <a:ext uri="{FF2B5EF4-FFF2-40B4-BE49-F238E27FC236}">
                  <a16:creationId xmlns="" xmlns:a16="http://schemas.microsoft.com/office/drawing/2014/main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4" name="Полилиния 189">
              <a:extLst>
                <a:ext uri="{FF2B5EF4-FFF2-40B4-BE49-F238E27FC236}">
                  <a16:creationId xmlns="" xmlns:a16="http://schemas.microsoft.com/office/drawing/2014/main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5" name="Полилиния 190">
              <a:extLst>
                <a:ext uri="{FF2B5EF4-FFF2-40B4-BE49-F238E27FC236}">
                  <a16:creationId xmlns="" xmlns:a16="http://schemas.microsoft.com/office/drawing/2014/main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6" name="Полилиния 191">
              <a:extLst>
                <a:ext uri="{FF2B5EF4-FFF2-40B4-BE49-F238E27FC236}">
                  <a16:creationId xmlns="" xmlns:a16="http://schemas.microsoft.com/office/drawing/2014/main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7" name="Полилиния 192">
              <a:extLst>
                <a:ext uri="{FF2B5EF4-FFF2-40B4-BE49-F238E27FC236}">
                  <a16:creationId xmlns="" xmlns:a16="http://schemas.microsoft.com/office/drawing/2014/main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8" name="Полилиния 193">
              <a:extLst>
                <a:ext uri="{FF2B5EF4-FFF2-40B4-BE49-F238E27FC236}">
                  <a16:creationId xmlns="" xmlns:a16="http://schemas.microsoft.com/office/drawing/2014/main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9" name="Полилиния 194">
              <a:extLst>
                <a:ext uri="{FF2B5EF4-FFF2-40B4-BE49-F238E27FC236}">
                  <a16:creationId xmlns="" xmlns:a16="http://schemas.microsoft.com/office/drawing/2014/main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0" name="Полилиния 195">
              <a:extLst>
                <a:ext uri="{FF2B5EF4-FFF2-40B4-BE49-F238E27FC236}">
                  <a16:creationId xmlns="" xmlns:a16="http://schemas.microsoft.com/office/drawing/2014/main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1" name="Полилиния 196">
              <a:extLst>
                <a:ext uri="{FF2B5EF4-FFF2-40B4-BE49-F238E27FC236}">
                  <a16:creationId xmlns="" xmlns:a16="http://schemas.microsoft.com/office/drawing/2014/main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2" name="Полилиния 197">
              <a:extLst>
                <a:ext uri="{FF2B5EF4-FFF2-40B4-BE49-F238E27FC236}">
                  <a16:creationId xmlns="" xmlns:a16="http://schemas.microsoft.com/office/drawing/2014/main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3" name="Полилиния 198">
              <a:extLst>
                <a:ext uri="{FF2B5EF4-FFF2-40B4-BE49-F238E27FC236}">
                  <a16:creationId xmlns="" xmlns:a16="http://schemas.microsoft.com/office/drawing/2014/main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4" name="Полилиния 199">
              <a:extLst>
                <a:ext uri="{FF2B5EF4-FFF2-40B4-BE49-F238E27FC236}">
                  <a16:creationId xmlns="" xmlns:a16="http://schemas.microsoft.com/office/drawing/2014/main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5" name="Полилиния 200">
              <a:extLst>
                <a:ext uri="{FF2B5EF4-FFF2-40B4-BE49-F238E27FC236}">
                  <a16:creationId xmlns="" xmlns:a16="http://schemas.microsoft.com/office/drawing/2014/main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6" name="Полилиния 201">
              <a:extLst>
                <a:ext uri="{FF2B5EF4-FFF2-40B4-BE49-F238E27FC236}">
                  <a16:creationId xmlns="" xmlns:a16="http://schemas.microsoft.com/office/drawing/2014/main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7" name="Полилиния 202">
              <a:extLst>
                <a:ext uri="{FF2B5EF4-FFF2-40B4-BE49-F238E27FC236}">
                  <a16:creationId xmlns="" xmlns:a16="http://schemas.microsoft.com/office/drawing/2014/main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8" name="Полилиния 203">
              <a:extLst>
                <a:ext uri="{FF2B5EF4-FFF2-40B4-BE49-F238E27FC236}">
                  <a16:creationId xmlns="" xmlns:a16="http://schemas.microsoft.com/office/drawing/2014/main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9" name="Полилиния 204">
              <a:extLst>
                <a:ext uri="{FF2B5EF4-FFF2-40B4-BE49-F238E27FC236}">
                  <a16:creationId xmlns="" xmlns:a16="http://schemas.microsoft.com/office/drawing/2014/main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0" name="Полилиния 206">
              <a:extLst>
                <a:ext uri="{FF2B5EF4-FFF2-40B4-BE49-F238E27FC236}">
                  <a16:creationId xmlns="" xmlns:a16="http://schemas.microsoft.com/office/drawing/2014/main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1" name="Полилиния 207">
              <a:extLst>
                <a:ext uri="{FF2B5EF4-FFF2-40B4-BE49-F238E27FC236}">
                  <a16:creationId xmlns="" xmlns:a16="http://schemas.microsoft.com/office/drawing/2014/main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2" name="Полилиния 208">
              <a:extLst>
                <a:ext uri="{FF2B5EF4-FFF2-40B4-BE49-F238E27FC236}">
                  <a16:creationId xmlns="" xmlns:a16="http://schemas.microsoft.com/office/drawing/2014/main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3" name="Полилиния 209">
              <a:extLst>
                <a:ext uri="{FF2B5EF4-FFF2-40B4-BE49-F238E27FC236}">
                  <a16:creationId xmlns="" xmlns:a16="http://schemas.microsoft.com/office/drawing/2014/main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4" name="Полилиния 210">
              <a:extLst>
                <a:ext uri="{FF2B5EF4-FFF2-40B4-BE49-F238E27FC236}">
                  <a16:creationId xmlns="" xmlns:a16="http://schemas.microsoft.com/office/drawing/2014/main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5" name="Полилиния 211">
              <a:extLst>
                <a:ext uri="{FF2B5EF4-FFF2-40B4-BE49-F238E27FC236}">
                  <a16:creationId xmlns="" xmlns:a16="http://schemas.microsoft.com/office/drawing/2014/main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6" name="Полилиния 212">
              <a:extLst>
                <a:ext uri="{FF2B5EF4-FFF2-40B4-BE49-F238E27FC236}">
                  <a16:creationId xmlns="" xmlns:a16="http://schemas.microsoft.com/office/drawing/2014/main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7" name="Полилиния 213">
              <a:extLst>
                <a:ext uri="{FF2B5EF4-FFF2-40B4-BE49-F238E27FC236}">
                  <a16:creationId xmlns="" xmlns:a16="http://schemas.microsoft.com/office/drawing/2014/main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8" name="Полилиния 214">
              <a:extLst>
                <a:ext uri="{FF2B5EF4-FFF2-40B4-BE49-F238E27FC236}">
                  <a16:creationId xmlns="" xmlns:a16="http://schemas.microsoft.com/office/drawing/2014/main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39" name="Полилиния 215">
              <a:extLst>
                <a:ext uri="{FF2B5EF4-FFF2-40B4-BE49-F238E27FC236}">
                  <a16:creationId xmlns="" xmlns:a16="http://schemas.microsoft.com/office/drawing/2014/main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0" name="Полилиния 216">
              <a:extLst>
                <a:ext uri="{FF2B5EF4-FFF2-40B4-BE49-F238E27FC236}">
                  <a16:creationId xmlns="" xmlns:a16="http://schemas.microsoft.com/office/drawing/2014/main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1" name="Полилиния 217">
              <a:extLst>
                <a:ext uri="{FF2B5EF4-FFF2-40B4-BE49-F238E27FC236}">
                  <a16:creationId xmlns="" xmlns:a16="http://schemas.microsoft.com/office/drawing/2014/main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2" name="Полилиния 218">
              <a:extLst>
                <a:ext uri="{FF2B5EF4-FFF2-40B4-BE49-F238E27FC236}">
                  <a16:creationId xmlns="" xmlns:a16="http://schemas.microsoft.com/office/drawing/2014/main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3" name="Полилиния 219">
              <a:extLst>
                <a:ext uri="{FF2B5EF4-FFF2-40B4-BE49-F238E27FC236}">
                  <a16:creationId xmlns="" xmlns:a16="http://schemas.microsoft.com/office/drawing/2014/main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4" name="Полилиния 220">
              <a:extLst>
                <a:ext uri="{FF2B5EF4-FFF2-40B4-BE49-F238E27FC236}">
                  <a16:creationId xmlns="" xmlns:a16="http://schemas.microsoft.com/office/drawing/2014/main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5" name="Полилиния 221">
              <a:extLst>
                <a:ext uri="{FF2B5EF4-FFF2-40B4-BE49-F238E27FC236}">
                  <a16:creationId xmlns="" xmlns:a16="http://schemas.microsoft.com/office/drawing/2014/main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6" name="Полилиния 222">
              <a:extLst>
                <a:ext uri="{FF2B5EF4-FFF2-40B4-BE49-F238E27FC236}">
                  <a16:creationId xmlns="" xmlns:a16="http://schemas.microsoft.com/office/drawing/2014/main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7" name="Полилиния 223">
              <a:extLst>
                <a:ext uri="{FF2B5EF4-FFF2-40B4-BE49-F238E27FC236}">
                  <a16:creationId xmlns="" xmlns:a16="http://schemas.microsoft.com/office/drawing/2014/main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8" name="Полилиния 224">
              <a:extLst>
                <a:ext uri="{FF2B5EF4-FFF2-40B4-BE49-F238E27FC236}">
                  <a16:creationId xmlns="" xmlns:a16="http://schemas.microsoft.com/office/drawing/2014/main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49" name="Полилиния 225">
              <a:extLst>
                <a:ext uri="{FF2B5EF4-FFF2-40B4-BE49-F238E27FC236}">
                  <a16:creationId xmlns="" xmlns:a16="http://schemas.microsoft.com/office/drawing/2014/main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0" name="Полилиния 226">
              <a:extLst>
                <a:ext uri="{FF2B5EF4-FFF2-40B4-BE49-F238E27FC236}">
                  <a16:creationId xmlns="" xmlns:a16="http://schemas.microsoft.com/office/drawing/2014/main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1" name="Полилиния 227">
              <a:extLst>
                <a:ext uri="{FF2B5EF4-FFF2-40B4-BE49-F238E27FC236}">
                  <a16:creationId xmlns="" xmlns:a16="http://schemas.microsoft.com/office/drawing/2014/main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2" name="Полилиния 228">
              <a:extLst>
                <a:ext uri="{FF2B5EF4-FFF2-40B4-BE49-F238E27FC236}">
                  <a16:creationId xmlns="" xmlns:a16="http://schemas.microsoft.com/office/drawing/2014/main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3" name="Полилиния 229">
              <a:extLst>
                <a:ext uri="{FF2B5EF4-FFF2-40B4-BE49-F238E27FC236}">
                  <a16:creationId xmlns="" xmlns:a16="http://schemas.microsoft.com/office/drawing/2014/main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4" name="Полилиния 230">
              <a:extLst>
                <a:ext uri="{FF2B5EF4-FFF2-40B4-BE49-F238E27FC236}">
                  <a16:creationId xmlns="" xmlns:a16="http://schemas.microsoft.com/office/drawing/2014/main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5" name="Полилиния 231">
              <a:extLst>
                <a:ext uri="{FF2B5EF4-FFF2-40B4-BE49-F238E27FC236}">
                  <a16:creationId xmlns="" xmlns:a16="http://schemas.microsoft.com/office/drawing/2014/main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6" name="Полилиния 232">
              <a:extLst>
                <a:ext uri="{FF2B5EF4-FFF2-40B4-BE49-F238E27FC236}">
                  <a16:creationId xmlns="" xmlns:a16="http://schemas.microsoft.com/office/drawing/2014/main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7" name="Полилиния 233">
              <a:extLst>
                <a:ext uri="{FF2B5EF4-FFF2-40B4-BE49-F238E27FC236}">
                  <a16:creationId xmlns="" xmlns:a16="http://schemas.microsoft.com/office/drawing/2014/main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8" name="Полилиния 234">
              <a:extLst>
                <a:ext uri="{FF2B5EF4-FFF2-40B4-BE49-F238E27FC236}">
                  <a16:creationId xmlns="" xmlns:a16="http://schemas.microsoft.com/office/drawing/2014/main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59" name="Полилиния 235">
              <a:extLst>
                <a:ext uri="{FF2B5EF4-FFF2-40B4-BE49-F238E27FC236}">
                  <a16:creationId xmlns="" xmlns:a16="http://schemas.microsoft.com/office/drawing/2014/main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0" name="Полилиния 236">
              <a:extLst>
                <a:ext uri="{FF2B5EF4-FFF2-40B4-BE49-F238E27FC236}">
                  <a16:creationId xmlns="" xmlns:a16="http://schemas.microsoft.com/office/drawing/2014/main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1" name="Полилиния 237">
              <a:extLst>
                <a:ext uri="{FF2B5EF4-FFF2-40B4-BE49-F238E27FC236}">
                  <a16:creationId xmlns="" xmlns:a16="http://schemas.microsoft.com/office/drawing/2014/main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2" name="Полилиния 238">
              <a:extLst>
                <a:ext uri="{FF2B5EF4-FFF2-40B4-BE49-F238E27FC236}">
                  <a16:creationId xmlns="" xmlns:a16="http://schemas.microsoft.com/office/drawing/2014/main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3" name="Полилиния 239">
              <a:extLst>
                <a:ext uri="{FF2B5EF4-FFF2-40B4-BE49-F238E27FC236}">
                  <a16:creationId xmlns="" xmlns:a16="http://schemas.microsoft.com/office/drawing/2014/main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4" name="Полилиния 240">
              <a:extLst>
                <a:ext uri="{FF2B5EF4-FFF2-40B4-BE49-F238E27FC236}">
                  <a16:creationId xmlns="" xmlns:a16="http://schemas.microsoft.com/office/drawing/2014/main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5" name="Полилиния 241">
              <a:extLst>
                <a:ext uri="{FF2B5EF4-FFF2-40B4-BE49-F238E27FC236}">
                  <a16:creationId xmlns="" xmlns:a16="http://schemas.microsoft.com/office/drawing/2014/main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6" name="Полилиния 242">
              <a:extLst>
                <a:ext uri="{FF2B5EF4-FFF2-40B4-BE49-F238E27FC236}">
                  <a16:creationId xmlns="" xmlns:a16="http://schemas.microsoft.com/office/drawing/2014/main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7" name="Полилиния 243">
              <a:extLst>
                <a:ext uri="{FF2B5EF4-FFF2-40B4-BE49-F238E27FC236}">
                  <a16:creationId xmlns="" xmlns:a16="http://schemas.microsoft.com/office/drawing/2014/main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8" name="Полилиния 244">
              <a:extLst>
                <a:ext uri="{FF2B5EF4-FFF2-40B4-BE49-F238E27FC236}">
                  <a16:creationId xmlns="" xmlns:a16="http://schemas.microsoft.com/office/drawing/2014/main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69" name="Полилиния 245">
              <a:extLst>
                <a:ext uri="{FF2B5EF4-FFF2-40B4-BE49-F238E27FC236}">
                  <a16:creationId xmlns="" xmlns:a16="http://schemas.microsoft.com/office/drawing/2014/main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0" name="Полилиния 246">
              <a:extLst>
                <a:ext uri="{FF2B5EF4-FFF2-40B4-BE49-F238E27FC236}">
                  <a16:creationId xmlns="" xmlns:a16="http://schemas.microsoft.com/office/drawing/2014/main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1" name="Полилиния 247">
              <a:extLst>
                <a:ext uri="{FF2B5EF4-FFF2-40B4-BE49-F238E27FC236}">
                  <a16:creationId xmlns="" xmlns:a16="http://schemas.microsoft.com/office/drawing/2014/main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2" name="Полилиния 248">
              <a:extLst>
                <a:ext uri="{FF2B5EF4-FFF2-40B4-BE49-F238E27FC236}">
                  <a16:creationId xmlns="" xmlns:a16="http://schemas.microsoft.com/office/drawing/2014/main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3" name="Полилиния 249">
              <a:extLst>
                <a:ext uri="{FF2B5EF4-FFF2-40B4-BE49-F238E27FC236}">
                  <a16:creationId xmlns="" xmlns:a16="http://schemas.microsoft.com/office/drawing/2014/main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4" name="Полилиния 250">
              <a:extLst>
                <a:ext uri="{FF2B5EF4-FFF2-40B4-BE49-F238E27FC236}">
                  <a16:creationId xmlns="" xmlns:a16="http://schemas.microsoft.com/office/drawing/2014/main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5" name="Полилиния 251">
              <a:extLst>
                <a:ext uri="{FF2B5EF4-FFF2-40B4-BE49-F238E27FC236}">
                  <a16:creationId xmlns="" xmlns:a16="http://schemas.microsoft.com/office/drawing/2014/main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6" name="Полилиния 252">
              <a:extLst>
                <a:ext uri="{FF2B5EF4-FFF2-40B4-BE49-F238E27FC236}">
                  <a16:creationId xmlns="" xmlns:a16="http://schemas.microsoft.com/office/drawing/2014/main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7" name="Полилиния 253">
              <a:extLst>
                <a:ext uri="{FF2B5EF4-FFF2-40B4-BE49-F238E27FC236}">
                  <a16:creationId xmlns="" xmlns:a16="http://schemas.microsoft.com/office/drawing/2014/main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8" name="Полилиния 254">
              <a:extLst>
                <a:ext uri="{FF2B5EF4-FFF2-40B4-BE49-F238E27FC236}">
                  <a16:creationId xmlns="" xmlns:a16="http://schemas.microsoft.com/office/drawing/2014/main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79" name="Полилиния 255">
              <a:extLst>
                <a:ext uri="{FF2B5EF4-FFF2-40B4-BE49-F238E27FC236}">
                  <a16:creationId xmlns="" xmlns:a16="http://schemas.microsoft.com/office/drawing/2014/main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0" name="Полилиния 256">
              <a:extLst>
                <a:ext uri="{FF2B5EF4-FFF2-40B4-BE49-F238E27FC236}">
                  <a16:creationId xmlns="" xmlns:a16="http://schemas.microsoft.com/office/drawing/2014/main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1" name="Полилиния 257">
              <a:extLst>
                <a:ext uri="{FF2B5EF4-FFF2-40B4-BE49-F238E27FC236}">
                  <a16:creationId xmlns="" xmlns:a16="http://schemas.microsoft.com/office/drawing/2014/main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2" name="Полилиния 258">
              <a:extLst>
                <a:ext uri="{FF2B5EF4-FFF2-40B4-BE49-F238E27FC236}">
                  <a16:creationId xmlns="" xmlns:a16="http://schemas.microsoft.com/office/drawing/2014/main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3" name="Полилиния 259">
              <a:extLst>
                <a:ext uri="{FF2B5EF4-FFF2-40B4-BE49-F238E27FC236}">
                  <a16:creationId xmlns="" xmlns:a16="http://schemas.microsoft.com/office/drawing/2014/main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4" name="Полилиния 260">
              <a:extLst>
                <a:ext uri="{FF2B5EF4-FFF2-40B4-BE49-F238E27FC236}">
                  <a16:creationId xmlns="" xmlns:a16="http://schemas.microsoft.com/office/drawing/2014/main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5" name="Полилиния 261">
              <a:extLst>
                <a:ext uri="{FF2B5EF4-FFF2-40B4-BE49-F238E27FC236}">
                  <a16:creationId xmlns="" xmlns:a16="http://schemas.microsoft.com/office/drawing/2014/main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6" name="Полилиния 262">
              <a:extLst>
                <a:ext uri="{FF2B5EF4-FFF2-40B4-BE49-F238E27FC236}">
                  <a16:creationId xmlns="" xmlns:a16="http://schemas.microsoft.com/office/drawing/2014/main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7" name="Полилиния 263">
              <a:extLst>
                <a:ext uri="{FF2B5EF4-FFF2-40B4-BE49-F238E27FC236}">
                  <a16:creationId xmlns="" xmlns:a16="http://schemas.microsoft.com/office/drawing/2014/main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8" name="Полилиния 264">
              <a:extLst>
                <a:ext uri="{FF2B5EF4-FFF2-40B4-BE49-F238E27FC236}">
                  <a16:creationId xmlns="" xmlns:a16="http://schemas.microsoft.com/office/drawing/2014/main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89" name="Полилиния 265">
              <a:extLst>
                <a:ext uri="{FF2B5EF4-FFF2-40B4-BE49-F238E27FC236}">
                  <a16:creationId xmlns="" xmlns:a16="http://schemas.microsoft.com/office/drawing/2014/main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0" name="Полилиния 266">
              <a:extLst>
                <a:ext uri="{FF2B5EF4-FFF2-40B4-BE49-F238E27FC236}">
                  <a16:creationId xmlns="" xmlns:a16="http://schemas.microsoft.com/office/drawing/2014/main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1" name="Полилиния 267">
              <a:extLst>
                <a:ext uri="{FF2B5EF4-FFF2-40B4-BE49-F238E27FC236}">
                  <a16:creationId xmlns="" xmlns:a16="http://schemas.microsoft.com/office/drawing/2014/main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2" name="Полилиния 268">
              <a:extLst>
                <a:ext uri="{FF2B5EF4-FFF2-40B4-BE49-F238E27FC236}">
                  <a16:creationId xmlns="" xmlns:a16="http://schemas.microsoft.com/office/drawing/2014/main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3" name="Полилиния 269">
              <a:extLst>
                <a:ext uri="{FF2B5EF4-FFF2-40B4-BE49-F238E27FC236}">
                  <a16:creationId xmlns="" xmlns:a16="http://schemas.microsoft.com/office/drawing/2014/main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4" name="Полилиния 270">
              <a:extLst>
                <a:ext uri="{FF2B5EF4-FFF2-40B4-BE49-F238E27FC236}">
                  <a16:creationId xmlns="" xmlns:a16="http://schemas.microsoft.com/office/drawing/2014/main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5" name="Полилиния 271">
              <a:extLst>
                <a:ext uri="{FF2B5EF4-FFF2-40B4-BE49-F238E27FC236}">
                  <a16:creationId xmlns="" xmlns:a16="http://schemas.microsoft.com/office/drawing/2014/main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6" name="Полилиния 272">
              <a:extLst>
                <a:ext uri="{FF2B5EF4-FFF2-40B4-BE49-F238E27FC236}">
                  <a16:creationId xmlns="" xmlns:a16="http://schemas.microsoft.com/office/drawing/2014/main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7" name="Полилиния 273">
              <a:extLst>
                <a:ext uri="{FF2B5EF4-FFF2-40B4-BE49-F238E27FC236}">
                  <a16:creationId xmlns="" xmlns:a16="http://schemas.microsoft.com/office/drawing/2014/main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8" name="Полилиния 274">
              <a:extLst>
                <a:ext uri="{FF2B5EF4-FFF2-40B4-BE49-F238E27FC236}">
                  <a16:creationId xmlns="" xmlns:a16="http://schemas.microsoft.com/office/drawing/2014/main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99" name="Полилиния 275">
              <a:extLst>
                <a:ext uri="{FF2B5EF4-FFF2-40B4-BE49-F238E27FC236}">
                  <a16:creationId xmlns="" xmlns:a16="http://schemas.microsoft.com/office/drawing/2014/main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0" name="Полилиния 276">
              <a:extLst>
                <a:ext uri="{FF2B5EF4-FFF2-40B4-BE49-F238E27FC236}">
                  <a16:creationId xmlns="" xmlns:a16="http://schemas.microsoft.com/office/drawing/2014/main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1" name="Полилиния 277">
              <a:extLst>
                <a:ext uri="{FF2B5EF4-FFF2-40B4-BE49-F238E27FC236}">
                  <a16:creationId xmlns="" xmlns:a16="http://schemas.microsoft.com/office/drawing/2014/main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2" name="Полилиния 278">
              <a:extLst>
                <a:ext uri="{FF2B5EF4-FFF2-40B4-BE49-F238E27FC236}">
                  <a16:creationId xmlns="" xmlns:a16="http://schemas.microsoft.com/office/drawing/2014/main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3" name="Полилиния 279">
              <a:extLst>
                <a:ext uri="{FF2B5EF4-FFF2-40B4-BE49-F238E27FC236}">
                  <a16:creationId xmlns="" xmlns:a16="http://schemas.microsoft.com/office/drawing/2014/main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4" name="Полилиния 280">
              <a:extLst>
                <a:ext uri="{FF2B5EF4-FFF2-40B4-BE49-F238E27FC236}">
                  <a16:creationId xmlns="" xmlns:a16="http://schemas.microsoft.com/office/drawing/2014/main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5" name="Полилиния 281">
              <a:extLst>
                <a:ext uri="{FF2B5EF4-FFF2-40B4-BE49-F238E27FC236}">
                  <a16:creationId xmlns="" xmlns:a16="http://schemas.microsoft.com/office/drawing/2014/main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6" name="Полилиния 282">
              <a:extLst>
                <a:ext uri="{FF2B5EF4-FFF2-40B4-BE49-F238E27FC236}">
                  <a16:creationId xmlns="" xmlns:a16="http://schemas.microsoft.com/office/drawing/2014/main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7" name="Полилиния 283">
              <a:extLst>
                <a:ext uri="{FF2B5EF4-FFF2-40B4-BE49-F238E27FC236}">
                  <a16:creationId xmlns="" xmlns:a16="http://schemas.microsoft.com/office/drawing/2014/main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8" name="Полилиния 284">
              <a:extLst>
                <a:ext uri="{FF2B5EF4-FFF2-40B4-BE49-F238E27FC236}">
                  <a16:creationId xmlns="" xmlns:a16="http://schemas.microsoft.com/office/drawing/2014/main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09" name="Полилиния 285">
              <a:extLst>
                <a:ext uri="{FF2B5EF4-FFF2-40B4-BE49-F238E27FC236}">
                  <a16:creationId xmlns="" xmlns:a16="http://schemas.microsoft.com/office/drawing/2014/main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0" name="Полилиния 286">
              <a:extLst>
                <a:ext uri="{FF2B5EF4-FFF2-40B4-BE49-F238E27FC236}">
                  <a16:creationId xmlns="" xmlns:a16="http://schemas.microsoft.com/office/drawing/2014/main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1" name="Полилиния 287">
              <a:extLst>
                <a:ext uri="{FF2B5EF4-FFF2-40B4-BE49-F238E27FC236}">
                  <a16:creationId xmlns="" xmlns:a16="http://schemas.microsoft.com/office/drawing/2014/main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2" name="Полилиния 288">
              <a:extLst>
                <a:ext uri="{FF2B5EF4-FFF2-40B4-BE49-F238E27FC236}">
                  <a16:creationId xmlns="" xmlns:a16="http://schemas.microsoft.com/office/drawing/2014/main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3" name="Полилиния 289">
              <a:extLst>
                <a:ext uri="{FF2B5EF4-FFF2-40B4-BE49-F238E27FC236}">
                  <a16:creationId xmlns="" xmlns:a16="http://schemas.microsoft.com/office/drawing/2014/main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4" name="Полилиния 290">
              <a:extLst>
                <a:ext uri="{FF2B5EF4-FFF2-40B4-BE49-F238E27FC236}">
                  <a16:creationId xmlns="" xmlns:a16="http://schemas.microsoft.com/office/drawing/2014/main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5" name="Полилиния 291">
              <a:extLst>
                <a:ext uri="{FF2B5EF4-FFF2-40B4-BE49-F238E27FC236}">
                  <a16:creationId xmlns="" xmlns:a16="http://schemas.microsoft.com/office/drawing/2014/main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6" name="Полилиния 292">
              <a:extLst>
                <a:ext uri="{FF2B5EF4-FFF2-40B4-BE49-F238E27FC236}">
                  <a16:creationId xmlns="" xmlns:a16="http://schemas.microsoft.com/office/drawing/2014/main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7" name="Полилиния 293">
              <a:extLst>
                <a:ext uri="{FF2B5EF4-FFF2-40B4-BE49-F238E27FC236}">
                  <a16:creationId xmlns="" xmlns:a16="http://schemas.microsoft.com/office/drawing/2014/main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8" name="Полилиния 294">
              <a:extLst>
                <a:ext uri="{FF2B5EF4-FFF2-40B4-BE49-F238E27FC236}">
                  <a16:creationId xmlns="" xmlns:a16="http://schemas.microsoft.com/office/drawing/2014/main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19" name="Полилиния 295">
              <a:extLst>
                <a:ext uri="{FF2B5EF4-FFF2-40B4-BE49-F238E27FC236}">
                  <a16:creationId xmlns="" xmlns:a16="http://schemas.microsoft.com/office/drawing/2014/main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0" name="Полилиния 296">
              <a:extLst>
                <a:ext uri="{FF2B5EF4-FFF2-40B4-BE49-F238E27FC236}">
                  <a16:creationId xmlns="" xmlns:a16="http://schemas.microsoft.com/office/drawing/2014/main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1" name="Полилиния 297">
              <a:extLst>
                <a:ext uri="{FF2B5EF4-FFF2-40B4-BE49-F238E27FC236}">
                  <a16:creationId xmlns="" xmlns:a16="http://schemas.microsoft.com/office/drawing/2014/main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2" name="Полилиния 298">
              <a:extLst>
                <a:ext uri="{FF2B5EF4-FFF2-40B4-BE49-F238E27FC236}">
                  <a16:creationId xmlns="" xmlns:a16="http://schemas.microsoft.com/office/drawing/2014/main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3" name="Полилиния 299">
              <a:extLst>
                <a:ext uri="{FF2B5EF4-FFF2-40B4-BE49-F238E27FC236}">
                  <a16:creationId xmlns="" xmlns:a16="http://schemas.microsoft.com/office/drawing/2014/main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4" name="Полилиния 300">
              <a:extLst>
                <a:ext uri="{FF2B5EF4-FFF2-40B4-BE49-F238E27FC236}">
                  <a16:creationId xmlns="" xmlns:a16="http://schemas.microsoft.com/office/drawing/2014/main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5" name="Полилиния 301">
              <a:extLst>
                <a:ext uri="{FF2B5EF4-FFF2-40B4-BE49-F238E27FC236}">
                  <a16:creationId xmlns="" xmlns:a16="http://schemas.microsoft.com/office/drawing/2014/main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6" name="Полилиния 302">
              <a:extLst>
                <a:ext uri="{FF2B5EF4-FFF2-40B4-BE49-F238E27FC236}">
                  <a16:creationId xmlns="" xmlns:a16="http://schemas.microsoft.com/office/drawing/2014/main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7" name="Полилиния 303">
              <a:extLst>
                <a:ext uri="{FF2B5EF4-FFF2-40B4-BE49-F238E27FC236}">
                  <a16:creationId xmlns="" xmlns:a16="http://schemas.microsoft.com/office/drawing/2014/main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8" name="Полилиния 304">
              <a:extLst>
                <a:ext uri="{FF2B5EF4-FFF2-40B4-BE49-F238E27FC236}">
                  <a16:creationId xmlns="" xmlns:a16="http://schemas.microsoft.com/office/drawing/2014/main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29" name="Полилиния 305">
              <a:extLst>
                <a:ext uri="{FF2B5EF4-FFF2-40B4-BE49-F238E27FC236}">
                  <a16:creationId xmlns="" xmlns:a16="http://schemas.microsoft.com/office/drawing/2014/main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0" name="Полилиния 306">
              <a:extLst>
                <a:ext uri="{FF2B5EF4-FFF2-40B4-BE49-F238E27FC236}">
                  <a16:creationId xmlns="" xmlns:a16="http://schemas.microsoft.com/office/drawing/2014/main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1" name="Полилиния 307">
              <a:extLst>
                <a:ext uri="{FF2B5EF4-FFF2-40B4-BE49-F238E27FC236}">
                  <a16:creationId xmlns="" xmlns:a16="http://schemas.microsoft.com/office/drawing/2014/main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2" name="Полилиния 308">
              <a:extLst>
                <a:ext uri="{FF2B5EF4-FFF2-40B4-BE49-F238E27FC236}">
                  <a16:creationId xmlns="" xmlns:a16="http://schemas.microsoft.com/office/drawing/2014/main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3" name="Полилиния 309">
              <a:extLst>
                <a:ext uri="{FF2B5EF4-FFF2-40B4-BE49-F238E27FC236}">
                  <a16:creationId xmlns="" xmlns:a16="http://schemas.microsoft.com/office/drawing/2014/main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4" name="Полилиния 310">
              <a:extLst>
                <a:ext uri="{FF2B5EF4-FFF2-40B4-BE49-F238E27FC236}">
                  <a16:creationId xmlns="" xmlns:a16="http://schemas.microsoft.com/office/drawing/2014/main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5" name="Полилиния 311">
              <a:extLst>
                <a:ext uri="{FF2B5EF4-FFF2-40B4-BE49-F238E27FC236}">
                  <a16:creationId xmlns="" xmlns:a16="http://schemas.microsoft.com/office/drawing/2014/main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6" name="Полилиния 312">
              <a:extLst>
                <a:ext uri="{FF2B5EF4-FFF2-40B4-BE49-F238E27FC236}">
                  <a16:creationId xmlns="" xmlns:a16="http://schemas.microsoft.com/office/drawing/2014/main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7" name="Полилиния 313">
              <a:extLst>
                <a:ext uri="{FF2B5EF4-FFF2-40B4-BE49-F238E27FC236}">
                  <a16:creationId xmlns="" xmlns:a16="http://schemas.microsoft.com/office/drawing/2014/main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8" name="Полилиния 314">
              <a:extLst>
                <a:ext uri="{FF2B5EF4-FFF2-40B4-BE49-F238E27FC236}">
                  <a16:creationId xmlns="" xmlns:a16="http://schemas.microsoft.com/office/drawing/2014/main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39" name="Полилиния 315">
              <a:extLst>
                <a:ext uri="{FF2B5EF4-FFF2-40B4-BE49-F238E27FC236}">
                  <a16:creationId xmlns="" xmlns:a16="http://schemas.microsoft.com/office/drawing/2014/main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0" name="Полилиния 316">
              <a:extLst>
                <a:ext uri="{FF2B5EF4-FFF2-40B4-BE49-F238E27FC236}">
                  <a16:creationId xmlns="" xmlns:a16="http://schemas.microsoft.com/office/drawing/2014/main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1" name="Полилиния 317">
              <a:extLst>
                <a:ext uri="{FF2B5EF4-FFF2-40B4-BE49-F238E27FC236}">
                  <a16:creationId xmlns="" xmlns:a16="http://schemas.microsoft.com/office/drawing/2014/main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2" name="Полилиния 318">
              <a:extLst>
                <a:ext uri="{FF2B5EF4-FFF2-40B4-BE49-F238E27FC236}">
                  <a16:creationId xmlns="" xmlns:a16="http://schemas.microsoft.com/office/drawing/2014/main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3" name="Полилиния 319">
              <a:extLst>
                <a:ext uri="{FF2B5EF4-FFF2-40B4-BE49-F238E27FC236}">
                  <a16:creationId xmlns="" xmlns:a16="http://schemas.microsoft.com/office/drawing/2014/main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4" name="Полилиния 320">
              <a:extLst>
                <a:ext uri="{FF2B5EF4-FFF2-40B4-BE49-F238E27FC236}">
                  <a16:creationId xmlns="" xmlns:a16="http://schemas.microsoft.com/office/drawing/2014/main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5" name="Полилиния 321">
              <a:extLst>
                <a:ext uri="{FF2B5EF4-FFF2-40B4-BE49-F238E27FC236}">
                  <a16:creationId xmlns="" xmlns:a16="http://schemas.microsoft.com/office/drawing/2014/main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6" name="Полилиния 322">
              <a:extLst>
                <a:ext uri="{FF2B5EF4-FFF2-40B4-BE49-F238E27FC236}">
                  <a16:creationId xmlns="" xmlns:a16="http://schemas.microsoft.com/office/drawing/2014/main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7" name="Полилиния 323">
              <a:extLst>
                <a:ext uri="{FF2B5EF4-FFF2-40B4-BE49-F238E27FC236}">
                  <a16:creationId xmlns="" xmlns:a16="http://schemas.microsoft.com/office/drawing/2014/main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8" name="Полилиния 324">
              <a:extLst>
                <a:ext uri="{FF2B5EF4-FFF2-40B4-BE49-F238E27FC236}">
                  <a16:creationId xmlns="" xmlns:a16="http://schemas.microsoft.com/office/drawing/2014/main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49" name="Полилиния 325">
              <a:extLst>
                <a:ext uri="{FF2B5EF4-FFF2-40B4-BE49-F238E27FC236}">
                  <a16:creationId xmlns="" xmlns:a16="http://schemas.microsoft.com/office/drawing/2014/main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0" name="Полилиния 326">
              <a:extLst>
                <a:ext uri="{FF2B5EF4-FFF2-40B4-BE49-F238E27FC236}">
                  <a16:creationId xmlns="" xmlns:a16="http://schemas.microsoft.com/office/drawing/2014/main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1" name="Полилиния 327">
              <a:extLst>
                <a:ext uri="{FF2B5EF4-FFF2-40B4-BE49-F238E27FC236}">
                  <a16:creationId xmlns="" xmlns:a16="http://schemas.microsoft.com/office/drawing/2014/main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2" name="Полилиния 328">
              <a:extLst>
                <a:ext uri="{FF2B5EF4-FFF2-40B4-BE49-F238E27FC236}">
                  <a16:creationId xmlns="" xmlns:a16="http://schemas.microsoft.com/office/drawing/2014/main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3" name="Полилиния 329">
              <a:extLst>
                <a:ext uri="{FF2B5EF4-FFF2-40B4-BE49-F238E27FC236}">
                  <a16:creationId xmlns="" xmlns:a16="http://schemas.microsoft.com/office/drawing/2014/main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4" name="Полилиния 330">
              <a:extLst>
                <a:ext uri="{FF2B5EF4-FFF2-40B4-BE49-F238E27FC236}">
                  <a16:creationId xmlns="" xmlns:a16="http://schemas.microsoft.com/office/drawing/2014/main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5" name="Полилиния 331">
              <a:extLst>
                <a:ext uri="{FF2B5EF4-FFF2-40B4-BE49-F238E27FC236}">
                  <a16:creationId xmlns="" xmlns:a16="http://schemas.microsoft.com/office/drawing/2014/main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6" name="Полилиния 332">
              <a:extLst>
                <a:ext uri="{FF2B5EF4-FFF2-40B4-BE49-F238E27FC236}">
                  <a16:creationId xmlns="" xmlns:a16="http://schemas.microsoft.com/office/drawing/2014/main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7" name="Полилиния 333">
              <a:extLst>
                <a:ext uri="{FF2B5EF4-FFF2-40B4-BE49-F238E27FC236}">
                  <a16:creationId xmlns="" xmlns:a16="http://schemas.microsoft.com/office/drawing/2014/main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8" name="Полилиния 334">
              <a:extLst>
                <a:ext uri="{FF2B5EF4-FFF2-40B4-BE49-F238E27FC236}">
                  <a16:creationId xmlns="" xmlns:a16="http://schemas.microsoft.com/office/drawing/2014/main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59" name="Полилиния 335">
              <a:extLst>
                <a:ext uri="{FF2B5EF4-FFF2-40B4-BE49-F238E27FC236}">
                  <a16:creationId xmlns="" xmlns:a16="http://schemas.microsoft.com/office/drawing/2014/main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0" name="Полилиния 336">
              <a:extLst>
                <a:ext uri="{FF2B5EF4-FFF2-40B4-BE49-F238E27FC236}">
                  <a16:creationId xmlns="" xmlns:a16="http://schemas.microsoft.com/office/drawing/2014/main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1" name="Полилиния 337">
              <a:extLst>
                <a:ext uri="{FF2B5EF4-FFF2-40B4-BE49-F238E27FC236}">
                  <a16:creationId xmlns="" xmlns:a16="http://schemas.microsoft.com/office/drawing/2014/main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2" name="Полилиния 338">
              <a:extLst>
                <a:ext uri="{FF2B5EF4-FFF2-40B4-BE49-F238E27FC236}">
                  <a16:creationId xmlns="" xmlns:a16="http://schemas.microsoft.com/office/drawing/2014/main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3" name="Полилиния 339">
              <a:extLst>
                <a:ext uri="{FF2B5EF4-FFF2-40B4-BE49-F238E27FC236}">
                  <a16:creationId xmlns="" xmlns:a16="http://schemas.microsoft.com/office/drawing/2014/main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4" name="Полилиния 340">
              <a:extLst>
                <a:ext uri="{FF2B5EF4-FFF2-40B4-BE49-F238E27FC236}">
                  <a16:creationId xmlns="" xmlns:a16="http://schemas.microsoft.com/office/drawing/2014/main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5" name="Полилиния 341">
              <a:extLst>
                <a:ext uri="{FF2B5EF4-FFF2-40B4-BE49-F238E27FC236}">
                  <a16:creationId xmlns="" xmlns:a16="http://schemas.microsoft.com/office/drawing/2014/main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6" name="Полилиния 342">
              <a:extLst>
                <a:ext uri="{FF2B5EF4-FFF2-40B4-BE49-F238E27FC236}">
                  <a16:creationId xmlns="" xmlns:a16="http://schemas.microsoft.com/office/drawing/2014/main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7" name="Полилиния 343">
              <a:extLst>
                <a:ext uri="{FF2B5EF4-FFF2-40B4-BE49-F238E27FC236}">
                  <a16:creationId xmlns="" xmlns:a16="http://schemas.microsoft.com/office/drawing/2014/main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8" name="Полилиния 344">
              <a:extLst>
                <a:ext uri="{FF2B5EF4-FFF2-40B4-BE49-F238E27FC236}">
                  <a16:creationId xmlns="" xmlns:a16="http://schemas.microsoft.com/office/drawing/2014/main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69" name="Полилиния 345">
              <a:extLst>
                <a:ext uri="{FF2B5EF4-FFF2-40B4-BE49-F238E27FC236}">
                  <a16:creationId xmlns="" xmlns:a16="http://schemas.microsoft.com/office/drawing/2014/main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0" name="Полилиния 346">
              <a:extLst>
                <a:ext uri="{FF2B5EF4-FFF2-40B4-BE49-F238E27FC236}">
                  <a16:creationId xmlns="" xmlns:a16="http://schemas.microsoft.com/office/drawing/2014/main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1" name="Полилиния 347">
              <a:extLst>
                <a:ext uri="{FF2B5EF4-FFF2-40B4-BE49-F238E27FC236}">
                  <a16:creationId xmlns="" xmlns:a16="http://schemas.microsoft.com/office/drawing/2014/main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2" name="Полилиния 348">
              <a:extLst>
                <a:ext uri="{FF2B5EF4-FFF2-40B4-BE49-F238E27FC236}">
                  <a16:creationId xmlns="" xmlns:a16="http://schemas.microsoft.com/office/drawing/2014/main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3" name="Полилиния 349">
              <a:extLst>
                <a:ext uri="{FF2B5EF4-FFF2-40B4-BE49-F238E27FC236}">
                  <a16:creationId xmlns="" xmlns:a16="http://schemas.microsoft.com/office/drawing/2014/main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4" name="Полилиния 350">
              <a:extLst>
                <a:ext uri="{FF2B5EF4-FFF2-40B4-BE49-F238E27FC236}">
                  <a16:creationId xmlns="" xmlns:a16="http://schemas.microsoft.com/office/drawing/2014/main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5" name="Полилиния 351">
              <a:extLst>
                <a:ext uri="{FF2B5EF4-FFF2-40B4-BE49-F238E27FC236}">
                  <a16:creationId xmlns="" xmlns:a16="http://schemas.microsoft.com/office/drawing/2014/main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6" name="Полилиния 352">
              <a:extLst>
                <a:ext uri="{FF2B5EF4-FFF2-40B4-BE49-F238E27FC236}">
                  <a16:creationId xmlns="" xmlns:a16="http://schemas.microsoft.com/office/drawing/2014/main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7" name="Полилиния 353">
              <a:extLst>
                <a:ext uri="{FF2B5EF4-FFF2-40B4-BE49-F238E27FC236}">
                  <a16:creationId xmlns="" xmlns:a16="http://schemas.microsoft.com/office/drawing/2014/main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8" name="Полилиния 354">
              <a:extLst>
                <a:ext uri="{FF2B5EF4-FFF2-40B4-BE49-F238E27FC236}">
                  <a16:creationId xmlns="" xmlns:a16="http://schemas.microsoft.com/office/drawing/2014/main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79" name="Полилиния 355">
              <a:extLst>
                <a:ext uri="{FF2B5EF4-FFF2-40B4-BE49-F238E27FC236}">
                  <a16:creationId xmlns="" xmlns:a16="http://schemas.microsoft.com/office/drawing/2014/main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0" name="Полилиния 356">
              <a:extLst>
                <a:ext uri="{FF2B5EF4-FFF2-40B4-BE49-F238E27FC236}">
                  <a16:creationId xmlns="" xmlns:a16="http://schemas.microsoft.com/office/drawing/2014/main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1" name="Полилиния 357">
              <a:extLst>
                <a:ext uri="{FF2B5EF4-FFF2-40B4-BE49-F238E27FC236}">
                  <a16:creationId xmlns="" xmlns:a16="http://schemas.microsoft.com/office/drawing/2014/main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2" name="Полилиния 358">
              <a:extLst>
                <a:ext uri="{FF2B5EF4-FFF2-40B4-BE49-F238E27FC236}">
                  <a16:creationId xmlns="" xmlns:a16="http://schemas.microsoft.com/office/drawing/2014/main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3" name="Полилиния 359">
              <a:extLst>
                <a:ext uri="{FF2B5EF4-FFF2-40B4-BE49-F238E27FC236}">
                  <a16:creationId xmlns="" xmlns:a16="http://schemas.microsoft.com/office/drawing/2014/main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4" name="Полилиния 360">
              <a:extLst>
                <a:ext uri="{FF2B5EF4-FFF2-40B4-BE49-F238E27FC236}">
                  <a16:creationId xmlns="" xmlns:a16="http://schemas.microsoft.com/office/drawing/2014/main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5" name="Полилиния 361">
              <a:extLst>
                <a:ext uri="{FF2B5EF4-FFF2-40B4-BE49-F238E27FC236}">
                  <a16:creationId xmlns="" xmlns:a16="http://schemas.microsoft.com/office/drawing/2014/main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6" name="Полилиния 362">
              <a:extLst>
                <a:ext uri="{FF2B5EF4-FFF2-40B4-BE49-F238E27FC236}">
                  <a16:creationId xmlns="" xmlns:a16="http://schemas.microsoft.com/office/drawing/2014/main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7" name="Полилиния 363">
              <a:extLst>
                <a:ext uri="{FF2B5EF4-FFF2-40B4-BE49-F238E27FC236}">
                  <a16:creationId xmlns="" xmlns:a16="http://schemas.microsoft.com/office/drawing/2014/main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8" name="Полилиния 364">
              <a:extLst>
                <a:ext uri="{FF2B5EF4-FFF2-40B4-BE49-F238E27FC236}">
                  <a16:creationId xmlns="" xmlns:a16="http://schemas.microsoft.com/office/drawing/2014/main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89" name="Полилиния 365">
              <a:extLst>
                <a:ext uri="{FF2B5EF4-FFF2-40B4-BE49-F238E27FC236}">
                  <a16:creationId xmlns="" xmlns:a16="http://schemas.microsoft.com/office/drawing/2014/main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0" name="Полилиния 366">
              <a:extLst>
                <a:ext uri="{FF2B5EF4-FFF2-40B4-BE49-F238E27FC236}">
                  <a16:creationId xmlns="" xmlns:a16="http://schemas.microsoft.com/office/drawing/2014/main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1" name="Полилиния 367">
              <a:extLst>
                <a:ext uri="{FF2B5EF4-FFF2-40B4-BE49-F238E27FC236}">
                  <a16:creationId xmlns="" xmlns:a16="http://schemas.microsoft.com/office/drawing/2014/main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2" name="Полилиния 368">
              <a:extLst>
                <a:ext uri="{FF2B5EF4-FFF2-40B4-BE49-F238E27FC236}">
                  <a16:creationId xmlns="" xmlns:a16="http://schemas.microsoft.com/office/drawing/2014/main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3" name="Полилиния 369">
              <a:extLst>
                <a:ext uri="{FF2B5EF4-FFF2-40B4-BE49-F238E27FC236}">
                  <a16:creationId xmlns="" xmlns:a16="http://schemas.microsoft.com/office/drawing/2014/main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4" name="Полилиния 370">
              <a:extLst>
                <a:ext uri="{FF2B5EF4-FFF2-40B4-BE49-F238E27FC236}">
                  <a16:creationId xmlns="" xmlns:a16="http://schemas.microsoft.com/office/drawing/2014/main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5" name="Полилиния 371">
              <a:extLst>
                <a:ext uri="{FF2B5EF4-FFF2-40B4-BE49-F238E27FC236}">
                  <a16:creationId xmlns="" xmlns:a16="http://schemas.microsoft.com/office/drawing/2014/main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6" name="Полилиния 372">
              <a:extLst>
                <a:ext uri="{FF2B5EF4-FFF2-40B4-BE49-F238E27FC236}">
                  <a16:creationId xmlns="" xmlns:a16="http://schemas.microsoft.com/office/drawing/2014/main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7" name="Полилиния 373">
              <a:extLst>
                <a:ext uri="{FF2B5EF4-FFF2-40B4-BE49-F238E27FC236}">
                  <a16:creationId xmlns="" xmlns:a16="http://schemas.microsoft.com/office/drawing/2014/main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8" name="Полилиния 374">
              <a:extLst>
                <a:ext uri="{FF2B5EF4-FFF2-40B4-BE49-F238E27FC236}">
                  <a16:creationId xmlns="" xmlns:a16="http://schemas.microsoft.com/office/drawing/2014/main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399" name="Полилиния 375">
              <a:extLst>
                <a:ext uri="{FF2B5EF4-FFF2-40B4-BE49-F238E27FC236}">
                  <a16:creationId xmlns="" xmlns:a16="http://schemas.microsoft.com/office/drawing/2014/main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0" name="Полилиния 376">
              <a:extLst>
                <a:ext uri="{FF2B5EF4-FFF2-40B4-BE49-F238E27FC236}">
                  <a16:creationId xmlns="" xmlns:a16="http://schemas.microsoft.com/office/drawing/2014/main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1" name="Полилиния 377">
              <a:extLst>
                <a:ext uri="{FF2B5EF4-FFF2-40B4-BE49-F238E27FC236}">
                  <a16:creationId xmlns="" xmlns:a16="http://schemas.microsoft.com/office/drawing/2014/main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2" name="Полилиния 378">
              <a:extLst>
                <a:ext uri="{FF2B5EF4-FFF2-40B4-BE49-F238E27FC236}">
                  <a16:creationId xmlns="" xmlns:a16="http://schemas.microsoft.com/office/drawing/2014/main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3" name="Полилиния 379">
              <a:extLst>
                <a:ext uri="{FF2B5EF4-FFF2-40B4-BE49-F238E27FC236}">
                  <a16:creationId xmlns="" xmlns:a16="http://schemas.microsoft.com/office/drawing/2014/main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4" name="Полилиния 380">
              <a:extLst>
                <a:ext uri="{FF2B5EF4-FFF2-40B4-BE49-F238E27FC236}">
                  <a16:creationId xmlns="" xmlns:a16="http://schemas.microsoft.com/office/drawing/2014/main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5" name="Полилиния 381">
              <a:extLst>
                <a:ext uri="{FF2B5EF4-FFF2-40B4-BE49-F238E27FC236}">
                  <a16:creationId xmlns="" xmlns:a16="http://schemas.microsoft.com/office/drawing/2014/main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6" name="Полилиния 382">
              <a:extLst>
                <a:ext uri="{FF2B5EF4-FFF2-40B4-BE49-F238E27FC236}">
                  <a16:creationId xmlns="" xmlns:a16="http://schemas.microsoft.com/office/drawing/2014/main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7" name="Полилиния 383">
              <a:extLst>
                <a:ext uri="{FF2B5EF4-FFF2-40B4-BE49-F238E27FC236}">
                  <a16:creationId xmlns="" xmlns:a16="http://schemas.microsoft.com/office/drawing/2014/main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8" name="Полилиния 384">
              <a:extLst>
                <a:ext uri="{FF2B5EF4-FFF2-40B4-BE49-F238E27FC236}">
                  <a16:creationId xmlns="" xmlns:a16="http://schemas.microsoft.com/office/drawing/2014/main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09" name="Полилиния 385">
              <a:extLst>
                <a:ext uri="{FF2B5EF4-FFF2-40B4-BE49-F238E27FC236}">
                  <a16:creationId xmlns="" xmlns:a16="http://schemas.microsoft.com/office/drawing/2014/main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0" name="Полилиния 386">
              <a:extLst>
                <a:ext uri="{FF2B5EF4-FFF2-40B4-BE49-F238E27FC236}">
                  <a16:creationId xmlns="" xmlns:a16="http://schemas.microsoft.com/office/drawing/2014/main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1" name="Полилиния 387">
              <a:extLst>
                <a:ext uri="{FF2B5EF4-FFF2-40B4-BE49-F238E27FC236}">
                  <a16:creationId xmlns="" xmlns:a16="http://schemas.microsoft.com/office/drawing/2014/main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2" name="Полилиния 388">
              <a:extLst>
                <a:ext uri="{FF2B5EF4-FFF2-40B4-BE49-F238E27FC236}">
                  <a16:creationId xmlns="" xmlns:a16="http://schemas.microsoft.com/office/drawing/2014/main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3" name="Полилиния 389">
              <a:extLst>
                <a:ext uri="{FF2B5EF4-FFF2-40B4-BE49-F238E27FC236}">
                  <a16:creationId xmlns="" xmlns:a16="http://schemas.microsoft.com/office/drawing/2014/main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4" name="Полилиния 390">
              <a:extLst>
                <a:ext uri="{FF2B5EF4-FFF2-40B4-BE49-F238E27FC236}">
                  <a16:creationId xmlns="" xmlns:a16="http://schemas.microsoft.com/office/drawing/2014/main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5" name="Полилиния 391">
              <a:extLst>
                <a:ext uri="{FF2B5EF4-FFF2-40B4-BE49-F238E27FC236}">
                  <a16:creationId xmlns="" xmlns:a16="http://schemas.microsoft.com/office/drawing/2014/main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6" name="Полилиния 392">
              <a:extLst>
                <a:ext uri="{FF2B5EF4-FFF2-40B4-BE49-F238E27FC236}">
                  <a16:creationId xmlns="" xmlns:a16="http://schemas.microsoft.com/office/drawing/2014/main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7" name="Полилиния 393">
              <a:extLst>
                <a:ext uri="{FF2B5EF4-FFF2-40B4-BE49-F238E27FC236}">
                  <a16:creationId xmlns="" xmlns:a16="http://schemas.microsoft.com/office/drawing/2014/main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8" name="Полилиния 394">
              <a:extLst>
                <a:ext uri="{FF2B5EF4-FFF2-40B4-BE49-F238E27FC236}">
                  <a16:creationId xmlns="" xmlns:a16="http://schemas.microsoft.com/office/drawing/2014/main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19" name="Полилиния 395">
              <a:extLst>
                <a:ext uri="{FF2B5EF4-FFF2-40B4-BE49-F238E27FC236}">
                  <a16:creationId xmlns="" xmlns:a16="http://schemas.microsoft.com/office/drawing/2014/main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0" name="Полилиния 396">
              <a:extLst>
                <a:ext uri="{FF2B5EF4-FFF2-40B4-BE49-F238E27FC236}">
                  <a16:creationId xmlns="" xmlns:a16="http://schemas.microsoft.com/office/drawing/2014/main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1" name="Прямоугольник 397">
              <a:extLst>
                <a:ext uri="{FF2B5EF4-FFF2-40B4-BE49-F238E27FC236}">
                  <a16:creationId xmlns="" xmlns:a16="http://schemas.microsoft.com/office/drawing/2014/main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2" name="Полилиния 398">
              <a:extLst>
                <a:ext uri="{FF2B5EF4-FFF2-40B4-BE49-F238E27FC236}">
                  <a16:creationId xmlns="" xmlns:a16="http://schemas.microsoft.com/office/drawing/2014/main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3" name="Полилиния 399">
              <a:extLst>
                <a:ext uri="{FF2B5EF4-FFF2-40B4-BE49-F238E27FC236}">
                  <a16:creationId xmlns="" xmlns:a16="http://schemas.microsoft.com/office/drawing/2014/main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4" name="Полилиния 400">
              <a:extLst>
                <a:ext uri="{FF2B5EF4-FFF2-40B4-BE49-F238E27FC236}">
                  <a16:creationId xmlns="" xmlns:a16="http://schemas.microsoft.com/office/drawing/2014/main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5" name="Полилиния 401">
              <a:extLst>
                <a:ext uri="{FF2B5EF4-FFF2-40B4-BE49-F238E27FC236}">
                  <a16:creationId xmlns="" xmlns:a16="http://schemas.microsoft.com/office/drawing/2014/main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6" name="Полилиния 402">
              <a:extLst>
                <a:ext uri="{FF2B5EF4-FFF2-40B4-BE49-F238E27FC236}">
                  <a16:creationId xmlns="" xmlns:a16="http://schemas.microsoft.com/office/drawing/2014/main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7" name="Полилиния 403">
              <a:extLst>
                <a:ext uri="{FF2B5EF4-FFF2-40B4-BE49-F238E27FC236}">
                  <a16:creationId xmlns="" xmlns:a16="http://schemas.microsoft.com/office/drawing/2014/main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8" name="Полилиния 404">
              <a:extLst>
                <a:ext uri="{FF2B5EF4-FFF2-40B4-BE49-F238E27FC236}">
                  <a16:creationId xmlns="" xmlns:a16="http://schemas.microsoft.com/office/drawing/2014/main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29" name="Полилиния 405">
              <a:extLst>
                <a:ext uri="{FF2B5EF4-FFF2-40B4-BE49-F238E27FC236}">
                  <a16:creationId xmlns="" xmlns:a16="http://schemas.microsoft.com/office/drawing/2014/main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0" name="Полилиния 407">
              <a:extLst>
                <a:ext uri="{FF2B5EF4-FFF2-40B4-BE49-F238E27FC236}">
                  <a16:creationId xmlns="" xmlns:a16="http://schemas.microsoft.com/office/drawing/2014/main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1" name="Полилиния 408">
              <a:extLst>
                <a:ext uri="{FF2B5EF4-FFF2-40B4-BE49-F238E27FC236}">
                  <a16:creationId xmlns="" xmlns:a16="http://schemas.microsoft.com/office/drawing/2014/main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2" name="Полилиния 409">
              <a:extLst>
                <a:ext uri="{FF2B5EF4-FFF2-40B4-BE49-F238E27FC236}">
                  <a16:creationId xmlns="" xmlns:a16="http://schemas.microsoft.com/office/drawing/2014/main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3" name="Полилиния 410">
              <a:extLst>
                <a:ext uri="{FF2B5EF4-FFF2-40B4-BE49-F238E27FC236}">
                  <a16:creationId xmlns="" xmlns:a16="http://schemas.microsoft.com/office/drawing/2014/main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4" name="Полилиния 411">
              <a:extLst>
                <a:ext uri="{FF2B5EF4-FFF2-40B4-BE49-F238E27FC236}">
                  <a16:creationId xmlns="" xmlns:a16="http://schemas.microsoft.com/office/drawing/2014/main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5" name="Полилиния 412">
              <a:extLst>
                <a:ext uri="{FF2B5EF4-FFF2-40B4-BE49-F238E27FC236}">
                  <a16:creationId xmlns="" xmlns:a16="http://schemas.microsoft.com/office/drawing/2014/main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6" name="Полилиния 413">
              <a:extLst>
                <a:ext uri="{FF2B5EF4-FFF2-40B4-BE49-F238E27FC236}">
                  <a16:creationId xmlns="" xmlns:a16="http://schemas.microsoft.com/office/drawing/2014/main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7" name="Полилиния 414">
              <a:extLst>
                <a:ext uri="{FF2B5EF4-FFF2-40B4-BE49-F238E27FC236}">
                  <a16:creationId xmlns="" xmlns:a16="http://schemas.microsoft.com/office/drawing/2014/main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8" name="Полилиния 415">
              <a:extLst>
                <a:ext uri="{FF2B5EF4-FFF2-40B4-BE49-F238E27FC236}">
                  <a16:creationId xmlns="" xmlns:a16="http://schemas.microsoft.com/office/drawing/2014/main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39" name="Полилиния 416">
              <a:extLst>
                <a:ext uri="{FF2B5EF4-FFF2-40B4-BE49-F238E27FC236}">
                  <a16:creationId xmlns="" xmlns:a16="http://schemas.microsoft.com/office/drawing/2014/main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0" name="Полилиния 417">
              <a:extLst>
                <a:ext uri="{FF2B5EF4-FFF2-40B4-BE49-F238E27FC236}">
                  <a16:creationId xmlns="" xmlns:a16="http://schemas.microsoft.com/office/drawing/2014/main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1" name="Полилиния 418">
              <a:extLst>
                <a:ext uri="{FF2B5EF4-FFF2-40B4-BE49-F238E27FC236}">
                  <a16:creationId xmlns="" xmlns:a16="http://schemas.microsoft.com/office/drawing/2014/main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2" name="Полилиния 419">
              <a:extLst>
                <a:ext uri="{FF2B5EF4-FFF2-40B4-BE49-F238E27FC236}">
                  <a16:creationId xmlns="" xmlns:a16="http://schemas.microsoft.com/office/drawing/2014/main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3" name="Полилиния 420">
              <a:extLst>
                <a:ext uri="{FF2B5EF4-FFF2-40B4-BE49-F238E27FC236}">
                  <a16:creationId xmlns="" xmlns:a16="http://schemas.microsoft.com/office/drawing/2014/main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4" name="Полилиния 421">
              <a:extLst>
                <a:ext uri="{FF2B5EF4-FFF2-40B4-BE49-F238E27FC236}">
                  <a16:creationId xmlns="" xmlns:a16="http://schemas.microsoft.com/office/drawing/2014/main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5" name="Полилиния 422">
              <a:extLst>
                <a:ext uri="{FF2B5EF4-FFF2-40B4-BE49-F238E27FC236}">
                  <a16:creationId xmlns="" xmlns:a16="http://schemas.microsoft.com/office/drawing/2014/main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6" name="Полилиния 423">
              <a:extLst>
                <a:ext uri="{FF2B5EF4-FFF2-40B4-BE49-F238E27FC236}">
                  <a16:creationId xmlns="" xmlns:a16="http://schemas.microsoft.com/office/drawing/2014/main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7" name="Полилиния 424">
              <a:extLst>
                <a:ext uri="{FF2B5EF4-FFF2-40B4-BE49-F238E27FC236}">
                  <a16:creationId xmlns="" xmlns:a16="http://schemas.microsoft.com/office/drawing/2014/main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8" name="Полилиния 425">
              <a:extLst>
                <a:ext uri="{FF2B5EF4-FFF2-40B4-BE49-F238E27FC236}">
                  <a16:creationId xmlns="" xmlns:a16="http://schemas.microsoft.com/office/drawing/2014/main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49" name="Полилиния 426">
              <a:extLst>
                <a:ext uri="{FF2B5EF4-FFF2-40B4-BE49-F238E27FC236}">
                  <a16:creationId xmlns="" xmlns:a16="http://schemas.microsoft.com/office/drawing/2014/main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0" name="Полилиния 427">
              <a:extLst>
                <a:ext uri="{FF2B5EF4-FFF2-40B4-BE49-F238E27FC236}">
                  <a16:creationId xmlns="" xmlns:a16="http://schemas.microsoft.com/office/drawing/2014/main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1" name="Полилиния 428">
              <a:extLst>
                <a:ext uri="{FF2B5EF4-FFF2-40B4-BE49-F238E27FC236}">
                  <a16:creationId xmlns="" xmlns:a16="http://schemas.microsoft.com/office/drawing/2014/main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2" name="Полилиния 429">
              <a:extLst>
                <a:ext uri="{FF2B5EF4-FFF2-40B4-BE49-F238E27FC236}">
                  <a16:creationId xmlns="" xmlns:a16="http://schemas.microsoft.com/office/drawing/2014/main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3" name="Полилиния 430">
              <a:extLst>
                <a:ext uri="{FF2B5EF4-FFF2-40B4-BE49-F238E27FC236}">
                  <a16:creationId xmlns="" xmlns:a16="http://schemas.microsoft.com/office/drawing/2014/main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4" name="Полилиния 431">
              <a:extLst>
                <a:ext uri="{FF2B5EF4-FFF2-40B4-BE49-F238E27FC236}">
                  <a16:creationId xmlns="" xmlns:a16="http://schemas.microsoft.com/office/drawing/2014/main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5" name="Прямоугольник 432">
              <a:extLst>
                <a:ext uri="{FF2B5EF4-FFF2-40B4-BE49-F238E27FC236}">
                  <a16:creationId xmlns="" xmlns:a16="http://schemas.microsoft.com/office/drawing/2014/main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6" name="Полилиния 433">
              <a:extLst>
                <a:ext uri="{FF2B5EF4-FFF2-40B4-BE49-F238E27FC236}">
                  <a16:creationId xmlns="" xmlns:a16="http://schemas.microsoft.com/office/drawing/2014/main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7" name="Полилиния 434">
              <a:extLst>
                <a:ext uri="{FF2B5EF4-FFF2-40B4-BE49-F238E27FC236}">
                  <a16:creationId xmlns="" xmlns:a16="http://schemas.microsoft.com/office/drawing/2014/main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8" name="Полилиния 435">
              <a:extLst>
                <a:ext uri="{FF2B5EF4-FFF2-40B4-BE49-F238E27FC236}">
                  <a16:creationId xmlns="" xmlns:a16="http://schemas.microsoft.com/office/drawing/2014/main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59" name="Полилиния 436">
              <a:extLst>
                <a:ext uri="{FF2B5EF4-FFF2-40B4-BE49-F238E27FC236}">
                  <a16:creationId xmlns="" xmlns:a16="http://schemas.microsoft.com/office/drawing/2014/main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0" name="Полилиния 437">
              <a:extLst>
                <a:ext uri="{FF2B5EF4-FFF2-40B4-BE49-F238E27FC236}">
                  <a16:creationId xmlns="" xmlns:a16="http://schemas.microsoft.com/office/drawing/2014/main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1" name="Полилиния 438">
              <a:extLst>
                <a:ext uri="{FF2B5EF4-FFF2-40B4-BE49-F238E27FC236}">
                  <a16:creationId xmlns="" xmlns:a16="http://schemas.microsoft.com/office/drawing/2014/main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2" name="Полилиния 439">
              <a:extLst>
                <a:ext uri="{FF2B5EF4-FFF2-40B4-BE49-F238E27FC236}">
                  <a16:creationId xmlns="" xmlns:a16="http://schemas.microsoft.com/office/drawing/2014/main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3" name="Полилиния 440">
              <a:extLst>
                <a:ext uri="{FF2B5EF4-FFF2-40B4-BE49-F238E27FC236}">
                  <a16:creationId xmlns="" xmlns:a16="http://schemas.microsoft.com/office/drawing/2014/main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4" name="Полилиния 441">
              <a:extLst>
                <a:ext uri="{FF2B5EF4-FFF2-40B4-BE49-F238E27FC236}">
                  <a16:creationId xmlns="" xmlns:a16="http://schemas.microsoft.com/office/drawing/2014/main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5" name="Полилиния 442">
              <a:extLst>
                <a:ext uri="{FF2B5EF4-FFF2-40B4-BE49-F238E27FC236}">
                  <a16:creationId xmlns="" xmlns:a16="http://schemas.microsoft.com/office/drawing/2014/main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6" name="Полилиния 443">
              <a:extLst>
                <a:ext uri="{FF2B5EF4-FFF2-40B4-BE49-F238E27FC236}">
                  <a16:creationId xmlns="" xmlns:a16="http://schemas.microsoft.com/office/drawing/2014/main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7" name="Полилиния 444">
              <a:extLst>
                <a:ext uri="{FF2B5EF4-FFF2-40B4-BE49-F238E27FC236}">
                  <a16:creationId xmlns="" xmlns:a16="http://schemas.microsoft.com/office/drawing/2014/main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8" name="Полилиния 445">
              <a:extLst>
                <a:ext uri="{FF2B5EF4-FFF2-40B4-BE49-F238E27FC236}">
                  <a16:creationId xmlns="" xmlns:a16="http://schemas.microsoft.com/office/drawing/2014/main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69" name="Полилиния 446">
              <a:extLst>
                <a:ext uri="{FF2B5EF4-FFF2-40B4-BE49-F238E27FC236}">
                  <a16:creationId xmlns="" xmlns:a16="http://schemas.microsoft.com/office/drawing/2014/main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0" name="Полилиния 447">
              <a:extLst>
                <a:ext uri="{FF2B5EF4-FFF2-40B4-BE49-F238E27FC236}">
                  <a16:creationId xmlns="" xmlns:a16="http://schemas.microsoft.com/office/drawing/2014/main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1" name="Полилиния 448">
              <a:extLst>
                <a:ext uri="{FF2B5EF4-FFF2-40B4-BE49-F238E27FC236}">
                  <a16:creationId xmlns="" xmlns:a16="http://schemas.microsoft.com/office/drawing/2014/main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2" name="Полилиния 449">
              <a:extLst>
                <a:ext uri="{FF2B5EF4-FFF2-40B4-BE49-F238E27FC236}">
                  <a16:creationId xmlns="" xmlns:a16="http://schemas.microsoft.com/office/drawing/2014/main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3" name="Полилиния 450">
              <a:extLst>
                <a:ext uri="{FF2B5EF4-FFF2-40B4-BE49-F238E27FC236}">
                  <a16:creationId xmlns="" xmlns:a16="http://schemas.microsoft.com/office/drawing/2014/main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4" name="Полилиния 451">
              <a:extLst>
                <a:ext uri="{FF2B5EF4-FFF2-40B4-BE49-F238E27FC236}">
                  <a16:creationId xmlns="" xmlns:a16="http://schemas.microsoft.com/office/drawing/2014/main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5" name="Полилиния 452">
              <a:extLst>
                <a:ext uri="{FF2B5EF4-FFF2-40B4-BE49-F238E27FC236}">
                  <a16:creationId xmlns="" xmlns:a16="http://schemas.microsoft.com/office/drawing/2014/main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6" name="Полилиния 453">
              <a:extLst>
                <a:ext uri="{FF2B5EF4-FFF2-40B4-BE49-F238E27FC236}">
                  <a16:creationId xmlns="" xmlns:a16="http://schemas.microsoft.com/office/drawing/2014/main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7" name="Полилиния 454">
              <a:extLst>
                <a:ext uri="{FF2B5EF4-FFF2-40B4-BE49-F238E27FC236}">
                  <a16:creationId xmlns="" xmlns:a16="http://schemas.microsoft.com/office/drawing/2014/main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8" name="Полилиния 455">
              <a:extLst>
                <a:ext uri="{FF2B5EF4-FFF2-40B4-BE49-F238E27FC236}">
                  <a16:creationId xmlns="" xmlns:a16="http://schemas.microsoft.com/office/drawing/2014/main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79" name="Полилиния 456">
              <a:extLst>
                <a:ext uri="{FF2B5EF4-FFF2-40B4-BE49-F238E27FC236}">
                  <a16:creationId xmlns="" xmlns:a16="http://schemas.microsoft.com/office/drawing/2014/main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0" name="Полилиния 457">
              <a:extLst>
                <a:ext uri="{FF2B5EF4-FFF2-40B4-BE49-F238E27FC236}">
                  <a16:creationId xmlns="" xmlns:a16="http://schemas.microsoft.com/office/drawing/2014/main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1" name="Полилиния 458">
              <a:extLst>
                <a:ext uri="{FF2B5EF4-FFF2-40B4-BE49-F238E27FC236}">
                  <a16:creationId xmlns="" xmlns:a16="http://schemas.microsoft.com/office/drawing/2014/main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2" name="Полилиния 459">
              <a:extLst>
                <a:ext uri="{FF2B5EF4-FFF2-40B4-BE49-F238E27FC236}">
                  <a16:creationId xmlns="" xmlns:a16="http://schemas.microsoft.com/office/drawing/2014/main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3" name="Полилиния 460">
              <a:extLst>
                <a:ext uri="{FF2B5EF4-FFF2-40B4-BE49-F238E27FC236}">
                  <a16:creationId xmlns="" xmlns:a16="http://schemas.microsoft.com/office/drawing/2014/main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4" name="Полилиния 461">
              <a:extLst>
                <a:ext uri="{FF2B5EF4-FFF2-40B4-BE49-F238E27FC236}">
                  <a16:creationId xmlns="" xmlns:a16="http://schemas.microsoft.com/office/drawing/2014/main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5" name="Полилиния 462">
              <a:extLst>
                <a:ext uri="{FF2B5EF4-FFF2-40B4-BE49-F238E27FC236}">
                  <a16:creationId xmlns="" xmlns:a16="http://schemas.microsoft.com/office/drawing/2014/main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6" name="Полилиния 463">
              <a:extLst>
                <a:ext uri="{FF2B5EF4-FFF2-40B4-BE49-F238E27FC236}">
                  <a16:creationId xmlns="" xmlns:a16="http://schemas.microsoft.com/office/drawing/2014/main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7" name="Полилиния 464">
              <a:extLst>
                <a:ext uri="{FF2B5EF4-FFF2-40B4-BE49-F238E27FC236}">
                  <a16:creationId xmlns="" xmlns:a16="http://schemas.microsoft.com/office/drawing/2014/main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8" name="Полилиния 465">
              <a:extLst>
                <a:ext uri="{FF2B5EF4-FFF2-40B4-BE49-F238E27FC236}">
                  <a16:creationId xmlns="" xmlns:a16="http://schemas.microsoft.com/office/drawing/2014/main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89" name="Полилиния 466">
              <a:extLst>
                <a:ext uri="{FF2B5EF4-FFF2-40B4-BE49-F238E27FC236}">
                  <a16:creationId xmlns="" xmlns:a16="http://schemas.microsoft.com/office/drawing/2014/main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0" name="Полилиния 467">
              <a:extLst>
                <a:ext uri="{FF2B5EF4-FFF2-40B4-BE49-F238E27FC236}">
                  <a16:creationId xmlns="" xmlns:a16="http://schemas.microsoft.com/office/drawing/2014/main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1" name="Полилиния 468">
              <a:extLst>
                <a:ext uri="{FF2B5EF4-FFF2-40B4-BE49-F238E27FC236}">
                  <a16:creationId xmlns="" xmlns:a16="http://schemas.microsoft.com/office/drawing/2014/main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2" name="Полилиния 469">
              <a:extLst>
                <a:ext uri="{FF2B5EF4-FFF2-40B4-BE49-F238E27FC236}">
                  <a16:creationId xmlns="" xmlns:a16="http://schemas.microsoft.com/office/drawing/2014/main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3" name="Полилиния 470">
              <a:extLst>
                <a:ext uri="{FF2B5EF4-FFF2-40B4-BE49-F238E27FC236}">
                  <a16:creationId xmlns="" xmlns:a16="http://schemas.microsoft.com/office/drawing/2014/main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4" name="Полилиния 471">
              <a:extLst>
                <a:ext uri="{FF2B5EF4-FFF2-40B4-BE49-F238E27FC236}">
                  <a16:creationId xmlns="" xmlns:a16="http://schemas.microsoft.com/office/drawing/2014/main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5" name="Полилиния 472">
              <a:extLst>
                <a:ext uri="{FF2B5EF4-FFF2-40B4-BE49-F238E27FC236}">
                  <a16:creationId xmlns="" xmlns:a16="http://schemas.microsoft.com/office/drawing/2014/main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6" name="Полилиния 473">
              <a:extLst>
                <a:ext uri="{FF2B5EF4-FFF2-40B4-BE49-F238E27FC236}">
                  <a16:creationId xmlns="" xmlns:a16="http://schemas.microsoft.com/office/drawing/2014/main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7" name="Полилиния 474">
              <a:extLst>
                <a:ext uri="{FF2B5EF4-FFF2-40B4-BE49-F238E27FC236}">
                  <a16:creationId xmlns="" xmlns:a16="http://schemas.microsoft.com/office/drawing/2014/main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8" name="Полилиния 475">
              <a:extLst>
                <a:ext uri="{FF2B5EF4-FFF2-40B4-BE49-F238E27FC236}">
                  <a16:creationId xmlns="" xmlns:a16="http://schemas.microsoft.com/office/drawing/2014/main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499" name="Полилиния 476">
              <a:extLst>
                <a:ext uri="{FF2B5EF4-FFF2-40B4-BE49-F238E27FC236}">
                  <a16:creationId xmlns="" xmlns:a16="http://schemas.microsoft.com/office/drawing/2014/main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0" name="Полилиния 477">
              <a:extLst>
                <a:ext uri="{FF2B5EF4-FFF2-40B4-BE49-F238E27FC236}">
                  <a16:creationId xmlns="" xmlns:a16="http://schemas.microsoft.com/office/drawing/2014/main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1" name="Полилиния 478">
              <a:extLst>
                <a:ext uri="{FF2B5EF4-FFF2-40B4-BE49-F238E27FC236}">
                  <a16:creationId xmlns="" xmlns:a16="http://schemas.microsoft.com/office/drawing/2014/main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2" name="Полилиния 479">
              <a:extLst>
                <a:ext uri="{FF2B5EF4-FFF2-40B4-BE49-F238E27FC236}">
                  <a16:creationId xmlns="" xmlns:a16="http://schemas.microsoft.com/office/drawing/2014/main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3" name="Полилиния 480">
              <a:extLst>
                <a:ext uri="{FF2B5EF4-FFF2-40B4-BE49-F238E27FC236}">
                  <a16:creationId xmlns="" xmlns:a16="http://schemas.microsoft.com/office/drawing/2014/main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4" name="Полилиния 481">
              <a:extLst>
                <a:ext uri="{FF2B5EF4-FFF2-40B4-BE49-F238E27FC236}">
                  <a16:creationId xmlns="" xmlns:a16="http://schemas.microsoft.com/office/drawing/2014/main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5" name="Полилиния 482">
              <a:extLst>
                <a:ext uri="{FF2B5EF4-FFF2-40B4-BE49-F238E27FC236}">
                  <a16:creationId xmlns="" xmlns:a16="http://schemas.microsoft.com/office/drawing/2014/main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6" name="Полилиния 483">
              <a:extLst>
                <a:ext uri="{FF2B5EF4-FFF2-40B4-BE49-F238E27FC236}">
                  <a16:creationId xmlns="" xmlns:a16="http://schemas.microsoft.com/office/drawing/2014/main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7" name="Полилиния 484">
              <a:extLst>
                <a:ext uri="{FF2B5EF4-FFF2-40B4-BE49-F238E27FC236}">
                  <a16:creationId xmlns="" xmlns:a16="http://schemas.microsoft.com/office/drawing/2014/main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8" name="Полилиния 485">
              <a:extLst>
                <a:ext uri="{FF2B5EF4-FFF2-40B4-BE49-F238E27FC236}">
                  <a16:creationId xmlns="" xmlns:a16="http://schemas.microsoft.com/office/drawing/2014/main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09" name="Полилиния 486">
              <a:extLst>
                <a:ext uri="{FF2B5EF4-FFF2-40B4-BE49-F238E27FC236}">
                  <a16:creationId xmlns="" xmlns:a16="http://schemas.microsoft.com/office/drawing/2014/main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0" name="Полилиния 487">
              <a:extLst>
                <a:ext uri="{FF2B5EF4-FFF2-40B4-BE49-F238E27FC236}">
                  <a16:creationId xmlns="" xmlns:a16="http://schemas.microsoft.com/office/drawing/2014/main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1" name="Полилиния 488">
              <a:extLst>
                <a:ext uri="{FF2B5EF4-FFF2-40B4-BE49-F238E27FC236}">
                  <a16:creationId xmlns="" xmlns:a16="http://schemas.microsoft.com/office/drawing/2014/main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2" name="Полилиния 489">
              <a:extLst>
                <a:ext uri="{FF2B5EF4-FFF2-40B4-BE49-F238E27FC236}">
                  <a16:creationId xmlns="" xmlns:a16="http://schemas.microsoft.com/office/drawing/2014/main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3" name="Полилиния 490">
              <a:extLst>
                <a:ext uri="{FF2B5EF4-FFF2-40B4-BE49-F238E27FC236}">
                  <a16:creationId xmlns="" xmlns:a16="http://schemas.microsoft.com/office/drawing/2014/main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4" name="Полилиния 491">
              <a:extLst>
                <a:ext uri="{FF2B5EF4-FFF2-40B4-BE49-F238E27FC236}">
                  <a16:creationId xmlns="" xmlns:a16="http://schemas.microsoft.com/office/drawing/2014/main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5" name="Полилиния 492">
              <a:extLst>
                <a:ext uri="{FF2B5EF4-FFF2-40B4-BE49-F238E27FC236}">
                  <a16:creationId xmlns="" xmlns:a16="http://schemas.microsoft.com/office/drawing/2014/main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6" name="Полилиния 493">
              <a:extLst>
                <a:ext uri="{FF2B5EF4-FFF2-40B4-BE49-F238E27FC236}">
                  <a16:creationId xmlns="" xmlns:a16="http://schemas.microsoft.com/office/drawing/2014/main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7" name="Полилиния 494">
              <a:extLst>
                <a:ext uri="{FF2B5EF4-FFF2-40B4-BE49-F238E27FC236}">
                  <a16:creationId xmlns="" xmlns:a16="http://schemas.microsoft.com/office/drawing/2014/main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8" name="Полилиния 495">
              <a:extLst>
                <a:ext uri="{FF2B5EF4-FFF2-40B4-BE49-F238E27FC236}">
                  <a16:creationId xmlns="" xmlns:a16="http://schemas.microsoft.com/office/drawing/2014/main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19" name="Полилиния 496">
              <a:extLst>
                <a:ext uri="{FF2B5EF4-FFF2-40B4-BE49-F238E27FC236}">
                  <a16:creationId xmlns="" xmlns:a16="http://schemas.microsoft.com/office/drawing/2014/main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0" name="Полилиния 497">
              <a:extLst>
                <a:ext uri="{FF2B5EF4-FFF2-40B4-BE49-F238E27FC236}">
                  <a16:creationId xmlns="" xmlns:a16="http://schemas.microsoft.com/office/drawing/2014/main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1" name="Полилиния 498">
              <a:extLst>
                <a:ext uri="{FF2B5EF4-FFF2-40B4-BE49-F238E27FC236}">
                  <a16:creationId xmlns="" xmlns:a16="http://schemas.microsoft.com/office/drawing/2014/main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2" name="Полилиния 499">
              <a:extLst>
                <a:ext uri="{FF2B5EF4-FFF2-40B4-BE49-F238E27FC236}">
                  <a16:creationId xmlns="" xmlns:a16="http://schemas.microsoft.com/office/drawing/2014/main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3" name="Полилиния 500">
              <a:extLst>
                <a:ext uri="{FF2B5EF4-FFF2-40B4-BE49-F238E27FC236}">
                  <a16:creationId xmlns="" xmlns:a16="http://schemas.microsoft.com/office/drawing/2014/main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4" name="Полилиния 501">
              <a:extLst>
                <a:ext uri="{FF2B5EF4-FFF2-40B4-BE49-F238E27FC236}">
                  <a16:creationId xmlns="" xmlns:a16="http://schemas.microsoft.com/office/drawing/2014/main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5" name="Полилиния 502">
              <a:extLst>
                <a:ext uri="{FF2B5EF4-FFF2-40B4-BE49-F238E27FC236}">
                  <a16:creationId xmlns="" xmlns:a16="http://schemas.microsoft.com/office/drawing/2014/main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6" name="Полилиния 503">
              <a:extLst>
                <a:ext uri="{FF2B5EF4-FFF2-40B4-BE49-F238E27FC236}">
                  <a16:creationId xmlns="" xmlns:a16="http://schemas.microsoft.com/office/drawing/2014/main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7" name="Полилиния 504">
              <a:extLst>
                <a:ext uri="{FF2B5EF4-FFF2-40B4-BE49-F238E27FC236}">
                  <a16:creationId xmlns="" xmlns:a16="http://schemas.microsoft.com/office/drawing/2014/main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8" name="Полилиния 505">
              <a:extLst>
                <a:ext uri="{FF2B5EF4-FFF2-40B4-BE49-F238E27FC236}">
                  <a16:creationId xmlns="" xmlns:a16="http://schemas.microsoft.com/office/drawing/2014/main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29" name="Полилиния 506">
              <a:extLst>
                <a:ext uri="{FF2B5EF4-FFF2-40B4-BE49-F238E27FC236}">
                  <a16:creationId xmlns="" xmlns:a16="http://schemas.microsoft.com/office/drawing/2014/main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0" name="Полилиния 507">
              <a:extLst>
                <a:ext uri="{FF2B5EF4-FFF2-40B4-BE49-F238E27FC236}">
                  <a16:creationId xmlns="" xmlns:a16="http://schemas.microsoft.com/office/drawing/2014/main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1" name="Полилиния 508">
              <a:extLst>
                <a:ext uri="{FF2B5EF4-FFF2-40B4-BE49-F238E27FC236}">
                  <a16:creationId xmlns="" xmlns:a16="http://schemas.microsoft.com/office/drawing/2014/main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2" name="Полилиния 509">
              <a:extLst>
                <a:ext uri="{FF2B5EF4-FFF2-40B4-BE49-F238E27FC236}">
                  <a16:creationId xmlns="" xmlns:a16="http://schemas.microsoft.com/office/drawing/2014/main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3" name="Полилиния 510">
              <a:extLst>
                <a:ext uri="{FF2B5EF4-FFF2-40B4-BE49-F238E27FC236}">
                  <a16:creationId xmlns="" xmlns:a16="http://schemas.microsoft.com/office/drawing/2014/main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4" name="Полилиния 511">
              <a:extLst>
                <a:ext uri="{FF2B5EF4-FFF2-40B4-BE49-F238E27FC236}">
                  <a16:creationId xmlns="" xmlns:a16="http://schemas.microsoft.com/office/drawing/2014/main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5" name="Полилиния 512">
              <a:extLst>
                <a:ext uri="{FF2B5EF4-FFF2-40B4-BE49-F238E27FC236}">
                  <a16:creationId xmlns="" xmlns:a16="http://schemas.microsoft.com/office/drawing/2014/main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6" name="Полилиния 513">
              <a:extLst>
                <a:ext uri="{FF2B5EF4-FFF2-40B4-BE49-F238E27FC236}">
                  <a16:creationId xmlns="" xmlns:a16="http://schemas.microsoft.com/office/drawing/2014/main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7" name="Полилиния 514">
              <a:extLst>
                <a:ext uri="{FF2B5EF4-FFF2-40B4-BE49-F238E27FC236}">
                  <a16:creationId xmlns="" xmlns:a16="http://schemas.microsoft.com/office/drawing/2014/main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8" name="Полилиния 515">
              <a:extLst>
                <a:ext uri="{FF2B5EF4-FFF2-40B4-BE49-F238E27FC236}">
                  <a16:creationId xmlns="" xmlns:a16="http://schemas.microsoft.com/office/drawing/2014/main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39" name="Полилиния 516">
              <a:extLst>
                <a:ext uri="{FF2B5EF4-FFF2-40B4-BE49-F238E27FC236}">
                  <a16:creationId xmlns="" xmlns:a16="http://schemas.microsoft.com/office/drawing/2014/main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0" name="Полилиния 517">
              <a:extLst>
                <a:ext uri="{FF2B5EF4-FFF2-40B4-BE49-F238E27FC236}">
                  <a16:creationId xmlns="" xmlns:a16="http://schemas.microsoft.com/office/drawing/2014/main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1" name="Полилиния 518">
              <a:extLst>
                <a:ext uri="{FF2B5EF4-FFF2-40B4-BE49-F238E27FC236}">
                  <a16:creationId xmlns="" xmlns:a16="http://schemas.microsoft.com/office/drawing/2014/main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2" name="Полилиния 519">
              <a:extLst>
                <a:ext uri="{FF2B5EF4-FFF2-40B4-BE49-F238E27FC236}">
                  <a16:creationId xmlns="" xmlns:a16="http://schemas.microsoft.com/office/drawing/2014/main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3" name="Полилиния 520">
              <a:extLst>
                <a:ext uri="{FF2B5EF4-FFF2-40B4-BE49-F238E27FC236}">
                  <a16:creationId xmlns="" xmlns:a16="http://schemas.microsoft.com/office/drawing/2014/main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4" name="Полилиния 521">
              <a:extLst>
                <a:ext uri="{FF2B5EF4-FFF2-40B4-BE49-F238E27FC236}">
                  <a16:creationId xmlns="" xmlns:a16="http://schemas.microsoft.com/office/drawing/2014/main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5" name="Полилиния 522">
              <a:extLst>
                <a:ext uri="{FF2B5EF4-FFF2-40B4-BE49-F238E27FC236}">
                  <a16:creationId xmlns="" xmlns:a16="http://schemas.microsoft.com/office/drawing/2014/main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6" name="Прямоугольник 523">
              <a:extLst>
                <a:ext uri="{FF2B5EF4-FFF2-40B4-BE49-F238E27FC236}">
                  <a16:creationId xmlns="" xmlns:a16="http://schemas.microsoft.com/office/drawing/2014/main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7" name="Полилиния 524">
              <a:extLst>
                <a:ext uri="{FF2B5EF4-FFF2-40B4-BE49-F238E27FC236}">
                  <a16:creationId xmlns="" xmlns:a16="http://schemas.microsoft.com/office/drawing/2014/main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8" name="Полилиния 525">
              <a:extLst>
                <a:ext uri="{FF2B5EF4-FFF2-40B4-BE49-F238E27FC236}">
                  <a16:creationId xmlns="" xmlns:a16="http://schemas.microsoft.com/office/drawing/2014/main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49" name="Полилиния 526">
              <a:extLst>
                <a:ext uri="{FF2B5EF4-FFF2-40B4-BE49-F238E27FC236}">
                  <a16:creationId xmlns="" xmlns:a16="http://schemas.microsoft.com/office/drawing/2014/main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0" name="Полилиния 527">
              <a:extLst>
                <a:ext uri="{FF2B5EF4-FFF2-40B4-BE49-F238E27FC236}">
                  <a16:creationId xmlns="" xmlns:a16="http://schemas.microsoft.com/office/drawing/2014/main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1" name="Полилиния 528">
              <a:extLst>
                <a:ext uri="{FF2B5EF4-FFF2-40B4-BE49-F238E27FC236}">
                  <a16:creationId xmlns="" xmlns:a16="http://schemas.microsoft.com/office/drawing/2014/main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2" name="Полилиния 529">
              <a:extLst>
                <a:ext uri="{FF2B5EF4-FFF2-40B4-BE49-F238E27FC236}">
                  <a16:creationId xmlns="" xmlns:a16="http://schemas.microsoft.com/office/drawing/2014/main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3" name="Полилиния 530">
              <a:extLst>
                <a:ext uri="{FF2B5EF4-FFF2-40B4-BE49-F238E27FC236}">
                  <a16:creationId xmlns="" xmlns:a16="http://schemas.microsoft.com/office/drawing/2014/main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4" name="Полилиния 531">
              <a:extLst>
                <a:ext uri="{FF2B5EF4-FFF2-40B4-BE49-F238E27FC236}">
                  <a16:creationId xmlns="" xmlns:a16="http://schemas.microsoft.com/office/drawing/2014/main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5" name="Полилиния 532">
              <a:extLst>
                <a:ext uri="{FF2B5EF4-FFF2-40B4-BE49-F238E27FC236}">
                  <a16:creationId xmlns="" xmlns:a16="http://schemas.microsoft.com/office/drawing/2014/main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6" name="Полилиния 533">
              <a:extLst>
                <a:ext uri="{FF2B5EF4-FFF2-40B4-BE49-F238E27FC236}">
                  <a16:creationId xmlns="" xmlns:a16="http://schemas.microsoft.com/office/drawing/2014/main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7" name="Полилиния 534">
              <a:extLst>
                <a:ext uri="{FF2B5EF4-FFF2-40B4-BE49-F238E27FC236}">
                  <a16:creationId xmlns="" xmlns:a16="http://schemas.microsoft.com/office/drawing/2014/main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8" name="Полилиния 535">
              <a:extLst>
                <a:ext uri="{FF2B5EF4-FFF2-40B4-BE49-F238E27FC236}">
                  <a16:creationId xmlns="" xmlns:a16="http://schemas.microsoft.com/office/drawing/2014/main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59" name="Полилиния 536">
              <a:extLst>
                <a:ext uri="{FF2B5EF4-FFF2-40B4-BE49-F238E27FC236}">
                  <a16:creationId xmlns="" xmlns:a16="http://schemas.microsoft.com/office/drawing/2014/main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0" name="Полилиния 537">
              <a:extLst>
                <a:ext uri="{FF2B5EF4-FFF2-40B4-BE49-F238E27FC236}">
                  <a16:creationId xmlns="" xmlns:a16="http://schemas.microsoft.com/office/drawing/2014/main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1" name="Полилиния 538">
              <a:extLst>
                <a:ext uri="{FF2B5EF4-FFF2-40B4-BE49-F238E27FC236}">
                  <a16:creationId xmlns="" xmlns:a16="http://schemas.microsoft.com/office/drawing/2014/main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2" name="Полилиния 539">
              <a:extLst>
                <a:ext uri="{FF2B5EF4-FFF2-40B4-BE49-F238E27FC236}">
                  <a16:creationId xmlns="" xmlns:a16="http://schemas.microsoft.com/office/drawing/2014/main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3" name="Полилиния 540">
              <a:extLst>
                <a:ext uri="{FF2B5EF4-FFF2-40B4-BE49-F238E27FC236}">
                  <a16:creationId xmlns="" xmlns:a16="http://schemas.microsoft.com/office/drawing/2014/main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4" name="Полилиния 541">
              <a:extLst>
                <a:ext uri="{FF2B5EF4-FFF2-40B4-BE49-F238E27FC236}">
                  <a16:creationId xmlns="" xmlns:a16="http://schemas.microsoft.com/office/drawing/2014/main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5" name="Полилиния 542">
              <a:extLst>
                <a:ext uri="{FF2B5EF4-FFF2-40B4-BE49-F238E27FC236}">
                  <a16:creationId xmlns="" xmlns:a16="http://schemas.microsoft.com/office/drawing/2014/main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6" name="Полилиния 543">
              <a:extLst>
                <a:ext uri="{FF2B5EF4-FFF2-40B4-BE49-F238E27FC236}">
                  <a16:creationId xmlns="" xmlns:a16="http://schemas.microsoft.com/office/drawing/2014/main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7" name="Полилиния 544">
              <a:extLst>
                <a:ext uri="{FF2B5EF4-FFF2-40B4-BE49-F238E27FC236}">
                  <a16:creationId xmlns="" xmlns:a16="http://schemas.microsoft.com/office/drawing/2014/main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8" name="Полилиния 545">
              <a:extLst>
                <a:ext uri="{FF2B5EF4-FFF2-40B4-BE49-F238E27FC236}">
                  <a16:creationId xmlns="" xmlns:a16="http://schemas.microsoft.com/office/drawing/2014/main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69" name="Полилиния 546">
              <a:extLst>
                <a:ext uri="{FF2B5EF4-FFF2-40B4-BE49-F238E27FC236}">
                  <a16:creationId xmlns="" xmlns:a16="http://schemas.microsoft.com/office/drawing/2014/main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0" name="Полилиния 547">
              <a:extLst>
                <a:ext uri="{FF2B5EF4-FFF2-40B4-BE49-F238E27FC236}">
                  <a16:creationId xmlns="" xmlns:a16="http://schemas.microsoft.com/office/drawing/2014/main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1" name="Полилиния 548">
              <a:extLst>
                <a:ext uri="{FF2B5EF4-FFF2-40B4-BE49-F238E27FC236}">
                  <a16:creationId xmlns="" xmlns:a16="http://schemas.microsoft.com/office/drawing/2014/main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2" name="Полилиния 549">
              <a:extLst>
                <a:ext uri="{FF2B5EF4-FFF2-40B4-BE49-F238E27FC236}">
                  <a16:creationId xmlns="" xmlns:a16="http://schemas.microsoft.com/office/drawing/2014/main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3" name="Полилиния 550">
              <a:extLst>
                <a:ext uri="{FF2B5EF4-FFF2-40B4-BE49-F238E27FC236}">
                  <a16:creationId xmlns="" xmlns:a16="http://schemas.microsoft.com/office/drawing/2014/main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4" name="Полилиния 551">
              <a:extLst>
                <a:ext uri="{FF2B5EF4-FFF2-40B4-BE49-F238E27FC236}">
                  <a16:creationId xmlns="" xmlns:a16="http://schemas.microsoft.com/office/drawing/2014/main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5" name="Полилиния 552">
              <a:extLst>
                <a:ext uri="{FF2B5EF4-FFF2-40B4-BE49-F238E27FC236}">
                  <a16:creationId xmlns="" xmlns:a16="http://schemas.microsoft.com/office/drawing/2014/main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6" name="Полилиния 553">
              <a:extLst>
                <a:ext uri="{FF2B5EF4-FFF2-40B4-BE49-F238E27FC236}">
                  <a16:creationId xmlns="" xmlns:a16="http://schemas.microsoft.com/office/drawing/2014/main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7" name="Полилиния 554">
              <a:extLst>
                <a:ext uri="{FF2B5EF4-FFF2-40B4-BE49-F238E27FC236}">
                  <a16:creationId xmlns="" xmlns:a16="http://schemas.microsoft.com/office/drawing/2014/main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8" name="Полилиния 555">
              <a:extLst>
                <a:ext uri="{FF2B5EF4-FFF2-40B4-BE49-F238E27FC236}">
                  <a16:creationId xmlns="" xmlns:a16="http://schemas.microsoft.com/office/drawing/2014/main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79" name="Полилиния 556">
              <a:extLst>
                <a:ext uri="{FF2B5EF4-FFF2-40B4-BE49-F238E27FC236}">
                  <a16:creationId xmlns="" xmlns:a16="http://schemas.microsoft.com/office/drawing/2014/main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0" name="Полилиния 557">
              <a:extLst>
                <a:ext uri="{FF2B5EF4-FFF2-40B4-BE49-F238E27FC236}">
                  <a16:creationId xmlns="" xmlns:a16="http://schemas.microsoft.com/office/drawing/2014/main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1" name="Полилиния 558">
              <a:extLst>
                <a:ext uri="{FF2B5EF4-FFF2-40B4-BE49-F238E27FC236}">
                  <a16:creationId xmlns="" xmlns:a16="http://schemas.microsoft.com/office/drawing/2014/main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2" name="Полилиния 559">
              <a:extLst>
                <a:ext uri="{FF2B5EF4-FFF2-40B4-BE49-F238E27FC236}">
                  <a16:creationId xmlns="" xmlns:a16="http://schemas.microsoft.com/office/drawing/2014/main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3" name="Полилиния 560">
              <a:extLst>
                <a:ext uri="{FF2B5EF4-FFF2-40B4-BE49-F238E27FC236}">
                  <a16:creationId xmlns="" xmlns:a16="http://schemas.microsoft.com/office/drawing/2014/main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4" name="Полилиния 561">
              <a:extLst>
                <a:ext uri="{FF2B5EF4-FFF2-40B4-BE49-F238E27FC236}">
                  <a16:creationId xmlns="" xmlns:a16="http://schemas.microsoft.com/office/drawing/2014/main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5" name="Полилиния 562">
              <a:extLst>
                <a:ext uri="{FF2B5EF4-FFF2-40B4-BE49-F238E27FC236}">
                  <a16:creationId xmlns="" xmlns:a16="http://schemas.microsoft.com/office/drawing/2014/main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6" name="Полилиния 563">
              <a:extLst>
                <a:ext uri="{FF2B5EF4-FFF2-40B4-BE49-F238E27FC236}">
                  <a16:creationId xmlns="" xmlns:a16="http://schemas.microsoft.com/office/drawing/2014/main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7" name="Полилиния 564">
              <a:extLst>
                <a:ext uri="{FF2B5EF4-FFF2-40B4-BE49-F238E27FC236}">
                  <a16:creationId xmlns="" xmlns:a16="http://schemas.microsoft.com/office/drawing/2014/main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8" name="Полилиния 565">
              <a:extLst>
                <a:ext uri="{FF2B5EF4-FFF2-40B4-BE49-F238E27FC236}">
                  <a16:creationId xmlns="" xmlns:a16="http://schemas.microsoft.com/office/drawing/2014/main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89" name="Полилиния 566">
              <a:extLst>
                <a:ext uri="{FF2B5EF4-FFF2-40B4-BE49-F238E27FC236}">
                  <a16:creationId xmlns="" xmlns:a16="http://schemas.microsoft.com/office/drawing/2014/main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0" name="Полилиния 567">
              <a:extLst>
                <a:ext uri="{FF2B5EF4-FFF2-40B4-BE49-F238E27FC236}">
                  <a16:creationId xmlns="" xmlns:a16="http://schemas.microsoft.com/office/drawing/2014/main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1" name="Полилиния 568">
              <a:extLst>
                <a:ext uri="{FF2B5EF4-FFF2-40B4-BE49-F238E27FC236}">
                  <a16:creationId xmlns="" xmlns:a16="http://schemas.microsoft.com/office/drawing/2014/main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2" name="Полилиния 569">
              <a:extLst>
                <a:ext uri="{FF2B5EF4-FFF2-40B4-BE49-F238E27FC236}">
                  <a16:creationId xmlns="" xmlns:a16="http://schemas.microsoft.com/office/drawing/2014/main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3" name="Полилиния 570">
              <a:extLst>
                <a:ext uri="{FF2B5EF4-FFF2-40B4-BE49-F238E27FC236}">
                  <a16:creationId xmlns="" xmlns:a16="http://schemas.microsoft.com/office/drawing/2014/main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4" name="Полилиния 571">
              <a:extLst>
                <a:ext uri="{FF2B5EF4-FFF2-40B4-BE49-F238E27FC236}">
                  <a16:creationId xmlns="" xmlns:a16="http://schemas.microsoft.com/office/drawing/2014/main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5" name="Полилиния 572">
              <a:extLst>
                <a:ext uri="{FF2B5EF4-FFF2-40B4-BE49-F238E27FC236}">
                  <a16:creationId xmlns="" xmlns:a16="http://schemas.microsoft.com/office/drawing/2014/main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6" name="Полилиния 573">
              <a:extLst>
                <a:ext uri="{FF2B5EF4-FFF2-40B4-BE49-F238E27FC236}">
                  <a16:creationId xmlns="" xmlns:a16="http://schemas.microsoft.com/office/drawing/2014/main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7" name="Полилиния 574">
              <a:extLst>
                <a:ext uri="{FF2B5EF4-FFF2-40B4-BE49-F238E27FC236}">
                  <a16:creationId xmlns="" xmlns:a16="http://schemas.microsoft.com/office/drawing/2014/main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8" name="Полилиния 575">
              <a:extLst>
                <a:ext uri="{FF2B5EF4-FFF2-40B4-BE49-F238E27FC236}">
                  <a16:creationId xmlns="" xmlns:a16="http://schemas.microsoft.com/office/drawing/2014/main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599" name="Полилиния 576">
              <a:extLst>
                <a:ext uri="{FF2B5EF4-FFF2-40B4-BE49-F238E27FC236}">
                  <a16:creationId xmlns="" xmlns:a16="http://schemas.microsoft.com/office/drawing/2014/main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0" name="Полилиния 577">
              <a:extLst>
                <a:ext uri="{FF2B5EF4-FFF2-40B4-BE49-F238E27FC236}">
                  <a16:creationId xmlns="" xmlns:a16="http://schemas.microsoft.com/office/drawing/2014/main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1" name="Полилиния 578">
              <a:extLst>
                <a:ext uri="{FF2B5EF4-FFF2-40B4-BE49-F238E27FC236}">
                  <a16:creationId xmlns="" xmlns:a16="http://schemas.microsoft.com/office/drawing/2014/main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2" name="Полилиния 579">
              <a:extLst>
                <a:ext uri="{FF2B5EF4-FFF2-40B4-BE49-F238E27FC236}">
                  <a16:creationId xmlns="" xmlns:a16="http://schemas.microsoft.com/office/drawing/2014/main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3" name="Полилиния 580">
              <a:extLst>
                <a:ext uri="{FF2B5EF4-FFF2-40B4-BE49-F238E27FC236}">
                  <a16:creationId xmlns="" xmlns:a16="http://schemas.microsoft.com/office/drawing/2014/main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4" name="Полилиния 581">
              <a:extLst>
                <a:ext uri="{FF2B5EF4-FFF2-40B4-BE49-F238E27FC236}">
                  <a16:creationId xmlns="" xmlns:a16="http://schemas.microsoft.com/office/drawing/2014/main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5" name="Полилиния 582">
              <a:extLst>
                <a:ext uri="{FF2B5EF4-FFF2-40B4-BE49-F238E27FC236}">
                  <a16:creationId xmlns="" xmlns:a16="http://schemas.microsoft.com/office/drawing/2014/main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6" name="Полилиния 583">
              <a:extLst>
                <a:ext uri="{FF2B5EF4-FFF2-40B4-BE49-F238E27FC236}">
                  <a16:creationId xmlns="" xmlns:a16="http://schemas.microsoft.com/office/drawing/2014/main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7" name="Полилиния 584">
              <a:extLst>
                <a:ext uri="{FF2B5EF4-FFF2-40B4-BE49-F238E27FC236}">
                  <a16:creationId xmlns="" xmlns:a16="http://schemas.microsoft.com/office/drawing/2014/main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8" name="Полилиния 585">
              <a:extLst>
                <a:ext uri="{FF2B5EF4-FFF2-40B4-BE49-F238E27FC236}">
                  <a16:creationId xmlns="" xmlns:a16="http://schemas.microsoft.com/office/drawing/2014/main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09" name="Полилиния 586">
              <a:extLst>
                <a:ext uri="{FF2B5EF4-FFF2-40B4-BE49-F238E27FC236}">
                  <a16:creationId xmlns="" xmlns:a16="http://schemas.microsoft.com/office/drawing/2014/main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0" name="Полилиния 587">
              <a:extLst>
                <a:ext uri="{FF2B5EF4-FFF2-40B4-BE49-F238E27FC236}">
                  <a16:creationId xmlns="" xmlns:a16="http://schemas.microsoft.com/office/drawing/2014/main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1" name="Полилиния 588">
              <a:extLst>
                <a:ext uri="{FF2B5EF4-FFF2-40B4-BE49-F238E27FC236}">
                  <a16:creationId xmlns="" xmlns:a16="http://schemas.microsoft.com/office/drawing/2014/main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2" name="Полилиния 589">
              <a:extLst>
                <a:ext uri="{FF2B5EF4-FFF2-40B4-BE49-F238E27FC236}">
                  <a16:creationId xmlns="" xmlns:a16="http://schemas.microsoft.com/office/drawing/2014/main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3" name="Полилиния 590">
              <a:extLst>
                <a:ext uri="{FF2B5EF4-FFF2-40B4-BE49-F238E27FC236}">
                  <a16:creationId xmlns="" xmlns:a16="http://schemas.microsoft.com/office/drawing/2014/main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4" name="Полилиния 591">
              <a:extLst>
                <a:ext uri="{FF2B5EF4-FFF2-40B4-BE49-F238E27FC236}">
                  <a16:creationId xmlns="" xmlns:a16="http://schemas.microsoft.com/office/drawing/2014/main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5" name="Полилиния 592">
              <a:extLst>
                <a:ext uri="{FF2B5EF4-FFF2-40B4-BE49-F238E27FC236}">
                  <a16:creationId xmlns="" xmlns:a16="http://schemas.microsoft.com/office/drawing/2014/main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6" name="Полилиния 593">
              <a:extLst>
                <a:ext uri="{FF2B5EF4-FFF2-40B4-BE49-F238E27FC236}">
                  <a16:creationId xmlns="" xmlns:a16="http://schemas.microsoft.com/office/drawing/2014/main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7" name="Полилиния 594">
              <a:extLst>
                <a:ext uri="{FF2B5EF4-FFF2-40B4-BE49-F238E27FC236}">
                  <a16:creationId xmlns="" xmlns:a16="http://schemas.microsoft.com/office/drawing/2014/main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8" name="Полилиния 595">
              <a:extLst>
                <a:ext uri="{FF2B5EF4-FFF2-40B4-BE49-F238E27FC236}">
                  <a16:creationId xmlns="" xmlns:a16="http://schemas.microsoft.com/office/drawing/2014/main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19" name="Полилиния 596">
              <a:extLst>
                <a:ext uri="{FF2B5EF4-FFF2-40B4-BE49-F238E27FC236}">
                  <a16:creationId xmlns="" xmlns:a16="http://schemas.microsoft.com/office/drawing/2014/main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0" name="Полилиния 597">
              <a:extLst>
                <a:ext uri="{FF2B5EF4-FFF2-40B4-BE49-F238E27FC236}">
                  <a16:creationId xmlns="" xmlns:a16="http://schemas.microsoft.com/office/drawing/2014/main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1" name="Полилиния 598">
              <a:extLst>
                <a:ext uri="{FF2B5EF4-FFF2-40B4-BE49-F238E27FC236}">
                  <a16:creationId xmlns="" xmlns:a16="http://schemas.microsoft.com/office/drawing/2014/main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2" name="Полилиния 599">
              <a:extLst>
                <a:ext uri="{FF2B5EF4-FFF2-40B4-BE49-F238E27FC236}">
                  <a16:creationId xmlns="" xmlns:a16="http://schemas.microsoft.com/office/drawing/2014/main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3" name="Полилиния 600">
              <a:extLst>
                <a:ext uri="{FF2B5EF4-FFF2-40B4-BE49-F238E27FC236}">
                  <a16:creationId xmlns="" xmlns:a16="http://schemas.microsoft.com/office/drawing/2014/main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4" name="Полилиния 601">
              <a:extLst>
                <a:ext uri="{FF2B5EF4-FFF2-40B4-BE49-F238E27FC236}">
                  <a16:creationId xmlns="" xmlns:a16="http://schemas.microsoft.com/office/drawing/2014/main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5" name="Полилиния 602">
              <a:extLst>
                <a:ext uri="{FF2B5EF4-FFF2-40B4-BE49-F238E27FC236}">
                  <a16:creationId xmlns="" xmlns:a16="http://schemas.microsoft.com/office/drawing/2014/main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6" name="Полилиния 603">
              <a:extLst>
                <a:ext uri="{FF2B5EF4-FFF2-40B4-BE49-F238E27FC236}">
                  <a16:creationId xmlns="" xmlns:a16="http://schemas.microsoft.com/office/drawing/2014/main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7" name="Полилиния 604">
              <a:extLst>
                <a:ext uri="{FF2B5EF4-FFF2-40B4-BE49-F238E27FC236}">
                  <a16:creationId xmlns="" xmlns:a16="http://schemas.microsoft.com/office/drawing/2014/main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8" name="Полилиния 605">
              <a:extLst>
                <a:ext uri="{FF2B5EF4-FFF2-40B4-BE49-F238E27FC236}">
                  <a16:creationId xmlns="" xmlns:a16="http://schemas.microsoft.com/office/drawing/2014/main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29" name="Полилиния 606">
              <a:extLst>
                <a:ext uri="{FF2B5EF4-FFF2-40B4-BE49-F238E27FC236}">
                  <a16:creationId xmlns="" xmlns:a16="http://schemas.microsoft.com/office/drawing/2014/main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0" name="Полилиния 608">
              <a:extLst>
                <a:ext uri="{FF2B5EF4-FFF2-40B4-BE49-F238E27FC236}">
                  <a16:creationId xmlns="" xmlns:a16="http://schemas.microsoft.com/office/drawing/2014/main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1" name="Полилиния 609">
              <a:extLst>
                <a:ext uri="{FF2B5EF4-FFF2-40B4-BE49-F238E27FC236}">
                  <a16:creationId xmlns="" xmlns:a16="http://schemas.microsoft.com/office/drawing/2014/main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2" name="Полилиния 610">
              <a:extLst>
                <a:ext uri="{FF2B5EF4-FFF2-40B4-BE49-F238E27FC236}">
                  <a16:creationId xmlns="" xmlns:a16="http://schemas.microsoft.com/office/drawing/2014/main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3" name="Полилиния 611">
              <a:extLst>
                <a:ext uri="{FF2B5EF4-FFF2-40B4-BE49-F238E27FC236}">
                  <a16:creationId xmlns="" xmlns:a16="http://schemas.microsoft.com/office/drawing/2014/main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4" name="Полилиния 612">
              <a:extLst>
                <a:ext uri="{FF2B5EF4-FFF2-40B4-BE49-F238E27FC236}">
                  <a16:creationId xmlns="" xmlns:a16="http://schemas.microsoft.com/office/drawing/2014/main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5" name="Полилиния 613">
              <a:extLst>
                <a:ext uri="{FF2B5EF4-FFF2-40B4-BE49-F238E27FC236}">
                  <a16:creationId xmlns="" xmlns:a16="http://schemas.microsoft.com/office/drawing/2014/main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6" name="Полилиния 614">
              <a:extLst>
                <a:ext uri="{FF2B5EF4-FFF2-40B4-BE49-F238E27FC236}">
                  <a16:creationId xmlns="" xmlns:a16="http://schemas.microsoft.com/office/drawing/2014/main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7" name="Полилиния 615">
              <a:extLst>
                <a:ext uri="{FF2B5EF4-FFF2-40B4-BE49-F238E27FC236}">
                  <a16:creationId xmlns="" xmlns:a16="http://schemas.microsoft.com/office/drawing/2014/main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8" name="Полилиния 616">
              <a:extLst>
                <a:ext uri="{FF2B5EF4-FFF2-40B4-BE49-F238E27FC236}">
                  <a16:creationId xmlns="" xmlns:a16="http://schemas.microsoft.com/office/drawing/2014/main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39" name="Полилиния 617">
              <a:extLst>
                <a:ext uri="{FF2B5EF4-FFF2-40B4-BE49-F238E27FC236}">
                  <a16:creationId xmlns="" xmlns:a16="http://schemas.microsoft.com/office/drawing/2014/main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0" name="Полилиния 618">
              <a:extLst>
                <a:ext uri="{FF2B5EF4-FFF2-40B4-BE49-F238E27FC236}">
                  <a16:creationId xmlns="" xmlns:a16="http://schemas.microsoft.com/office/drawing/2014/main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1" name="Полилиния 619">
              <a:extLst>
                <a:ext uri="{FF2B5EF4-FFF2-40B4-BE49-F238E27FC236}">
                  <a16:creationId xmlns="" xmlns:a16="http://schemas.microsoft.com/office/drawing/2014/main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2" name="Полилиния 620">
              <a:extLst>
                <a:ext uri="{FF2B5EF4-FFF2-40B4-BE49-F238E27FC236}">
                  <a16:creationId xmlns="" xmlns:a16="http://schemas.microsoft.com/office/drawing/2014/main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3" name="Полилиния 621">
              <a:extLst>
                <a:ext uri="{FF2B5EF4-FFF2-40B4-BE49-F238E27FC236}">
                  <a16:creationId xmlns="" xmlns:a16="http://schemas.microsoft.com/office/drawing/2014/main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4" name="Полилиния 622">
              <a:extLst>
                <a:ext uri="{FF2B5EF4-FFF2-40B4-BE49-F238E27FC236}">
                  <a16:creationId xmlns="" xmlns:a16="http://schemas.microsoft.com/office/drawing/2014/main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5" name="Полилиния 623">
              <a:extLst>
                <a:ext uri="{FF2B5EF4-FFF2-40B4-BE49-F238E27FC236}">
                  <a16:creationId xmlns="" xmlns:a16="http://schemas.microsoft.com/office/drawing/2014/main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6" name="Полилиния 624">
              <a:extLst>
                <a:ext uri="{FF2B5EF4-FFF2-40B4-BE49-F238E27FC236}">
                  <a16:creationId xmlns="" xmlns:a16="http://schemas.microsoft.com/office/drawing/2014/main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7" name="Полилиния 625">
              <a:extLst>
                <a:ext uri="{FF2B5EF4-FFF2-40B4-BE49-F238E27FC236}">
                  <a16:creationId xmlns="" xmlns:a16="http://schemas.microsoft.com/office/drawing/2014/main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8" name="Полилиния 626">
              <a:extLst>
                <a:ext uri="{FF2B5EF4-FFF2-40B4-BE49-F238E27FC236}">
                  <a16:creationId xmlns="" xmlns:a16="http://schemas.microsoft.com/office/drawing/2014/main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49" name="Полилиния 627">
              <a:extLst>
                <a:ext uri="{FF2B5EF4-FFF2-40B4-BE49-F238E27FC236}">
                  <a16:creationId xmlns="" xmlns:a16="http://schemas.microsoft.com/office/drawing/2014/main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0" name="Полилиния 628">
              <a:extLst>
                <a:ext uri="{FF2B5EF4-FFF2-40B4-BE49-F238E27FC236}">
                  <a16:creationId xmlns="" xmlns:a16="http://schemas.microsoft.com/office/drawing/2014/main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1" name="Полилиния 629">
              <a:extLst>
                <a:ext uri="{FF2B5EF4-FFF2-40B4-BE49-F238E27FC236}">
                  <a16:creationId xmlns="" xmlns:a16="http://schemas.microsoft.com/office/drawing/2014/main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2" name="Полилиния 630">
              <a:extLst>
                <a:ext uri="{FF2B5EF4-FFF2-40B4-BE49-F238E27FC236}">
                  <a16:creationId xmlns="" xmlns:a16="http://schemas.microsoft.com/office/drawing/2014/main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3" name="Полилиния 631">
              <a:extLst>
                <a:ext uri="{FF2B5EF4-FFF2-40B4-BE49-F238E27FC236}">
                  <a16:creationId xmlns="" xmlns:a16="http://schemas.microsoft.com/office/drawing/2014/main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4" name="Полилиния 632">
              <a:extLst>
                <a:ext uri="{FF2B5EF4-FFF2-40B4-BE49-F238E27FC236}">
                  <a16:creationId xmlns="" xmlns:a16="http://schemas.microsoft.com/office/drawing/2014/main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5" name="Полилиния 633">
              <a:extLst>
                <a:ext uri="{FF2B5EF4-FFF2-40B4-BE49-F238E27FC236}">
                  <a16:creationId xmlns="" xmlns:a16="http://schemas.microsoft.com/office/drawing/2014/main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6" name="Полилиния 634">
              <a:extLst>
                <a:ext uri="{FF2B5EF4-FFF2-40B4-BE49-F238E27FC236}">
                  <a16:creationId xmlns="" xmlns:a16="http://schemas.microsoft.com/office/drawing/2014/main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7" name="Полилиния 635">
              <a:extLst>
                <a:ext uri="{FF2B5EF4-FFF2-40B4-BE49-F238E27FC236}">
                  <a16:creationId xmlns="" xmlns:a16="http://schemas.microsoft.com/office/drawing/2014/main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8" name="Полилиния 636">
              <a:extLst>
                <a:ext uri="{FF2B5EF4-FFF2-40B4-BE49-F238E27FC236}">
                  <a16:creationId xmlns="" xmlns:a16="http://schemas.microsoft.com/office/drawing/2014/main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59" name="Полилиния 637">
              <a:extLst>
                <a:ext uri="{FF2B5EF4-FFF2-40B4-BE49-F238E27FC236}">
                  <a16:creationId xmlns="" xmlns:a16="http://schemas.microsoft.com/office/drawing/2014/main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0" name="Полилиния 638">
              <a:extLst>
                <a:ext uri="{FF2B5EF4-FFF2-40B4-BE49-F238E27FC236}">
                  <a16:creationId xmlns="" xmlns:a16="http://schemas.microsoft.com/office/drawing/2014/main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1" name="Полилиния 639">
              <a:extLst>
                <a:ext uri="{FF2B5EF4-FFF2-40B4-BE49-F238E27FC236}">
                  <a16:creationId xmlns="" xmlns:a16="http://schemas.microsoft.com/office/drawing/2014/main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2" name="Полилиния 640">
              <a:extLst>
                <a:ext uri="{FF2B5EF4-FFF2-40B4-BE49-F238E27FC236}">
                  <a16:creationId xmlns="" xmlns:a16="http://schemas.microsoft.com/office/drawing/2014/main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3" name="Полилиния 641">
              <a:extLst>
                <a:ext uri="{FF2B5EF4-FFF2-40B4-BE49-F238E27FC236}">
                  <a16:creationId xmlns="" xmlns:a16="http://schemas.microsoft.com/office/drawing/2014/main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4" name="Полилиния 642">
              <a:extLst>
                <a:ext uri="{FF2B5EF4-FFF2-40B4-BE49-F238E27FC236}">
                  <a16:creationId xmlns="" xmlns:a16="http://schemas.microsoft.com/office/drawing/2014/main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5" name="Полилиния 643">
              <a:extLst>
                <a:ext uri="{FF2B5EF4-FFF2-40B4-BE49-F238E27FC236}">
                  <a16:creationId xmlns="" xmlns:a16="http://schemas.microsoft.com/office/drawing/2014/main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6" name="Полилиния 644">
              <a:extLst>
                <a:ext uri="{FF2B5EF4-FFF2-40B4-BE49-F238E27FC236}">
                  <a16:creationId xmlns="" xmlns:a16="http://schemas.microsoft.com/office/drawing/2014/main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7" name="Полилиния 645">
              <a:extLst>
                <a:ext uri="{FF2B5EF4-FFF2-40B4-BE49-F238E27FC236}">
                  <a16:creationId xmlns="" xmlns:a16="http://schemas.microsoft.com/office/drawing/2014/main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8" name="Полилиния 646">
              <a:extLst>
                <a:ext uri="{FF2B5EF4-FFF2-40B4-BE49-F238E27FC236}">
                  <a16:creationId xmlns="" xmlns:a16="http://schemas.microsoft.com/office/drawing/2014/main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69" name="Полилиния 647">
              <a:extLst>
                <a:ext uri="{FF2B5EF4-FFF2-40B4-BE49-F238E27FC236}">
                  <a16:creationId xmlns="" xmlns:a16="http://schemas.microsoft.com/office/drawing/2014/main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0" name="Полилиния 648">
              <a:extLst>
                <a:ext uri="{FF2B5EF4-FFF2-40B4-BE49-F238E27FC236}">
                  <a16:creationId xmlns="" xmlns:a16="http://schemas.microsoft.com/office/drawing/2014/main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1" name="Полилиния 649">
              <a:extLst>
                <a:ext uri="{FF2B5EF4-FFF2-40B4-BE49-F238E27FC236}">
                  <a16:creationId xmlns="" xmlns:a16="http://schemas.microsoft.com/office/drawing/2014/main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2" name="Полилиния 650">
              <a:extLst>
                <a:ext uri="{FF2B5EF4-FFF2-40B4-BE49-F238E27FC236}">
                  <a16:creationId xmlns="" xmlns:a16="http://schemas.microsoft.com/office/drawing/2014/main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3" name="Полилиния 651">
              <a:extLst>
                <a:ext uri="{FF2B5EF4-FFF2-40B4-BE49-F238E27FC236}">
                  <a16:creationId xmlns="" xmlns:a16="http://schemas.microsoft.com/office/drawing/2014/main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4" name="Полилиния 652">
              <a:extLst>
                <a:ext uri="{FF2B5EF4-FFF2-40B4-BE49-F238E27FC236}">
                  <a16:creationId xmlns="" xmlns:a16="http://schemas.microsoft.com/office/drawing/2014/main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5" name="Полилиния 653">
              <a:extLst>
                <a:ext uri="{FF2B5EF4-FFF2-40B4-BE49-F238E27FC236}">
                  <a16:creationId xmlns="" xmlns:a16="http://schemas.microsoft.com/office/drawing/2014/main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6" name="Полилиния 654">
              <a:extLst>
                <a:ext uri="{FF2B5EF4-FFF2-40B4-BE49-F238E27FC236}">
                  <a16:creationId xmlns="" xmlns:a16="http://schemas.microsoft.com/office/drawing/2014/main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7" name="Полилиния 655">
              <a:extLst>
                <a:ext uri="{FF2B5EF4-FFF2-40B4-BE49-F238E27FC236}">
                  <a16:creationId xmlns="" xmlns:a16="http://schemas.microsoft.com/office/drawing/2014/main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8" name="Полилиния 656">
              <a:extLst>
                <a:ext uri="{FF2B5EF4-FFF2-40B4-BE49-F238E27FC236}">
                  <a16:creationId xmlns="" xmlns:a16="http://schemas.microsoft.com/office/drawing/2014/main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79" name="Полилиния 657">
              <a:extLst>
                <a:ext uri="{FF2B5EF4-FFF2-40B4-BE49-F238E27FC236}">
                  <a16:creationId xmlns="" xmlns:a16="http://schemas.microsoft.com/office/drawing/2014/main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0" name="Полилиния 658">
              <a:extLst>
                <a:ext uri="{FF2B5EF4-FFF2-40B4-BE49-F238E27FC236}">
                  <a16:creationId xmlns="" xmlns:a16="http://schemas.microsoft.com/office/drawing/2014/main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1" name="Полилиния 659">
              <a:extLst>
                <a:ext uri="{FF2B5EF4-FFF2-40B4-BE49-F238E27FC236}">
                  <a16:creationId xmlns="" xmlns:a16="http://schemas.microsoft.com/office/drawing/2014/main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2" name="Полилиния 660">
              <a:extLst>
                <a:ext uri="{FF2B5EF4-FFF2-40B4-BE49-F238E27FC236}">
                  <a16:creationId xmlns="" xmlns:a16="http://schemas.microsoft.com/office/drawing/2014/main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3" name="Полилиния 661">
              <a:extLst>
                <a:ext uri="{FF2B5EF4-FFF2-40B4-BE49-F238E27FC236}">
                  <a16:creationId xmlns="" xmlns:a16="http://schemas.microsoft.com/office/drawing/2014/main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4" name="Полилиния 662">
              <a:extLst>
                <a:ext uri="{FF2B5EF4-FFF2-40B4-BE49-F238E27FC236}">
                  <a16:creationId xmlns="" xmlns:a16="http://schemas.microsoft.com/office/drawing/2014/main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5" name="Полилиния 663">
              <a:extLst>
                <a:ext uri="{FF2B5EF4-FFF2-40B4-BE49-F238E27FC236}">
                  <a16:creationId xmlns="" xmlns:a16="http://schemas.microsoft.com/office/drawing/2014/main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6" name="Полилиния 664">
              <a:extLst>
                <a:ext uri="{FF2B5EF4-FFF2-40B4-BE49-F238E27FC236}">
                  <a16:creationId xmlns="" xmlns:a16="http://schemas.microsoft.com/office/drawing/2014/main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7" name="Полилиния 665">
              <a:extLst>
                <a:ext uri="{FF2B5EF4-FFF2-40B4-BE49-F238E27FC236}">
                  <a16:creationId xmlns="" xmlns:a16="http://schemas.microsoft.com/office/drawing/2014/main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8" name="Полилиния 666">
              <a:extLst>
                <a:ext uri="{FF2B5EF4-FFF2-40B4-BE49-F238E27FC236}">
                  <a16:creationId xmlns="" xmlns:a16="http://schemas.microsoft.com/office/drawing/2014/main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89" name="Полилиния 667">
              <a:extLst>
                <a:ext uri="{FF2B5EF4-FFF2-40B4-BE49-F238E27FC236}">
                  <a16:creationId xmlns="" xmlns:a16="http://schemas.microsoft.com/office/drawing/2014/main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0" name="Полилиния 668">
              <a:extLst>
                <a:ext uri="{FF2B5EF4-FFF2-40B4-BE49-F238E27FC236}">
                  <a16:creationId xmlns="" xmlns:a16="http://schemas.microsoft.com/office/drawing/2014/main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1" name="Полилиния 669">
              <a:extLst>
                <a:ext uri="{FF2B5EF4-FFF2-40B4-BE49-F238E27FC236}">
                  <a16:creationId xmlns="" xmlns:a16="http://schemas.microsoft.com/office/drawing/2014/main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2" name="Полилиния 670">
              <a:extLst>
                <a:ext uri="{FF2B5EF4-FFF2-40B4-BE49-F238E27FC236}">
                  <a16:creationId xmlns="" xmlns:a16="http://schemas.microsoft.com/office/drawing/2014/main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3" name="Полилиния 671">
              <a:extLst>
                <a:ext uri="{FF2B5EF4-FFF2-40B4-BE49-F238E27FC236}">
                  <a16:creationId xmlns="" xmlns:a16="http://schemas.microsoft.com/office/drawing/2014/main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4" name="Полилиния 672">
              <a:extLst>
                <a:ext uri="{FF2B5EF4-FFF2-40B4-BE49-F238E27FC236}">
                  <a16:creationId xmlns="" xmlns:a16="http://schemas.microsoft.com/office/drawing/2014/main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5" name="Полилиния 673">
              <a:extLst>
                <a:ext uri="{FF2B5EF4-FFF2-40B4-BE49-F238E27FC236}">
                  <a16:creationId xmlns="" xmlns:a16="http://schemas.microsoft.com/office/drawing/2014/main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6" name="Полилиния 674">
              <a:extLst>
                <a:ext uri="{FF2B5EF4-FFF2-40B4-BE49-F238E27FC236}">
                  <a16:creationId xmlns="" xmlns:a16="http://schemas.microsoft.com/office/drawing/2014/main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7" name="Полилиния 675">
              <a:extLst>
                <a:ext uri="{FF2B5EF4-FFF2-40B4-BE49-F238E27FC236}">
                  <a16:creationId xmlns="" xmlns:a16="http://schemas.microsoft.com/office/drawing/2014/main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8" name="Полилиния 676">
              <a:extLst>
                <a:ext uri="{FF2B5EF4-FFF2-40B4-BE49-F238E27FC236}">
                  <a16:creationId xmlns="" xmlns:a16="http://schemas.microsoft.com/office/drawing/2014/main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99" name="Полилиния 677">
              <a:extLst>
                <a:ext uri="{FF2B5EF4-FFF2-40B4-BE49-F238E27FC236}">
                  <a16:creationId xmlns="" xmlns:a16="http://schemas.microsoft.com/office/drawing/2014/main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0" name="Полилиния 678">
              <a:extLst>
                <a:ext uri="{FF2B5EF4-FFF2-40B4-BE49-F238E27FC236}">
                  <a16:creationId xmlns="" xmlns:a16="http://schemas.microsoft.com/office/drawing/2014/main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1" name="Полилиния 679">
              <a:extLst>
                <a:ext uri="{FF2B5EF4-FFF2-40B4-BE49-F238E27FC236}">
                  <a16:creationId xmlns="" xmlns:a16="http://schemas.microsoft.com/office/drawing/2014/main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2" name="Полилиния 680">
              <a:extLst>
                <a:ext uri="{FF2B5EF4-FFF2-40B4-BE49-F238E27FC236}">
                  <a16:creationId xmlns="" xmlns:a16="http://schemas.microsoft.com/office/drawing/2014/main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3" name="Полилиния 681">
              <a:extLst>
                <a:ext uri="{FF2B5EF4-FFF2-40B4-BE49-F238E27FC236}">
                  <a16:creationId xmlns="" xmlns:a16="http://schemas.microsoft.com/office/drawing/2014/main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4" name="Полилиния 682">
              <a:extLst>
                <a:ext uri="{FF2B5EF4-FFF2-40B4-BE49-F238E27FC236}">
                  <a16:creationId xmlns="" xmlns:a16="http://schemas.microsoft.com/office/drawing/2014/main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5" name="Полилиния 683">
              <a:extLst>
                <a:ext uri="{FF2B5EF4-FFF2-40B4-BE49-F238E27FC236}">
                  <a16:creationId xmlns="" xmlns:a16="http://schemas.microsoft.com/office/drawing/2014/main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6" name="Полилиния 684">
              <a:extLst>
                <a:ext uri="{FF2B5EF4-FFF2-40B4-BE49-F238E27FC236}">
                  <a16:creationId xmlns="" xmlns:a16="http://schemas.microsoft.com/office/drawing/2014/main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7" name="Полилиния 685">
              <a:extLst>
                <a:ext uri="{FF2B5EF4-FFF2-40B4-BE49-F238E27FC236}">
                  <a16:creationId xmlns="" xmlns:a16="http://schemas.microsoft.com/office/drawing/2014/main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8" name="Полилиния 686">
              <a:extLst>
                <a:ext uri="{FF2B5EF4-FFF2-40B4-BE49-F238E27FC236}">
                  <a16:creationId xmlns="" xmlns:a16="http://schemas.microsoft.com/office/drawing/2014/main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09" name="Полилиния 687">
              <a:extLst>
                <a:ext uri="{FF2B5EF4-FFF2-40B4-BE49-F238E27FC236}">
                  <a16:creationId xmlns="" xmlns:a16="http://schemas.microsoft.com/office/drawing/2014/main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0" name="Полилиния 688">
              <a:extLst>
                <a:ext uri="{FF2B5EF4-FFF2-40B4-BE49-F238E27FC236}">
                  <a16:creationId xmlns="" xmlns:a16="http://schemas.microsoft.com/office/drawing/2014/main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1" name="Полилиния 689">
              <a:extLst>
                <a:ext uri="{FF2B5EF4-FFF2-40B4-BE49-F238E27FC236}">
                  <a16:creationId xmlns="" xmlns:a16="http://schemas.microsoft.com/office/drawing/2014/main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2" name="Полилиния 690">
              <a:extLst>
                <a:ext uri="{FF2B5EF4-FFF2-40B4-BE49-F238E27FC236}">
                  <a16:creationId xmlns="" xmlns:a16="http://schemas.microsoft.com/office/drawing/2014/main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3" name="Полилиния 691">
              <a:extLst>
                <a:ext uri="{FF2B5EF4-FFF2-40B4-BE49-F238E27FC236}">
                  <a16:creationId xmlns="" xmlns:a16="http://schemas.microsoft.com/office/drawing/2014/main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4" name="Полилиния 692">
              <a:extLst>
                <a:ext uri="{FF2B5EF4-FFF2-40B4-BE49-F238E27FC236}">
                  <a16:creationId xmlns="" xmlns:a16="http://schemas.microsoft.com/office/drawing/2014/main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5" name="Полилиния 693">
              <a:extLst>
                <a:ext uri="{FF2B5EF4-FFF2-40B4-BE49-F238E27FC236}">
                  <a16:creationId xmlns="" xmlns:a16="http://schemas.microsoft.com/office/drawing/2014/main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6" name="Полилиния 694">
              <a:extLst>
                <a:ext uri="{FF2B5EF4-FFF2-40B4-BE49-F238E27FC236}">
                  <a16:creationId xmlns="" xmlns:a16="http://schemas.microsoft.com/office/drawing/2014/main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7" name="Полилиния 695">
              <a:extLst>
                <a:ext uri="{FF2B5EF4-FFF2-40B4-BE49-F238E27FC236}">
                  <a16:creationId xmlns="" xmlns:a16="http://schemas.microsoft.com/office/drawing/2014/main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8" name="Полилиния 696">
              <a:extLst>
                <a:ext uri="{FF2B5EF4-FFF2-40B4-BE49-F238E27FC236}">
                  <a16:creationId xmlns="" xmlns:a16="http://schemas.microsoft.com/office/drawing/2014/main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19" name="Полилиния 697">
              <a:extLst>
                <a:ext uri="{FF2B5EF4-FFF2-40B4-BE49-F238E27FC236}">
                  <a16:creationId xmlns="" xmlns:a16="http://schemas.microsoft.com/office/drawing/2014/main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0" name="Полилиния 698">
              <a:extLst>
                <a:ext uri="{FF2B5EF4-FFF2-40B4-BE49-F238E27FC236}">
                  <a16:creationId xmlns="" xmlns:a16="http://schemas.microsoft.com/office/drawing/2014/main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1" name="Полилиния 699">
              <a:extLst>
                <a:ext uri="{FF2B5EF4-FFF2-40B4-BE49-F238E27FC236}">
                  <a16:creationId xmlns="" xmlns:a16="http://schemas.microsoft.com/office/drawing/2014/main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2" name="Полилиния 700">
              <a:extLst>
                <a:ext uri="{FF2B5EF4-FFF2-40B4-BE49-F238E27FC236}">
                  <a16:creationId xmlns="" xmlns:a16="http://schemas.microsoft.com/office/drawing/2014/main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3" name="Полилиния 701">
              <a:extLst>
                <a:ext uri="{FF2B5EF4-FFF2-40B4-BE49-F238E27FC236}">
                  <a16:creationId xmlns="" xmlns:a16="http://schemas.microsoft.com/office/drawing/2014/main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4" name="Полилиния 702">
              <a:extLst>
                <a:ext uri="{FF2B5EF4-FFF2-40B4-BE49-F238E27FC236}">
                  <a16:creationId xmlns="" xmlns:a16="http://schemas.microsoft.com/office/drawing/2014/main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5" name="Полилиния 703">
              <a:extLst>
                <a:ext uri="{FF2B5EF4-FFF2-40B4-BE49-F238E27FC236}">
                  <a16:creationId xmlns="" xmlns:a16="http://schemas.microsoft.com/office/drawing/2014/main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6" name="Полилиния 704">
              <a:extLst>
                <a:ext uri="{FF2B5EF4-FFF2-40B4-BE49-F238E27FC236}">
                  <a16:creationId xmlns="" xmlns:a16="http://schemas.microsoft.com/office/drawing/2014/main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7" name="Полилиния 705">
              <a:extLst>
                <a:ext uri="{FF2B5EF4-FFF2-40B4-BE49-F238E27FC236}">
                  <a16:creationId xmlns="" xmlns:a16="http://schemas.microsoft.com/office/drawing/2014/main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8" name="Полилиния 706">
              <a:extLst>
                <a:ext uri="{FF2B5EF4-FFF2-40B4-BE49-F238E27FC236}">
                  <a16:creationId xmlns="" xmlns:a16="http://schemas.microsoft.com/office/drawing/2014/main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29" name="Полилиния 707">
              <a:extLst>
                <a:ext uri="{FF2B5EF4-FFF2-40B4-BE49-F238E27FC236}">
                  <a16:creationId xmlns="" xmlns:a16="http://schemas.microsoft.com/office/drawing/2014/main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0" name="Полилиния 708">
              <a:extLst>
                <a:ext uri="{FF2B5EF4-FFF2-40B4-BE49-F238E27FC236}">
                  <a16:creationId xmlns="" xmlns:a16="http://schemas.microsoft.com/office/drawing/2014/main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1" name="Полилиния 709">
              <a:extLst>
                <a:ext uri="{FF2B5EF4-FFF2-40B4-BE49-F238E27FC236}">
                  <a16:creationId xmlns="" xmlns:a16="http://schemas.microsoft.com/office/drawing/2014/main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2" name="Полилиния 710">
              <a:extLst>
                <a:ext uri="{FF2B5EF4-FFF2-40B4-BE49-F238E27FC236}">
                  <a16:creationId xmlns="" xmlns:a16="http://schemas.microsoft.com/office/drawing/2014/main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3" name="Полилиния 711">
              <a:extLst>
                <a:ext uri="{FF2B5EF4-FFF2-40B4-BE49-F238E27FC236}">
                  <a16:creationId xmlns="" xmlns:a16="http://schemas.microsoft.com/office/drawing/2014/main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4" name="Полилиния 712">
              <a:extLst>
                <a:ext uri="{FF2B5EF4-FFF2-40B4-BE49-F238E27FC236}">
                  <a16:creationId xmlns="" xmlns:a16="http://schemas.microsoft.com/office/drawing/2014/main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5" name="Полилиния 713">
              <a:extLst>
                <a:ext uri="{FF2B5EF4-FFF2-40B4-BE49-F238E27FC236}">
                  <a16:creationId xmlns="" xmlns:a16="http://schemas.microsoft.com/office/drawing/2014/main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6" name="Полилиния 714">
              <a:extLst>
                <a:ext uri="{FF2B5EF4-FFF2-40B4-BE49-F238E27FC236}">
                  <a16:creationId xmlns="" xmlns:a16="http://schemas.microsoft.com/office/drawing/2014/main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7" name="Полилиния 715">
              <a:extLst>
                <a:ext uri="{FF2B5EF4-FFF2-40B4-BE49-F238E27FC236}">
                  <a16:creationId xmlns="" xmlns:a16="http://schemas.microsoft.com/office/drawing/2014/main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8" name="Полилиния 716">
              <a:extLst>
                <a:ext uri="{FF2B5EF4-FFF2-40B4-BE49-F238E27FC236}">
                  <a16:creationId xmlns="" xmlns:a16="http://schemas.microsoft.com/office/drawing/2014/main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39" name="Полилиния 717">
              <a:extLst>
                <a:ext uri="{FF2B5EF4-FFF2-40B4-BE49-F238E27FC236}">
                  <a16:creationId xmlns="" xmlns:a16="http://schemas.microsoft.com/office/drawing/2014/main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0" name="Полилиния 718">
              <a:extLst>
                <a:ext uri="{FF2B5EF4-FFF2-40B4-BE49-F238E27FC236}">
                  <a16:creationId xmlns="" xmlns:a16="http://schemas.microsoft.com/office/drawing/2014/main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1" name="Полилиния 719">
              <a:extLst>
                <a:ext uri="{FF2B5EF4-FFF2-40B4-BE49-F238E27FC236}">
                  <a16:creationId xmlns="" xmlns:a16="http://schemas.microsoft.com/office/drawing/2014/main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2" name="Полилиния 720">
              <a:extLst>
                <a:ext uri="{FF2B5EF4-FFF2-40B4-BE49-F238E27FC236}">
                  <a16:creationId xmlns="" xmlns:a16="http://schemas.microsoft.com/office/drawing/2014/main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3" name="Полилиния 721">
              <a:extLst>
                <a:ext uri="{FF2B5EF4-FFF2-40B4-BE49-F238E27FC236}">
                  <a16:creationId xmlns="" xmlns:a16="http://schemas.microsoft.com/office/drawing/2014/main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4" name="Полилиния 722">
              <a:extLst>
                <a:ext uri="{FF2B5EF4-FFF2-40B4-BE49-F238E27FC236}">
                  <a16:creationId xmlns="" xmlns:a16="http://schemas.microsoft.com/office/drawing/2014/main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5" name="Полилиния 723">
              <a:extLst>
                <a:ext uri="{FF2B5EF4-FFF2-40B4-BE49-F238E27FC236}">
                  <a16:creationId xmlns="" xmlns:a16="http://schemas.microsoft.com/office/drawing/2014/main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6" name="Полилиния 724">
              <a:extLst>
                <a:ext uri="{FF2B5EF4-FFF2-40B4-BE49-F238E27FC236}">
                  <a16:creationId xmlns="" xmlns:a16="http://schemas.microsoft.com/office/drawing/2014/main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7" name="Полилиния 725">
              <a:extLst>
                <a:ext uri="{FF2B5EF4-FFF2-40B4-BE49-F238E27FC236}">
                  <a16:creationId xmlns="" xmlns:a16="http://schemas.microsoft.com/office/drawing/2014/main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8" name="Полилиния 726">
              <a:extLst>
                <a:ext uri="{FF2B5EF4-FFF2-40B4-BE49-F238E27FC236}">
                  <a16:creationId xmlns="" xmlns:a16="http://schemas.microsoft.com/office/drawing/2014/main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49" name="Полилиния 727">
              <a:extLst>
                <a:ext uri="{FF2B5EF4-FFF2-40B4-BE49-F238E27FC236}">
                  <a16:creationId xmlns="" xmlns:a16="http://schemas.microsoft.com/office/drawing/2014/main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0" name="Полилиния 728">
              <a:extLst>
                <a:ext uri="{FF2B5EF4-FFF2-40B4-BE49-F238E27FC236}">
                  <a16:creationId xmlns="" xmlns:a16="http://schemas.microsoft.com/office/drawing/2014/main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1" name="Полилиния 729">
              <a:extLst>
                <a:ext uri="{FF2B5EF4-FFF2-40B4-BE49-F238E27FC236}">
                  <a16:creationId xmlns="" xmlns:a16="http://schemas.microsoft.com/office/drawing/2014/main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2" name="Полилиния 730">
              <a:extLst>
                <a:ext uri="{FF2B5EF4-FFF2-40B4-BE49-F238E27FC236}">
                  <a16:creationId xmlns="" xmlns:a16="http://schemas.microsoft.com/office/drawing/2014/main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3" name="Полилиния 731">
              <a:extLst>
                <a:ext uri="{FF2B5EF4-FFF2-40B4-BE49-F238E27FC236}">
                  <a16:creationId xmlns="" xmlns:a16="http://schemas.microsoft.com/office/drawing/2014/main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4" name="Полилиния 732">
              <a:extLst>
                <a:ext uri="{FF2B5EF4-FFF2-40B4-BE49-F238E27FC236}">
                  <a16:creationId xmlns="" xmlns:a16="http://schemas.microsoft.com/office/drawing/2014/main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5" name="Полилиния 733">
              <a:extLst>
                <a:ext uri="{FF2B5EF4-FFF2-40B4-BE49-F238E27FC236}">
                  <a16:creationId xmlns="" xmlns:a16="http://schemas.microsoft.com/office/drawing/2014/main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6" name="Полилиния 734">
              <a:extLst>
                <a:ext uri="{FF2B5EF4-FFF2-40B4-BE49-F238E27FC236}">
                  <a16:creationId xmlns="" xmlns:a16="http://schemas.microsoft.com/office/drawing/2014/main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7" name="Полилиния 735">
              <a:extLst>
                <a:ext uri="{FF2B5EF4-FFF2-40B4-BE49-F238E27FC236}">
                  <a16:creationId xmlns="" xmlns:a16="http://schemas.microsoft.com/office/drawing/2014/main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8" name="Полилиния 736">
              <a:extLst>
                <a:ext uri="{FF2B5EF4-FFF2-40B4-BE49-F238E27FC236}">
                  <a16:creationId xmlns="" xmlns:a16="http://schemas.microsoft.com/office/drawing/2014/main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59" name="Полилиния 737">
              <a:extLst>
                <a:ext uri="{FF2B5EF4-FFF2-40B4-BE49-F238E27FC236}">
                  <a16:creationId xmlns="" xmlns:a16="http://schemas.microsoft.com/office/drawing/2014/main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0" name="Полилиния 738">
              <a:extLst>
                <a:ext uri="{FF2B5EF4-FFF2-40B4-BE49-F238E27FC236}">
                  <a16:creationId xmlns="" xmlns:a16="http://schemas.microsoft.com/office/drawing/2014/main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1" name="Полилиния 739">
              <a:extLst>
                <a:ext uri="{FF2B5EF4-FFF2-40B4-BE49-F238E27FC236}">
                  <a16:creationId xmlns="" xmlns:a16="http://schemas.microsoft.com/office/drawing/2014/main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2" name="Полилиния 740">
              <a:extLst>
                <a:ext uri="{FF2B5EF4-FFF2-40B4-BE49-F238E27FC236}">
                  <a16:creationId xmlns="" xmlns:a16="http://schemas.microsoft.com/office/drawing/2014/main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3" name="Полилиния 741">
              <a:extLst>
                <a:ext uri="{FF2B5EF4-FFF2-40B4-BE49-F238E27FC236}">
                  <a16:creationId xmlns="" xmlns:a16="http://schemas.microsoft.com/office/drawing/2014/main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4" name="Полилиния 742">
              <a:extLst>
                <a:ext uri="{FF2B5EF4-FFF2-40B4-BE49-F238E27FC236}">
                  <a16:creationId xmlns="" xmlns:a16="http://schemas.microsoft.com/office/drawing/2014/main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5" name="Полилиния 743">
              <a:extLst>
                <a:ext uri="{FF2B5EF4-FFF2-40B4-BE49-F238E27FC236}">
                  <a16:creationId xmlns="" xmlns:a16="http://schemas.microsoft.com/office/drawing/2014/main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6" name="Полилиния 744">
              <a:extLst>
                <a:ext uri="{FF2B5EF4-FFF2-40B4-BE49-F238E27FC236}">
                  <a16:creationId xmlns="" xmlns:a16="http://schemas.microsoft.com/office/drawing/2014/main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7" name="Полилиния 745">
              <a:extLst>
                <a:ext uri="{FF2B5EF4-FFF2-40B4-BE49-F238E27FC236}">
                  <a16:creationId xmlns="" xmlns:a16="http://schemas.microsoft.com/office/drawing/2014/main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8" name="Полилиния 746">
              <a:extLst>
                <a:ext uri="{FF2B5EF4-FFF2-40B4-BE49-F238E27FC236}">
                  <a16:creationId xmlns="" xmlns:a16="http://schemas.microsoft.com/office/drawing/2014/main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69" name="Полилиния 747">
              <a:extLst>
                <a:ext uri="{FF2B5EF4-FFF2-40B4-BE49-F238E27FC236}">
                  <a16:creationId xmlns="" xmlns:a16="http://schemas.microsoft.com/office/drawing/2014/main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0" name="Полилиния 748">
              <a:extLst>
                <a:ext uri="{FF2B5EF4-FFF2-40B4-BE49-F238E27FC236}">
                  <a16:creationId xmlns="" xmlns:a16="http://schemas.microsoft.com/office/drawing/2014/main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1" name="Полилиния 749">
              <a:extLst>
                <a:ext uri="{FF2B5EF4-FFF2-40B4-BE49-F238E27FC236}">
                  <a16:creationId xmlns="" xmlns:a16="http://schemas.microsoft.com/office/drawing/2014/main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2" name="Полилиния 750">
              <a:extLst>
                <a:ext uri="{FF2B5EF4-FFF2-40B4-BE49-F238E27FC236}">
                  <a16:creationId xmlns="" xmlns:a16="http://schemas.microsoft.com/office/drawing/2014/main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3" name="Полилиния 751">
              <a:extLst>
                <a:ext uri="{FF2B5EF4-FFF2-40B4-BE49-F238E27FC236}">
                  <a16:creationId xmlns="" xmlns:a16="http://schemas.microsoft.com/office/drawing/2014/main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4" name="Полилиния 752">
              <a:extLst>
                <a:ext uri="{FF2B5EF4-FFF2-40B4-BE49-F238E27FC236}">
                  <a16:creationId xmlns="" xmlns:a16="http://schemas.microsoft.com/office/drawing/2014/main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5" name="Полилиния 753">
              <a:extLst>
                <a:ext uri="{FF2B5EF4-FFF2-40B4-BE49-F238E27FC236}">
                  <a16:creationId xmlns="" xmlns:a16="http://schemas.microsoft.com/office/drawing/2014/main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6" name="Полилиния 754">
              <a:extLst>
                <a:ext uri="{FF2B5EF4-FFF2-40B4-BE49-F238E27FC236}">
                  <a16:creationId xmlns="" xmlns:a16="http://schemas.microsoft.com/office/drawing/2014/main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7" name="Полилиния 755">
              <a:extLst>
                <a:ext uri="{FF2B5EF4-FFF2-40B4-BE49-F238E27FC236}">
                  <a16:creationId xmlns="" xmlns:a16="http://schemas.microsoft.com/office/drawing/2014/main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8" name="Полилиния 756">
              <a:extLst>
                <a:ext uri="{FF2B5EF4-FFF2-40B4-BE49-F238E27FC236}">
                  <a16:creationId xmlns="" xmlns:a16="http://schemas.microsoft.com/office/drawing/2014/main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79" name="Полилиния 757">
              <a:extLst>
                <a:ext uri="{FF2B5EF4-FFF2-40B4-BE49-F238E27FC236}">
                  <a16:creationId xmlns="" xmlns:a16="http://schemas.microsoft.com/office/drawing/2014/main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0" name="Полилиния 758">
              <a:extLst>
                <a:ext uri="{FF2B5EF4-FFF2-40B4-BE49-F238E27FC236}">
                  <a16:creationId xmlns="" xmlns:a16="http://schemas.microsoft.com/office/drawing/2014/main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1" name="Полилиния 759">
              <a:extLst>
                <a:ext uri="{FF2B5EF4-FFF2-40B4-BE49-F238E27FC236}">
                  <a16:creationId xmlns="" xmlns:a16="http://schemas.microsoft.com/office/drawing/2014/main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2" name="Полилиния 760">
              <a:extLst>
                <a:ext uri="{FF2B5EF4-FFF2-40B4-BE49-F238E27FC236}">
                  <a16:creationId xmlns="" xmlns:a16="http://schemas.microsoft.com/office/drawing/2014/main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3" name="Полилиния 761">
              <a:extLst>
                <a:ext uri="{FF2B5EF4-FFF2-40B4-BE49-F238E27FC236}">
                  <a16:creationId xmlns="" xmlns:a16="http://schemas.microsoft.com/office/drawing/2014/main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4" name="Полилиния 762">
              <a:extLst>
                <a:ext uri="{FF2B5EF4-FFF2-40B4-BE49-F238E27FC236}">
                  <a16:creationId xmlns="" xmlns:a16="http://schemas.microsoft.com/office/drawing/2014/main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5" name="Полилиния 763">
              <a:extLst>
                <a:ext uri="{FF2B5EF4-FFF2-40B4-BE49-F238E27FC236}">
                  <a16:creationId xmlns="" xmlns:a16="http://schemas.microsoft.com/office/drawing/2014/main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6" name="Полилиния 764">
              <a:extLst>
                <a:ext uri="{FF2B5EF4-FFF2-40B4-BE49-F238E27FC236}">
                  <a16:creationId xmlns="" xmlns:a16="http://schemas.microsoft.com/office/drawing/2014/main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7" name="Полилиния 765">
              <a:extLst>
                <a:ext uri="{FF2B5EF4-FFF2-40B4-BE49-F238E27FC236}">
                  <a16:creationId xmlns="" xmlns:a16="http://schemas.microsoft.com/office/drawing/2014/main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8" name="Полилиния 766">
              <a:extLst>
                <a:ext uri="{FF2B5EF4-FFF2-40B4-BE49-F238E27FC236}">
                  <a16:creationId xmlns="" xmlns:a16="http://schemas.microsoft.com/office/drawing/2014/main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89" name="Полилиния 767">
              <a:extLst>
                <a:ext uri="{FF2B5EF4-FFF2-40B4-BE49-F238E27FC236}">
                  <a16:creationId xmlns="" xmlns:a16="http://schemas.microsoft.com/office/drawing/2014/main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0" name="Полилиния 768">
              <a:extLst>
                <a:ext uri="{FF2B5EF4-FFF2-40B4-BE49-F238E27FC236}">
                  <a16:creationId xmlns="" xmlns:a16="http://schemas.microsoft.com/office/drawing/2014/main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1" name="Полилиния 769">
              <a:extLst>
                <a:ext uri="{FF2B5EF4-FFF2-40B4-BE49-F238E27FC236}">
                  <a16:creationId xmlns="" xmlns:a16="http://schemas.microsoft.com/office/drawing/2014/main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2" name="Полилиния 770">
              <a:extLst>
                <a:ext uri="{FF2B5EF4-FFF2-40B4-BE49-F238E27FC236}">
                  <a16:creationId xmlns="" xmlns:a16="http://schemas.microsoft.com/office/drawing/2014/main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3" name="Полилиния 771">
              <a:extLst>
                <a:ext uri="{FF2B5EF4-FFF2-40B4-BE49-F238E27FC236}">
                  <a16:creationId xmlns="" xmlns:a16="http://schemas.microsoft.com/office/drawing/2014/main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4" name="Полилиния 772">
              <a:extLst>
                <a:ext uri="{FF2B5EF4-FFF2-40B4-BE49-F238E27FC236}">
                  <a16:creationId xmlns="" xmlns:a16="http://schemas.microsoft.com/office/drawing/2014/main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5" name="Полилиния 773">
              <a:extLst>
                <a:ext uri="{FF2B5EF4-FFF2-40B4-BE49-F238E27FC236}">
                  <a16:creationId xmlns="" xmlns:a16="http://schemas.microsoft.com/office/drawing/2014/main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6" name="Полилиния 774">
              <a:extLst>
                <a:ext uri="{FF2B5EF4-FFF2-40B4-BE49-F238E27FC236}">
                  <a16:creationId xmlns="" xmlns:a16="http://schemas.microsoft.com/office/drawing/2014/main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7" name="Полилиния 775">
              <a:extLst>
                <a:ext uri="{FF2B5EF4-FFF2-40B4-BE49-F238E27FC236}">
                  <a16:creationId xmlns="" xmlns:a16="http://schemas.microsoft.com/office/drawing/2014/main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8" name="Полилиния 776">
              <a:extLst>
                <a:ext uri="{FF2B5EF4-FFF2-40B4-BE49-F238E27FC236}">
                  <a16:creationId xmlns="" xmlns:a16="http://schemas.microsoft.com/office/drawing/2014/main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799" name="Полилиния 777">
              <a:extLst>
                <a:ext uri="{FF2B5EF4-FFF2-40B4-BE49-F238E27FC236}">
                  <a16:creationId xmlns="" xmlns:a16="http://schemas.microsoft.com/office/drawing/2014/main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0" name="Полилиния 778">
              <a:extLst>
                <a:ext uri="{FF2B5EF4-FFF2-40B4-BE49-F238E27FC236}">
                  <a16:creationId xmlns="" xmlns:a16="http://schemas.microsoft.com/office/drawing/2014/main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1" name="Полилиния 779">
              <a:extLst>
                <a:ext uri="{FF2B5EF4-FFF2-40B4-BE49-F238E27FC236}">
                  <a16:creationId xmlns="" xmlns:a16="http://schemas.microsoft.com/office/drawing/2014/main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2" name="Полилиния 780">
              <a:extLst>
                <a:ext uri="{FF2B5EF4-FFF2-40B4-BE49-F238E27FC236}">
                  <a16:creationId xmlns="" xmlns:a16="http://schemas.microsoft.com/office/drawing/2014/main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3" name="Полилиния 781">
              <a:extLst>
                <a:ext uri="{FF2B5EF4-FFF2-40B4-BE49-F238E27FC236}">
                  <a16:creationId xmlns="" xmlns:a16="http://schemas.microsoft.com/office/drawing/2014/main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4" name="Полилиния 782">
              <a:extLst>
                <a:ext uri="{FF2B5EF4-FFF2-40B4-BE49-F238E27FC236}">
                  <a16:creationId xmlns="" xmlns:a16="http://schemas.microsoft.com/office/drawing/2014/main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5" name="Полилиния 783">
              <a:extLst>
                <a:ext uri="{FF2B5EF4-FFF2-40B4-BE49-F238E27FC236}">
                  <a16:creationId xmlns="" xmlns:a16="http://schemas.microsoft.com/office/drawing/2014/main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6" name="Полилиния 784">
              <a:extLst>
                <a:ext uri="{FF2B5EF4-FFF2-40B4-BE49-F238E27FC236}">
                  <a16:creationId xmlns="" xmlns:a16="http://schemas.microsoft.com/office/drawing/2014/main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7" name="Полилиния 785">
              <a:extLst>
                <a:ext uri="{FF2B5EF4-FFF2-40B4-BE49-F238E27FC236}">
                  <a16:creationId xmlns="" xmlns:a16="http://schemas.microsoft.com/office/drawing/2014/main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8" name="Полилиния 786">
              <a:extLst>
                <a:ext uri="{FF2B5EF4-FFF2-40B4-BE49-F238E27FC236}">
                  <a16:creationId xmlns="" xmlns:a16="http://schemas.microsoft.com/office/drawing/2014/main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09" name="Полилиния 787">
              <a:extLst>
                <a:ext uri="{FF2B5EF4-FFF2-40B4-BE49-F238E27FC236}">
                  <a16:creationId xmlns="" xmlns:a16="http://schemas.microsoft.com/office/drawing/2014/main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0" name="Полилиния 788">
              <a:extLst>
                <a:ext uri="{FF2B5EF4-FFF2-40B4-BE49-F238E27FC236}">
                  <a16:creationId xmlns="" xmlns:a16="http://schemas.microsoft.com/office/drawing/2014/main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1" name="Полилиния 789">
              <a:extLst>
                <a:ext uri="{FF2B5EF4-FFF2-40B4-BE49-F238E27FC236}">
                  <a16:creationId xmlns="" xmlns:a16="http://schemas.microsoft.com/office/drawing/2014/main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2" name="Полилиния 790">
              <a:extLst>
                <a:ext uri="{FF2B5EF4-FFF2-40B4-BE49-F238E27FC236}">
                  <a16:creationId xmlns="" xmlns:a16="http://schemas.microsoft.com/office/drawing/2014/main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3" name="Полилиния 791">
              <a:extLst>
                <a:ext uri="{FF2B5EF4-FFF2-40B4-BE49-F238E27FC236}">
                  <a16:creationId xmlns="" xmlns:a16="http://schemas.microsoft.com/office/drawing/2014/main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4" name="Полилиния 792">
              <a:extLst>
                <a:ext uri="{FF2B5EF4-FFF2-40B4-BE49-F238E27FC236}">
                  <a16:creationId xmlns="" xmlns:a16="http://schemas.microsoft.com/office/drawing/2014/main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5" name="Полилиния 793">
              <a:extLst>
                <a:ext uri="{FF2B5EF4-FFF2-40B4-BE49-F238E27FC236}">
                  <a16:creationId xmlns="" xmlns:a16="http://schemas.microsoft.com/office/drawing/2014/main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6" name="Полилиния 794">
              <a:extLst>
                <a:ext uri="{FF2B5EF4-FFF2-40B4-BE49-F238E27FC236}">
                  <a16:creationId xmlns="" xmlns:a16="http://schemas.microsoft.com/office/drawing/2014/main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7" name="Полилиния 795">
              <a:extLst>
                <a:ext uri="{FF2B5EF4-FFF2-40B4-BE49-F238E27FC236}">
                  <a16:creationId xmlns="" xmlns:a16="http://schemas.microsoft.com/office/drawing/2014/main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8" name="Полилиния 796">
              <a:extLst>
                <a:ext uri="{FF2B5EF4-FFF2-40B4-BE49-F238E27FC236}">
                  <a16:creationId xmlns="" xmlns:a16="http://schemas.microsoft.com/office/drawing/2014/main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19" name="Полилиния 797">
              <a:extLst>
                <a:ext uri="{FF2B5EF4-FFF2-40B4-BE49-F238E27FC236}">
                  <a16:creationId xmlns="" xmlns:a16="http://schemas.microsoft.com/office/drawing/2014/main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0" name="Полилиния 798">
              <a:extLst>
                <a:ext uri="{FF2B5EF4-FFF2-40B4-BE49-F238E27FC236}">
                  <a16:creationId xmlns="" xmlns:a16="http://schemas.microsoft.com/office/drawing/2014/main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1" name="Полилиния 799">
              <a:extLst>
                <a:ext uri="{FF2B5EF4-FFF2-40B4-BE49-F238E27FC236}">
                  <a16:creationId xmlns="" xmlns:a16="http://schemas.microsoft.com/office/drawing/2014/main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2" name="Полилиния 800">
              <a:extLst>
                <a:ext uri="{FF2B5EF4-FFF2-40B4-BE49-F238E27FC236}">
                  <a16:creationId xmlns="" xmlns:a16="http://schemas.microsoft.com/office/drawing/2014/main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3" name="Полилиния 801">
              <a:extLst>
                <a:ext uri="{FF2B5EF4-FFF2-40B4-BE49-F238E27FC236}">
                  <a16:creationId xmlns="" xmlns:a16="http://schemas.microsoft.com/office/drawing/2014/main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4" name="Полилиния 802">
              <a:extLst>
                <a:ext uri="{FF2B5EF4-FFF2-40B4-BE49-F238E27FC236}">
                  <a16:creationId xmlns="" xmlns:a16="http://schemas.microsoft.com/office/drawing/2014/main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5" name="Полилиния 803">
              <a:extLst>
                <a:ext uri="{FF2B5EF4-FFF2-40B4-BE49-F238E27FC236}">
                  <a16:creationId xmlns="" xmlns:a16="http://schemas.microsoft.com/office/drawing/2014/main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6" name="Полилиния 804">
              <a:extLst>
                <a:ext uri="{FF2B5EF4-FFF2-40B4-BE49-F238E27FC236}">
                  <a16:creationId xmlns="" xmlns:a16="http://schemas.microsoft.com/office/drawing/2014/main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7" name="Полилиния 805">
              <a:extLst>
                <a:ext uri="{FF2B5EF4-FFF2-40B4-BE49-F238E27FC236}">
                  <a16:creationId xmlns="" xmlns:a16="http://schemas.microsoft.com/office/drawing/2014/main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8" name="Полилиния 806">
              <a:extLst>
                <a:ext uri="{FF2B5EF4-FFF2-40B4-BE49-F238E27FC236}">
                  <a16:creationId xmlns="" xmlns:a16="http://schemas.microsoft.com/office/drawing/2014/main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29" name="Полилиния 807">
              <a:extLst>
                <a:ext uri="{FF2B5EF4-FFF2-40B4-BE49-F238E27FC236}">
                  <a16:creationId xmlns="" xmlns:a16="http://schemas.microsoft.com/office/drawing/2014/main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0" name="Полилиния 809">
              <a:extLst>
                <a:ext uri="{FF2B5EF4-FFF2-40B4-BE49-F238E27FC236}">
                  <a16:creationId xmlns="" xmlns:a16="http://schemas.microsoft.com/office/drawing/2014/main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1" name="Полилиния 810">
              <a:extLst>
                <a:ext uri="{FF2B5EF4-FFF2-40B4-BE49-F238E27FC236}">
                  <a16:creationId xmlns="" xmlns:a16="http://schemas.microsoft.com/office/drawing/2014/main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2" name="Полилиния 811">
              <a:extLst>
                <a:ext uri="{FF2B5EF4-FFF2-40B4-BE49-F238E27FC236}">
                  <a16:creationId xmlns="" xmlns:a16="http://schemas.microsoft.com/office/drawing/2014/main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3" name="Полилиния 812">
              <a:extLst>
                <a:ext uri="{FF2B5EF4-FFF2-40B4-BE49-F238E27FC236}">
                  <a16:creationId xmlns="" xmlns:a16="http://schemas.microsoft.com/office/drawing/2014/main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4" name="Полилиния 813">
              <a:extLst>
                <a:ext uri="{FF2B5EF4-FFF2-40B4-BE49-F238E27FC236}">
                  <a16:creationId xmlns="" xmlns:a16="http://schemas.microsoft.com/office/drawing/2014/main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5" name="Полилиния 814">
              <a:extLst>
                <a:ext uri="{FF2B5EF4-FFF2-40B4-BE49-F238E27FC236}">
                  <a16:creationId xmlns="" xmlns:a16="http://schemas.microsoft.com/office/drawing/2014/main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6" name="Полилиния 815">
              <a:extLst>
                <a:ext uri="{FF2B5EF4-FFF2-40B4-BE49-F238E27FC236}">
                  <a16:creationId xmlns="" xmlns:a16="http://schemas.microsoft.com/office/drawing/2014/main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7" name="Полилиния 816">
              <a:extLst>
                <a:ext uri="{FF2B5EF4-FFF2-40B4-BE49-F238E27FC236}">
                  <a16:creationId xmlns="" xmlns:a16="http://schemas.microsoft.com/office/drawing/2014/main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8" name="Полилиния 817">
              <a:extLst>
                <a:ext uri="{FF2B5EF4-FFF2-40B4-BE49-F238E27FC236}">
                  <a16:creationId xmlns="" xmlns:a16="http://schemas.microsoft.com/office/drawing/2014/main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39" name="Полилиния 818">
              <a:extLst>
                <a:ext uri="{FF2B5EF4-FFF2-40B4-BE49-F238E27FC236}">
                  <a16:creationId xmlns="" xmlns:a16="http://schemas.microsoft.com/office/drawing/2014/main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0" name="Полилиния 819">
              <a:extLst>
                <a:ext uri="{FF2B5EF4-FFF2-40B4-BE49-F238E27FC236}">
                  <a16:creationId xmlns="" xmlns:a16="http://schemas.microsoft.com/office/drawing/2014/main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1" name="Полилиния 820">
              <a:extLst>
                <a:ext uri="{FF2B5EF4-FFF2-40B4-BE49-F238E27FC236}">
                  <a16:creationId xmlns="" xmlns:a16="http://schemas.microsoft.com/office/drawing/2014/main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2" name="Полилиния 821">
              <a:extLst>
                <a:ext uri="{FF2B5EF4-FFF2-40B4-BE49-F238E27FC236}">
                  <a16:creationId xmlns="" xmlns:a16="http://schemas.microsoft.com/office/drawing/2014/main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3" name="Полилиния 822">
              <a:extLst>
                <a:ext uri="{FF2B5EF4-FFF2-40B4-BE49-F238E27FC236}">
                  <a16:creationId xmlns="" xmlns:a16="http://schemas.microsoft.com/office/drawing/2014/main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4" name="Полилиния 823">
              <a:extLst>
                <a:ext uri="{FF2B5EF4-FFF2-40B4-BE49-F238E27FC236}">
                  <a16:creationId xmlns="" xmlns:a16="http://schemas.microsoft.com/office/drawing/2014/main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5" name="Полилиния 824">
              <a:extLst>
                <a:ext uri="{FF2B5EF4-FFF2-40B4-BE49-F238E27FC236}">
                  <a16:creationId xmlns="" xmlns:a16="http://schemas.microsoft.com/office/drawing/2014/main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6" name="Полилиния 825">
              <a:extLst>
                <a:ext uri="{FF2B5EF4-FFF2-40B4-BE49-F238E27FC236}">
                  <a16:creationId xmlns="" xmlns:a16="http://schemas.microsoft.com/office/drawing/2014/main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7" name="Полилиния 826">
              <a:extLst>
                <a:ext uri="{FF2B5EF4-FFF2-40B4-BE49-F238E27FC236}">
                  <a16:creationId xmlns="" xmlns:a16="http://schemas.microsoft.com/office/drawing/2014/main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8" name="Полилиния 827">
              <a:extLst>
                <a:ext uri="{FF2B5EF4-FFF2-40B4-BE49-F238E27FC236}">
                  <a16:creationId xmlns="" xmlns:a16="http://schemas.microsoft.com/office/drawing/2014/main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49" name="Полилиния 828">
              <a:extLst>
                <a:ext uri="{FF2B5EF4-FFF2-40B4-BE49-F238E27FC236}">
                  <a16:creationId xmlns="" xmlns:a16="http://schemas.microsoft.com/office/drawing/2014/main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0" name="Полилиния 829">
              <a:extLst>
                <a:ext uri="{FF2B5EF4-FFF2-40B4-BE49-F238E27FC236}">
                  <a16:creationId xmlns="" xmlns:a16="http://schemas.microsoft.com/office/drawing/2014/main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1" name="Полилиния 830">
              <a:extLst>
                <a:ext uri="{FF2B5EF4-FFF2-40B4-BE49-F238E27FC236}">
                  <a16:creationId xmlns="" xmlns:a16="http://schemas.microsoft.com/office/drawing/2014/main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2" name="Полилиния 831">
              <a:extLst>
                <a:ext uri="{FF2B5EF4-FFF2-40B4-BE49-F238E27FC236}">
                  <a16:creationId xmlns="" xmlns:a16="http://schemas.microsoft.com/office/drawing/2014/main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tlCol="0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5" name="Группа 852">
            <a:extLst>
              <a:ext uri="{FF2B5EF4-FFF2-40B4-BE49-F238E27FC236}">
                <a16:creationId xmlns="" xmlns:a16="http://schemas.microsoft.com/office/drawing/2014/main" id="{C1AB2467-DA8F-B2BA-4FEE-E101E8999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Полилиния 11">
              <a:extLst>
                <a:ext uri="{FF2B5EF4-FFF2-40B4-BE49-F238E27FC236}">
                  <a16:creationId xmlns="" xmlns:a16="http://schemas.microsoft.com/office/drawing/2014/main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5" name="Полилиния 12">
              <a:extLst>
                <a:ext uri="{FF2B5EF4-FFF2-40B4-BE49-F238E27FC236}">
                  <a16:creationId xmlns="" xmlns:a16="http://schemas.microsoft.com/office/drawing/2014/main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6" name="Полилиния 13">
              <a:extLst>
                <a:ext uri="{FF2B5EF4-FFF2-40B4-BE49-F238E27FC236}">
                  <a16:creationId xmlns="" xmlns:a16="http://schemas.microsoft.com/office/drawing/2014/main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57" name="Полилиния 14">
              <a:extLst>
                <a:ext uri="{FF2B5EF4-FFF2-40B4-BE49-F238E27FC236}">
                  <a16:creationId xmlns="" xmlns:a16="http://schemas.microsoft.com/office/drawing/2014/main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879" name="Заголовок 878">
            <a:extLst>
              <a:ext uri="{FF2B5EF4-FFF2-40B4-BE49-F238E27FC236}">
                <a16:creationId xmlns="" xmlns:a16="http://schemas.microsoft.com/office/drawing/2014/main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2" y="1981200"/>
            <a:ext cx="7162800" cy="2705100"/>
          </a:xfrm>
        </p:spPr>
        <p:txBody>
          <a:bodyPr rtlCol="0" anchor="b"/>
          <a:lstStyle>
            <a:lvl1pPr algn="l">
              <a:lnSpc>
                <a:spcPts val="6000"/>
              </a:lnSpc>
              <a:spcAft>
                <a:spcPts val="0"/>
              </a:spcAft>
              <a:defRPr lang="ru-RU"/>
            </a:lvl1pPr>
          </a:lstStyle>
          <a:p>
            <a:pPr rtl="0"/>
            <a:r>
              <a:rPr lang="ru-RU" dirty="0"/>
              <a:t>ДОБАВЬТЕ ЗДЕСЬ ЗАГОЛОВОК</a:t>
            </a:r>
          </a:p>
        </p:txBody>
      </p:sp>
      <p:pic>
        <p:nvPicPr>
          <p:cNvPr id="863" name="Рисунок 862" descr="2022-06-14_11-31-56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141075" y="6453381"/>
            <a:ext cx="1047750" cy="404619"/>
          </a:xfrm>
          <a:prstGeom prst="rect">
            <a:avLst/>
          </a:prstGeom>
        </p:spPr>
      </p:pic>
      <p:pic>
        <p:nvPicPr>
          <p:cNvPr id="880" name="Рисунок 879" descr="scale_1200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327970" y="5181600"/>
            <a:ext cx="1860855" cy="1260729"/>
          </a:xfrm>
          <a:prstGeom prst="rect">
            <a:avLst/>
          </a:prstGeom>
        </p:spPr>
      </p:pic>
      <p:pic>
        <p:nvPicPr>
          <p:cNvPr id="882" name="Рисунок 881" descr="013a1ece4a94959e2d65f7b946fd6c30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371012" y="5257800"/>
            <a:ext cx="457423" cy="685800"/>
          </a:xfrm>
          <a:prstGeom prst="rect">
            <a:avLst/>
          </a:prstGeom>
        </p:spPr>
      </p:pic>
      <p:grpSp>
        <p:nvGrpSpPr>
          <p:cNvPr id="15" name="Группа 882">
            <a:extLst>
              <a:ext uri="{FF2B5EF4-FFF2-40B4-BE49-F238E27FC236}">
                <a16:creationId xmlns=""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04800"/>
            <a:ext cx="2012950" cy="1396365"/>
            <a:chOff x="0" y="0"/>
            <a:chExt cx="928687" cy="643890"/>
          </a:xfrm>
        </p:grpSpPr>
        <p:sp>
          <p:nvSpPr>
            <p:cNvPr id="884" name="Полилиния 4">
              <a:extLst>
                <a:ext uri="{FF2B5EF4-FFF2-40B4-BE49-F238E27FC236}">
                  <a16:creationId xmlns=""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5" name="Полилиния 5">
              <a:extLst>
                <a:ext uri="{FF2B5EF4-FFF2-40B4-BE49-F238E27FC236}">
                  <a16:creationId xmlns=""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6" name="Полилиния 6">
              <a:extLst>
                <a:ext uri="{FF2B5EF4-FFF2-40B4-BE49-F238E27FC236}">
                  <a16:creationId xmlns=""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87" name="Полилиния 7">
              <a:extLst>
                <a:ext uri="{FF2B5EF4-FFF2-40B4-BE49-F238E27FC236}">
                  <a16:creationId xmlns=""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16" name="Группа 887">
            <a:extLst>
              <a:ext uri="{FF2B5EF4-FFF2-40B4-BE49-F238E27FC236}">
                <a16:creationId xmlns="" xmlns:a16="http://schemas.microsoft.com/office/drawing/2014/main" id="{3ACEDB6D-CD7F-BC8F-1749-3054098D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105400"/>
            <a:ext cx="2012950" cy="1396365"/>
            <a:chOff x="0" y="0"/>
            <a:chExt cx="928687" cy="643890"/>
          </a:xfrm>
        </p:grpSpPr>
        <p:sp>
          <p:nvSpPr>
            <p:cNvPr id="889" name="Полилиния 4">
              <a:extLst>
                <a:ext uri="{FF2B5EF4-FFF2-40B4-BE49-F238E27FC236}">
                  <a16:creationId xmlns=""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0" name="Полилиния 5">
              <a:extLst>
                <a:ext uri="{FF2B5EF4-FFF2-40B4-BE49-F238E27FC236}">
                  <a16:creationId xmlns=""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1" name="Полилиния 6">
              <a:extLst>
                <a:ext uri="{FF2B5EF4-FFF2-40B4-BE49-F238E27FC236}">
                  <a16:creationId xmlns=""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92" name="Полилиния 7">
              <a:extLst>
                <a:ext uri="{FF2B5EF4-FFF2-40B4-BE49-F238E27FC236}">
                  <a16:creationId xmlns=""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893" name="Прямая соединительная линия 892">
            <a:extLst>
              <a:ext uri="{FF2B5EF4-FFF2-40B4-BE49-F238E27FC236}">
                <a16:creationId xmlns="" xmlns:a16="http://schemas.microsoft.com/office/drawing/2014/main" id="{CF11CF44-2C9F-6FBA-19F4-FDFFDAE92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42212" y="76200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НАЖМИТЕ, ЧТОБЫ ИЗМЕНИТЬ 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lang="ru-RU"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rtl="0"/>
            <a:fld id="{7091A9FD-CDA2-4BA5-8C18-59D6F59EB34A}" type="slidenum">
              <a:rPr lang="ru-RU" smtClean="0"/>
              <a:pPr rt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71" r:id="rId4"/>
    <p:sldLayoutId id="2147483662" r:id="rId5"/>
    <p:sldLayoutId id="2147483663" r:id="rId6"/>
    <p:sldLayoutId id="2147483664" r:id="rId7"/>
    <p:sldLayoutId id="2147483665" r:id="rId8"/>
    <p:sldLayoutId id="2147483670" r:id="rId9"/>
    <p:sldLayoutId id="2147483666" r:id="rId10"/>
    <p:sldLayoutId id="2147483650" r:id="rId11"/>
    <p:sldLayoutId id="2147483651" r:id="rId12"/>
    <p:sldLayoutId id="2147483652" r:id="rId13"/>
    <p:sldLayoutId id="2147483653" r:id="rId14"/>
    <p:sldLayoutId id="2147483655" r:id="rId15"/>
    <p:sldLayoutId id="2147483656" r:id="rId16"/>
    <p:sldLayoutId id="2147483657" r:id="rId17"/>
    <p:sldLayoutId id="2147483669" r:id="rId18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lang="ru-RU"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ru-RU"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lang="ru-RU"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lang="ru-RU"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lang="ru-RU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27">
            <a:extLst>
              <a:ext uri="{FF2B5EF4-FFF2-40B4-BE49-F238E27FC236}">
                <a16:creationId xmlns=""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743200"/>
            <a:ext cx="7391400" cy="24384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>
              <a:lnSpc>
                <a:spcPct val="150000"/>
              </a:lnSpc>
            </a:pPr>
            <a:r>
              <a:rPr lang="ru-RU" sz="2400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Тема проекта:                            Формирование современной парадигмы комплексного подхода проведения профилактических смотров  у детей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8812" y="5867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Екатеринбург, 2024 год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522412" y="1600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Номинация: инновационные решения по повышению производительности труда в МО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Google Shape;662;p58"/>
          <p:cNvSpPr txBox="1">
            <a:spLocks/>
          </p:cNvSpPr>
          <p:nvPr/>
        </p:nvSpPr>
        <p:spPr>
          <a:xfrm>
            <a:off x="1979612" y="609600"/>
            <a:ext cx="619268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  <a:sym typeface="Montserrat"/>
              </a:rPr>
              <a:t>Государственное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  <a:sym typeface="Montserrat"/>
              </a:rPr>
              <a:t> автономное учреждение здравоохранения Свердловской области« Детская клиническая больница № 11»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14012" y="457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5212" y="1905000"/>
            <a:ext cx="2783359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sx="1000" sy="1000" algn="ctr" rotWithShape="0">
              <a:srgbClr val="000000">
                <a:alpha val="5200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8086" y="3810000"/>
            <a:ext cx="291801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3812" y="609600"/>
            <a:ext cx="2362200" cy="100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2" y="1066800"/>
            <a:ext cx="609460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53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012" y="838200"/>
            <a:ext cx="1074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 2023 году проведен капитальный ремонт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отделения профилактических осмотров несовершеннолетних с использованием принципов бережливого производства: обновление мебели, технологического оборудования и навигации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 в поликлинике №5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" name="Рисунок 2" descr="DSCF03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51412" y="1981200"/>
            <a:ext cx="2552701" cy="1701800"/>
          </a:xfrm>
          <a:prstGeom prst="rect">
            <a:avLst/>
          </a:prstGeom>
        </p:spPr>
      </p:pic>
      <p:pic>
        <p:nvPicPr>
          <p:cNvPr id="4" name="Рисунок 3" descr="DSCF04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 flipH="1">
            <a:off x="3153920" y="2102292"/>
            <a:ext cx="1828800" cy="1434216"/>
          </a:xfrm>
          <a:prstGeom prst="rect">
            <a:avLst/>
          </a:prstGeom>
        </p:spPr>
      </p:pic>
      <p:pic>
        <p:nvPicPr>
          <p:cNvPr id="6" name="Рисунок 5" descr="DSCF031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4212" y="1981200"/>
            <a:ext cx="2438400" cy="1744167"/>
          </a:xfrm>
          <a:prstGeom prst="rect">
            <a:avLst/>
          </a:prstGeom>
        </p:spPr>
      </p:pic>
      <p:pic>
        <p:nvPicPr>
          <p:cNvPr id="7" name="Рисунок 6" descr="20200813_1034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04112" y="4191000"/>
            <a:ext cx="1657350" cy="2209800"/>
          </a:xfrm>
          <a:prstGeom prst="rect">
            <a:avLst/>
          </a:prstGeom>
        </p:spPr>
      </p:pic>
      <p:pic>
        <p:nvPicPr>
          <p:cNvPr id="8" name="Рисунок 7" descr="20200813_10342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47212" y="4191000"/>
            <a:ext cx="1619250" cy="2159000"/>
          </a:xfrm>
          <a:prstGeom prst="rect">
            <a:avLst/>
          </a:prstGeom>
        </p:spPr>
      </p:pic>
      <p:pic>
        <p:nvPicPr>
          <p:cNvPr id="9" name="Рисунок 8" descr="DSC0024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08412" y="4495800"/>
            <a:ext cx="3086100" cy="2057400"/>
          </a:xfrm>
          <a:prstGeom prst="rect">
            <a:avLst/>
          </a:prstGeom>
        </p:spPr>
      </p:pic>
      <p:pic>
        <p:nvPicPr>
          <p:cNvPr id="10" name="Рисунок 9" descr="DSC0025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8012" y="4495800"/>
            <a:ext cx="3086100" cy="20574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618412" y="1905000"/>
            <a:ext cx="3657600" cy="17527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1812" y="3733800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2022/2023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год проведен текущий ремонт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отделение профилактических осмотров несовершеннолетних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 Поликлинике №3.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12" y="304800"/>
            <a:ext cx="958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Мероприятия: организация пространства</a:t>
            </a:r>
            <a:endParaRPr lang="ru-RU" sz="18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87133" y="0"/>
            <a:ext cx="2390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Мероприятия</a:t>
            </a:r>
            <a:endParaRPr lang="ru-RU" sz="20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812" y="1524000"/>
            <a:ext cx="4953000" cy="467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Высокий профессионализм специалистов за счет высоких требований к подбору персонала (тестирование, собеседование</a:t>
            </a:r>
            <a:r>
              <a:rPr lang="ru-RU" sz="1600" dirty="0" smtClean="0"/>
              <a:t>);</a:t>
            </a: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Внедрена система наставничества и адаптации, что позволяет в первый месяц получить высокий результаты выполнения </a:t>
            </a:r>
            <a:r>
              <a:rPr lang="ru-RU" sz="1600" dirty="0" smtClean="0"/>
              <a:t>планов;</a:t>
            </a: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Высокая </a:t>
            </a:r>
            <a:r>
              <a:rPr lang="ru-RU" sz="1600" dirty="0" smtClean="0"/>
              <a:t>укомплектованность;</a:t>
            </a: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Внедрена система обучения на ошибках (подача нежелательных событий, обратная связь с главным врачом</a:t>
            </a:r>
            <a:r>
              <a:rPr lang="ru-RU" sz="1600" dirty="0" smtClean="0"/>
              <a:t>);</a:t>
            </a:r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Внедрены информационные папки, памятки по одежде детей в день </a:t>
            </a:r>
            <a:r>
              <a:rPr lang="ru-RU" sz="1600" dirty="0" err="1"/>
              <a:t>профосмотра</a:t>
            </a:r>
            <a:r>
              <a:rPr lang="ru-RU" sz="1600" dirty="0"/>
              <a:t> (уменьшаются потери времени при переодевании), опросники для родителей по каждой специальности (уменьшаются потери времени при осмотре);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Скорректированы </a:t>
            </a:r>
            <a:r>
              <a:rPr lang="ru-RU" sz="1600" dirty="0"/>
              <a:t>графики с учетом возраста и количества пациентов, удлинено время забора анализов, </a:t>
            </a:r>
            <a:r>
              <a:rPr lang="ru-RU" sz="1600" dirty="0" smtClean="0"/>
              <a:t>структурирована логистика до лаборатории.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08612" y="1447800"/>
            <a:ext cx="0" cy="4876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60412" y="914400"/>
            <a:ext cx="42653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cap="all" spc="1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Кадро</a:t>
            </a:r>
            <a:r>
              <a:rPr lang="ru-RU" b="1" cap="all" spc="100" dirty="0" smtClean="0">
                <a:solidFill>
                  <a:schemeClr val="accent1">
                    <a:lumMod val="50000"/>
                  </a:schemeClr>
                </a:solidFill>
                <a:ea typeface="Liberation Serif" pitchFamily="18" charset="0"/>
                <a:cs typeface="Liberation Serif" pitchFamily="18" charset="0"/>
              </a:rPr>
              <a:t>вые изменения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46812" y="914400"/>
            <a:ext cx="462229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Цифровые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942012" y="1447800"/>
            <a:ext cx="5257800" cy="860370"/>
            <a:chOff x="2247221" y="577273"/>
            <a:chExt cx="8759472" cy="95874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47221" y="577273"/>
              <a:ext cx="8759472" cy="95874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94023" y="624075"/>
              <a:ext cx="8665868" cy="865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Внедрена электронная очередь для автоматизации распределения потоков пациентов. Все кабинеты оснащены рабочими местами с компьютерами</a:t>
              </a:r>
              <a:endParaRPr lang="ru-RU" sz="16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89612" y="2362200"/>
            <a:ext cx="5638800" cy="1524000"/>
            <a:chOff x="2247221" y="1576059"/>
            <a:chExt cx="8759472" cy="95874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247221" y="1576059"/>
              <a:ext cx="8759472" cy="95874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294023" y="1622861"/>
              <a:ext cx="8665868" cy="865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Внедрение МИС «ЕЦП» в образовательных учреждениях – начальный этап (качество подготовки документов перед </a:t>
              </a:r>
              <a:r>
                <a:rPr lang="ru-RU" sz="1600" kern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профосмотров</a:t>
              </a:r>
              <a:r>
                <a:rPr lang="ru-RU" sz="1600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, контроль диагнозов, актуальности полиса ОМС, взятия на Д-учет, группы здоровья, контроль прохождения </a:t>
              </a:r>
              <a:r>
                <a:rPr lang="ru-RU" sz="1600" kern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профосмотров</a:t>
              </a:r>
              <a:r>
                <a:rPr lang="ru-RU" sz="1600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 в других ЛПУ, наличие опеки)</a:t>
              </a:r>
              <a:endParaRPr lang="ru-RU" sz="16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713412" y="3962400"/>
            <a:ext cx="5867400" cy="914400"/>
            <a:chOff x="2247221" y="1576059"/>
            <a:chExt cx="8759472" cy="95874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47221" y="1576059"/>
              <a:ext cx="8759472" cy="95874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294023" y="1622861"/>
              <a:ext cx="8665868" cy="865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Ведение расписания в МИС «ЕЦП» – распределение потоков пациентов по классам</a:t>
              </a:r>
              <a:r>
                <a:rPr lang="en-US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/</a:t>
              </a:r>
              <a:r>
                <a:rPr lang="ru-RU" sz="16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группам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37212" y="5029200"/>
            <a:ext cx="6019800" cy="1143000"/>
            <a:chOff x="2247221" y="4572416"/>
            <a:chExt cx="8759472" cy="95874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247221" y="4572416"/>
              <a:ext cx="8759472" cy="958741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294023" y="4619218"/>
              <a:ext cx="8665868" cy="865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Liberation Serif" pitchFamily="18" charset="0"/>
                  <a:cs typeface="Times New Roman" pitchFamily="18" charset="0"/>
                </a:rPr>
                <a:t>Занесение результатов диагностических исследований и результатов осмотров в электронную карту профилактического осмотра</a:t>
              </a:r>
              <a:endParaRPr lang="ru-RU" sz="16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31812" y="381000"/>
            <a:ext cx="10969943" cy="457200"/>
          </a:xfrm>
          <a:prstGeom prst="rect">
            <a:avLst/>
          </a:prstGeom>
        </p:spPr>
        <p:txBody>
          <a:bodyPr/>
          <a:lstStyle/>
          <a:p>
            <a:pPr marL="0" marR="0" lvl="0" indent="0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ЭЛЕКТРОННАЯ ОЧЕРЕДЬ </a:t>
            </a:r>
            <a:endParaRPr lang="ru-RU" sz="28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8212" y="990600"/>
            <a:ext cx="2286000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Администратор и медицинский работник ОУ встречают группу детей.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 Помогают взять талоны, в соответствии с возрастом и полом, выдает весь пакет документов ребенку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1812" y="990600"/>
            <a:ext cx="1583957" cy="1701985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570412" y="1524000"/>
            <a:ext cx="304800" cy="457200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75412" y="1676400"/>
            <a:ext cx="35814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Каждому ребенку присваивается уникальный номер. Этот номер  и номер кабинета высвечиваются на мониторах, куда пациента с этим номером приглашают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1412" y="914400"/>
            <a:ext cx="14961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>
            <a:off x="8075612" y="2743200"/>
            <a:ext cx="457200" cy="304800"/>
          </a:xfrm>
          <a:prstGeom prst="downArrow">
            <a:avLst/>
          </a:prstGeom>
          <a:solidFill>
            <a:schemeClr val="accent2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3012" y="914400"/>
            <a:ext cx="1465385" cy="16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780212" y="12954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Комфортные условия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56212" y="3124200"/>
            <a:ext cx="51816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Начиная проф.осмотр, медицинский работник на планшете нажимает кнопку «принять» и на монитор и на планшет приходит информация с каким № талона зайдет ребенок.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По окончании осмотра специалист отмечает на планшете о завершении осмотра и вновь нажимает «принять», система  приглашает следующего пациента и т.д.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514012" y="2819400"/>
            <a:ext cx="138510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2212" y="3048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лево 14"/>
          <p:cNvSpPr/>
          <p:nvPr/>
        </p:nvSpPr>
        <p:spPr>
          <a:xfrm>
            <a:off x="4494212" y="3657600"/>
            <a:ext cx="609600" cy="457200"/>
          </a:xfrm>
          <a:prstGeom prst="leftArrow">
            <a:avLst/>
          </a:prstGeom>
          <a:solidFill>
            <a:schemeClr val="accent2">
              <a:lumMod val="9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8012" y="3124200"/>
            <a:ext cx="3810000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Мед.работник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 ОУ проверяет наличие осмотров всех специалистов в карте проф.осмотров.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Скрепляет результаты анализов, исследований и формирует пакет документов для передачи участковому врачу в поликлинику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4212" y="54864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Все кабинеты равномерно загружены и очереди перед кабинетами нет. И «пустых» кабинетов нет.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685212" y="4724400"/>
            <a:ext cx="1524000" cy="190500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3012" y="4724400"/>
            <a:ext cx="153369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авая фигурная скобка 20"/>
          <p:cNvSpPr/>
          <p:nvPr/>
        </p:nvSpPr>
        <p:spPr>
          <a:xfrm rot="5400000">
            <a:off x="5637212" y="-1066800"/>
            <a:ext cx="1219200" cy="1158240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18012" y="5410200"/>
            <a:ext cx="3733800" cy="121920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2" y="152400"/>
            <a:ext cx="9904572" cy="94456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ЭФФЕКТИВНОСТЬ ПРОЕКТА</a:t>
            </a:r>
            <a:endParaRPr lang="ru-RU" sz="28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/>
        </p:nvGraphicFramePr>
        <p:xfrm>
          <a:off x="303212" y="1143000"/>
          <a:ext cx="594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4221357"/>
              </p:ext>
            </p:extLst>
          </p:nvPr>
        </p:nvGraphicFramePr>
        <p:xfrm>
          <a:off x="6018212" y="990600"/>
          <a:ext cx="5638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51612" y="56388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Коэффициент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эффективности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—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это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соотношение времени, создающего ценности в процессе, к времени всего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процесса.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827212" y="1905000"/>
            <a:ext cx="762000" cy="1371600"/>
            <a:chOff x="1827212" y="1905000"/>
            <a:chExt cx="762000" cy="13716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827212" y="2057400"/>
              <a:ext cx="609600" cy="1219200"/>
              <a:chOff x="1979612" y="1981200"/>
              <a:chExt cx="457200" cy="1219200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979612" y="1981200"/>
                <a:ext cx="0" cy="304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979612" y="198120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2436812" y="1981200"/>
                <a:ext cx="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Овал 22"/>
            <p:cNvSpPr/>
            <p:nvPr/>
          </p:nvSpPr>
          <p:spPr>
            <a:xfrm>
              <a:off x="1827212" y="1905000"/>
              <a:ext cx="762000" cy="3810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827212" y="1905000"/>
              <a:ext cx="685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34,6%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51212" y="2819400"/>
            <a:ext cx="685800" cy="1219200"/>
            <a:chOff x="1827212" y="1905000"/>
            <a:chExt cx="685800" cy="1219200"/>
          </a:xfrm>
        </p:grpSpPr>
        <p:grpSp>
          <p:nvGrpSpPr>
            <p:cNvPr id="27" name="Группа 21"/>
            <p:cNvGrpSpPr/>
            <p:nvPr/>
          </p:nvGrpSpPr>
          <p:grpSpPr>
            <a:xfrm>
              <a:off x="1827212" y="2057400"/>
              <a:ext cx="609600" cy="1066800"/>
              <a:chOff x="1979612" y="1981200"/>
              <a:chExt cx="457200" cy="1066800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1979612" y="1981200"/>
                <a:ext cx="0" cy="304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979612" y="198120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2436812" y="1981200"/>
                <a:ext cx="0" cy="1066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Овал 27"/>
            <p:cNvSpPr/>
            <p:nvPr/>
          </p:nvSpPr>
          <p:spPr>
            <a:xfrm>
              <a:off x="1827212" y="1905000"/>
              <a:ext cx="6096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27212" y="1905000"/>
              <a:ext cx="685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41,7%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99012" y="2362200"/>
            <a:ext cx="609600" cy="1295400"/>
            <a:chOff x="1827212" y="1905000"/>
            <a:chExt cx="609600" cy="1295400"/>
          </a:xfrm>
        </p:grpSpPr>
        <p:grpSp>
          <p:nvGrpSpPr>
            <p:cNvPr id="34" name="Группа 21"/>
            <p:cNvGrpSpPr/>
            <p:nvPr/>
          </p:nvGrpSpPr>
          <p:grpSpPr>
            <a:xfrm>
              <a:off x="1827212" y="2057400"/>
              <a:ext cx="609600" cy="1143000"/>
              <a:chOff x="1979612" y="1981200"/>
              <a:chExt cx="457200" cy="1143000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1979612" y="1981200"/>
                <a:ext cx="0" cy="304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979612" y="198120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2436812" y="1981200"/>
                <a:ext cx="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Овал 34"/>
            <p:cNvSpPr/>
            <p:nvPr/>
          </p:nvSpPr>
          <p:spPr>
            <a:xfrm>
              <a:off x="1827212" y="1905000"/>
              <a:ext cx="609600" cy="304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7212" y="1905000"/>
              <a:ext cx="609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36%</a:t>
              </a:r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</p:grpSp>
      <p:sp>
        <p:nvSpPr>
          <p:cNvPr id="40" name="Стрелка вверх 39"/>
          <p:cNvSpPr/>
          <p:nvPr/>
        </p:nvSpPr>
        <p:spPr>
          <a:xfrm>
            <a:off x="7389812" y="3200400"/>
            <a:ext cx="76200" cy="19812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8990012" y="2438400"/>
            <a:ext cx="76200" cy="27432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>
            <a:off x="10590212" y="3048000"/>
            <a:ext cx="76200" cy="21336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6160200"/>
              </p:ext>
            </p:extLst>
          </p:nvPr>
        </p:nvGraphicFramePr>
        <p:xfrm>
          <a:off x="6399212" y="1295400"/>
          <a:ext cx="5105400" cy="152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7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7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Диспансеризация </a:t>
                      </a:r>
                      <a:endParaRPr lang="en-US" sz="120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опекаемых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888" marR="12188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Диспансеризация детей, </a:t>
                      </a:r>
                      <a:endParaRPr lang="en-US" sz="1200" baseline="0" dirty="0" smtClean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Liberation Serif" pitchFamily="18" charset="0"/>
                          <a:cs typeface="Times New Roman" pitchFamily="18" charset="0"/>
                        </a:rPr>
                        <a:t>находящихся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в 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стац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учр</a:t>
                      </a:r>
                      <a:r>
                        <a:rPr lang="ru-RU" sz="12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888" marR="12188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– 593 (107,2%) 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2022г. - 584 (104,6%)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888" marR="12188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– 89 (82,4%)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2022г. – 116 (112,6%)</a:t>
                      </a:r>
                      <a:endParaRPr lang="en-US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888" marR="12188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Заголовок 13"/>
          <p:cNvSpPr txBox="1">
            <a:spLocks/>
          </p:cNvSpPr>
          <p:nvPr/>
        </p:nvSpPr>
        <p:spPr>
          <a:xfrm>
            <a:off x="1522412" y="381000"/>
            <a:ext cx="8765030" cy="497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ЭФФЕКТИВНОСТЬ ПРОЕКТА</a:t>
            </a:r>
            <a:endParaRPr lang="ru-RU" altLang="ru-RU" sz="2800" b="1" cap="all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8812" y="2971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Результаты проведенных </a:t>
            </a:r>
            <a:r>
              <a:rPr lang="ru-RU" altLang="ru-RU" sz="2000" b="1" cap="all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профосмотров</a:t>
            </a:r>
            <a:endParaRPr lang="ru-RU" altLang="ru-RU" sz="2000" b="1" cap="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221847"/>
              </p:ext>
            </p:extLst>
          </p:nvPr>
        </p:nvGraphicFramePr>
        <p:xfrm>
          <a:off x="6323012" y="3810000"/>
          <a:ext cx="5450457" cy="238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866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Впервые </a:t>
                      </a:r>
                    </a:p>
                    <a:p>
                      <a:pPr algn="ctr"/>
                      <a:r>
                        <a:rPr lang="ru-RU" sz="1100" dirty="0" err="1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выявл</a:t>
                      </a:r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заболевания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Взято на ДУ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 (95%)</a:t>
                      </a:r>
                      <a:endParaRPr lang="ru-RU" sz="1100" b="1" dirty="0"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Болезни КМС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1580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1577 (99,8%)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Болезни глаза и его придаточного аппарата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2429 (100%)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Болезни органов пищеварения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3975 (99,9%)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7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Болезни системы кровообращения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454 (100%)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Болезни эндокринной системы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1755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1755 (100%)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523161749"/>
              </p:ext>
            </p:extLst>
          </p:nvPr>
        </p:nvGraphicFramePr>
        <p:xfrm>
          <a:off x="379412" y="838200"/>
          <a:ext cx="5867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09479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70012" y="5562600"/>
            <a:ext cx="8686800" cy="654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Спасибо за внимание!!!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verdlovskaya-admi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28212" y="1219200"/>
            <a:ext cx="2028686" cy="2022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9412" y="1524000"/>
            <a:ext cx="906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Внедренный комплекс решений позволил:</a:t>
            </a:r>
          </a:p>
          <a:p>
            <a:r>
              <a:rPr lang="ru-RU" dirty="0" smtClean="0"/>
              <a:t>1) снизить количество отказов от </a:t>
            </a:r>
            <a:r>
              <a:rPr lang="ru-RU" dirty="0" err="1" smtClean="0"/>
              <a:t>профосмотров</a:t>
            </a:r>
            <a:r>
              <a:rPr lang="ru-RU" dirty="0" smtClean="0"/>
              <a:t> более чем на 20% и увеличить их количество с 57761 до 78914 в год;</a:t>
            </a:r>
          </a:p>
          <a:p>
            <a:r>
              <a:rPr lang="ru-RU" dirty="0" smtClean="0"/>
              <a:t>2) уменьшить среднее время проведения </a:t>
            </a:r>
            <a:r>
              <a:rPr lang="ru-RU" dirty="0" err="1" smtClean="0"/>
              <a:t>профосмотра</a:t>
            </a:r>
            <a:r>
              <a:rPr lang="ru-RU" dirty="0" smtClean="0"/>
              <a:t> на 50%;          3) сократить число посещений для прохождения </a:t>
            </a:r>
            <a:r>
              <a:rPr lang="ru-RU" dirty="0" err="1" smtClean="0"/>
              <a:t>профосмотра</a:t>
            </a:r>
            <a:r>
              <a:rPr lang="ru-RU" dirty="0" smtClean="0"/>
              <a:t> с 3 до 1 дня; </a:t>
            </a:r>
          </a:p>
          <a:p>
            <a:r>
              <a:rPr lang="ru-RU" dirty="0" smtClean="0"/>
              <a:t>4)повысить удовлетворенность пациентов – с 75 до 95%;</a:t>
            </a:r>
          </a:p>
          <a:p>
            <a:r>
              <a:rPr lang="ru-RU" dirty="0" smtClean="0"/>
              <a:t>5)отмечается  рост коэффициента эффективности осмотра на 20%.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228600"/>
            <a:ext cx="6095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Результаты и перспективы: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5612" y="46482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  <a:sym typeface="Montserrat"/>
              </a:rPr>
              <a:t>Большинство внедренных решений носит универсальный характер и возможно к тиражированию в  других медицинских учреждениях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  <a:sym typeface="Montserra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1812" y="4648200"/>
            <a:ext cx="11125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89;p31"/>
          <p:cNvSpPr txBox="1">
            <a:spLocks/>
          </p:cNvSpPr>
          <p:nvPr/>
        </p:nvSpPr>
        <p:spPr>
          <a:xfrm>
            <a:off x="7999412" y="5257800"/>
            <a:ext cx="2590800" cy="914400"/>
          </a:xfrm>
          <a:prstGeom prst="rect">
            <a:avLst/>
          </a:prstGeom>
          <a:solidFill>
            <a:schemeClr val="lt1">
              <a:alpha val="6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отдела методологии и качества медицинской помощи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212" y="533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Команда проекта:</a:t>
            </a:r>
            <a:endParaRPr lang="ru-RU" sz="32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2" y="1143000"/>
            <a:ext cx="2362200" cy="353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412" y="1143000"/>
            <a:ext cx="2402158" cy="35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AutoShape 5" descr="data:image/png;base64,iVBORw0KGgoAAAANSUhEUgAAAQgAAAGHCAYAAABMEMzyAAAgAElEQVR4Xqy96ZNj55Hul1UACvtWKKD2vXojmxQlkRJn0XhWh31v+IP/PX/2B9vhiBsTtsczc8eekWaooSiSIkX23tW1b1gL+1ZA+ZcvcKpPnT4AihqXguruAnBwljefzHzyyXyn9vaPr/mRa+GHP6empsx/+tMf/GF+ps0bBj/X+vrwtam+7QVziMExrJ8+R7beoce49Trvux6+VX9v/9FjePiS3vDT9ted3zE49cHn7d9964DDf1ivO49nfdb6vdvx3L7X+R3O95h767gn487TeR+c77WONz09fXPN9ut33kPnv93Oz3qP897Z/+28L3q39dFdXV2Jz+d7uzYcz9H5bOzry+3e2Z/DpGfp9nzd7q3bPb3LZ6e4SD0Ha42Oem7O4497huOuye1z9t+Nez7O6xn37EatF+c6MGtlb/+Q2/B2semB7cBgfUiN2+3irAtQIDA3cGjn5sYODaPPn/q6WRwAyo2RqmEr1tgAxf599vOY9JDdAGbcTbNeMwbXH5y4teidN/CuC9XtHPp9Pfjgx37dalx2sHJ7oO7f25e+uYfTt45rAYfzuyYtHDtgWN/nPC+789D39/s9PXtz/r1eTzweoHz4DMctcgW1UWvIWi+jjNDNoN1AfNx9nLSGRj1n530Zdy721+zPxH6MUd8z6fzsx7YfbxyI2NfyOCC7OZ7aue2LAIijm1/dGLT9HcM32wHC7uvNTRhGCeZjw6PZb8IogGC1DM7GZpnWsRVo7MhtN2i7EdgvetKNcj4Y6wE6j/EW3G6+6daaGNjCuzfJ+f1Or+u2MOxA6rbwnL+zznkcWI8DNKchK4BNm+fwNnIcZ8S9Xt88tm63MwQGjF4N33GibvfUMv67Au6k+zEOINzWwl0NkDtx6/Eax+bixNzWpPN3bufoUXAfeAjzduc6GXXdk56rHeydQGX/Hrc1ZQeIW0CkKYbzA24RhIb7NxfPXzWS7BvXe/tH32VfLgMAeWvs9lTFdSHa3uu8SLuXsRab24Xruem9H+Ud3R7IOM9nfdeoBznK8J0P377Q3KIN5+Jy88puC87tPt16KkPQNuneMOWxf5cuWIPTum65cdPTnpuPW+fQJ1JQ0O5cdQAEj4ki9L+ZmZlhWjqIIkYBtnXAu3hjNwOZZNz/f4GOfreuUbUB+/Myx7cWlu0Ex62bUQ7LCRDWOhl1jT/k2uxr5i7PYxQY3TwvJ0BYX2Dl/tYbbwHE0OittEEvzB5h6M29xVm45OCTTswJUpaxT1ooo4476iZPWtDjztP+MKxUwg2U7Oc+6jycYGB/uPbPG48/JlS3g5LJoQfoNozGBuGa4YL4W49jTU0rIAzSFfu5OcHs6qorrXZXZnxe8YEf1XpT/ICDZlBeLxxE/0pm/IGRnJITIEbdV/v9c3rESc9+3DP+QUZGCnfNfXEChAEOG6c27hqcjsvt3jqfsR20ne+/yzp0vmeS05tkg2ZNWADhRJ6bk+UvelPsAGFHPLfPjQp1Rt0AtxPV4zpByn7BFgDZo5MfdhMHec1dw7txx7Yfw/5gnd7avuAmPRxr8TgfsjPnt45jAEo9nP43BJCRYIQB9IapoaYXChLWvbjG0Lu9rlQvyxxmSlKpOele9eSyVpNOqymRQFAuq5dEDgEJ+oMSjoTMPdQYBGZEpuEjPF7vMJq4fZXjjHSS8d/lft3FQOxG6XY+do6M3OsmDXC+d9T53iXKdFsH467/ruDmjBj0ftzYyZA8dssOxtqNM4IYGLd1X94SYW4H+SEP1Q00xgGJFeLZST77BRuQ0qhv0soZ87obgk8Ct3H3wbofTpCwA6MxJjVKPfHhAhz3nc57bEUQ9mPaf+dcfIPPE3Xwn+YQzU4Xj+815KLPo6GeSLPR4d9dcz8vi3nJX1zI4vy8vH7xRmrNurz3+KEkk2m5ajakBvdQrlQkkUhIOBqTYqkuHE0WMkmZCYUBC0hueArfDFGFIVIHobn5KpNzv11TlgO49RwGnzA/k56F83U3Q/oha1S/U49hTzGs31n3+5ZnH1bwLKNzfpf9387nMmqNuF33KOftXItO8LN//6RowhUsdZ3aAeLtAr+5HSPJmVtfaOVnY41R89+3ZM/IB6fhsHkqw4MNH8LN+21smJ3QvDGYd7nDO0GI09tbC8Ne2XBDaOuB2g3Wuaic12qOo9elXt9zO7x3LnqnRzIAQ4RgAadZeFqFAgBuHrKJEBz8ULcn7W5bfKQBXUqTYITUK0QC/hlpNxrSaVSlWa/K+fm5TPn8Eg5FZCYQkTqRgz/ok3RmXrqdK/GQX1x1ryQWn5M2fES33ZJoJEK5sy9NAMQPMCTn5jSREZ+XUrXyFRpd9K6kRySin1WMMFGGQhfX4/f7DXhp+Vz/PUSHW5zGXbyom5cf9czGLQo7SWmVk28Bg0VYmnMdAKBFqOtzGRm5DT93l2sZd36TgPMt8//2KDe2bSP/3RzaO4BoAcTNQrTZpnUhTrT7g276IBm+8Qwjb8CwsnETGRiAGCbNuqCGAHCDA1aePXjXIKr4AziPUQBxF3QZhdS3gUHDMs4fz61nqmVK9ajWGrM8zEiAGCCRjQTUZWxMjN8NiswDDm1KvBilHp+CqDn9HsbZbbcBBY9c5i+kWjqXcj4vtcus9JtVHL0PA0fT0OnIFQvcH0tKenVHwrGEdDp9yWX3JRSOSMAfknKtKrOzcxKKRuXiAjAhJZlfWJBgMCSddlPabbiIGSUx9XFPSQTwuCaiUHBpXzWlB0B4fQHAqGaSklg8Lr5QUBLxFKjhAyAGkcYgwHqL9oM1aOl0bke2kzzsD40i7EbiBIhbxj1cZxoNWtyEHbjta8e6JjfnYdnTXYHDWiM/xA6te2BFR4Pl9Db+tr7bfs/NudoBwjIwO+E4CpWdX2C/GW4n7nYcN+Oz3vdO2KYPY8gu6+eUE3kn/P4DwcG6Fru3dp7vuIfn/JzbjdeIQfULXYx1Bu85TeRwhdGoKXgQGplSsbXgbIZhR3kVJVmEov5dX/Mq0CjngLce1s5M+jDdG3g1BYl2pykXp4dy+vKl9MtZKZ/uSv2yKFMejD6A0AnjDkUSUi5eSB/biyaX5aO/+R/laiog5XJenn37FaCQkqW1DdKPnCysrUu3UpfofFr2nz0lLTmXSGxOqrWyRONJuSIFOXn9naw/fiDeUAbQqUkqucAxFoggeob/SKUSBA0evrPIaXOW116ZzWTEHw6TsgwATu+VpkNOB2Unaketq/+oU7MA22nQ9uPeFg8OoiE3MBokVjxpw/W8/XFzZKO8ut3e7OfmXGtu32//nR0grGPar8nJNd4CCKfB2k/Eem2Uh7Ned4LDKMNyvZGOWvNNtGBLM/Qm28Ml+y13CqvuishOgHC7D25gNg4kRz5oPO71NPG9tZjw/t1u15B76uHtObq5/0Pi8QpjUQ+qIbsafk+rCi08frcFOHgABDgEFTDxmRZefJrKgne6JyfPvpWLl99I/fxE8mVSAC9L9boj4XgCuySluKhIaMYv9XaHaAGw4O+dzrWEEkQRAIEXIPNFE+a85jcfSLNalQ4okuG1N8+fSL/Tlh6RRwCQqREVLGbmiBB8kj894jtfSTDgF5ILSWZW5DqcNLcxEk3KtD8s9XJJIsk5WV1b4RoCRB4h6XH+oVCI7/VxnoNnPU3lxL6+9O8KElbUp2SqvTTrCtA2bznOMTkdnR0gLMdpjq/OaMhXmHWgYGwDiJvo2xbh6u+Ud7FHPKPsxglMTnsxa0P/x3dOIh6da3Gc7ZkK15DbM9/xZu+I63xrZhYA2IHgLkbufL/bQ3Ki5yRDdEYRTiR0fl5fd7tZdwEKJxk66dxGRRsWQN4CUhtHo+nA1JR6yEH+qt5e/94BJDqtBsYRNovdLH68v1YOFBiur+EQTCWhImUqDN02vAHVhHq1JrVqmdThXK4pQ4YiMUksLBKeX8nFq++kjRGWy10DLItJv1QbTUNCh8JBqVOq1LV+xf9V6leSLdcBEDiGq2kJJ6IslGuZi4Wk7/GKPxSTeCImPiKF1OZ9uYZz0OtYWl6Tg/1dSafnZCYYlq//r/9NurWClIoVyXNeiTD8AoCYjMwAQlomDcBRJIhS0hKfXxFPMCgXx1lZ2VqV5NKmZBbXpVZr830zVEjihtvQcqwPkLCMwmk8FlhY5V83A9DP2D2+ARkrXXU4JufxrX+72clNlWAIEKPWjZtduTmRcXZjwHKYFZhzUc5mBE3vFp1Y98BeHbTWq/WnicztAOFGUjrR2g3N3NIIN2R2O5ZB3BGI7jRmJ+Lab5J1bPvNt4PKDYo7APCdkq0uFhcRkfO63ZB/3DVbr5mQ2BgiiTnRkCEZ1ZNwDzTn71EZUPHRFK9flnKSIPyukQI0CucY/6WcH+yLn/z+/GgP47uUarUlRYhFr2fGfD4emJJMMiS5Qh3eICK+fgub1EhiSs4uG/JoKSZdjTaIMpoEIrOxgLRYBa9OSQUKZfHx3SeFlmTSCfnx5izH9MpBqUYZ0y/vbS/L0WnRANj8YhSjxbAXM6RFRACtawMAyj10SC/2X+3L8WleUgnyFB5EyHdN1aQDEJHyADZb80HSnZ7kAYB5gCca9csMqU1HuY8rSqorS6Qt27L50c/FFwiRAk0TmUTwunATPMMw52NFDfosrHTLbR3c5bm4vcdtzTh/Z5I5R/nshvsa/t6qwk06D7shu0UJ9muz/u5cv5MiiJtzUIBxUQCPOkcDyFaz1jiDv4sHnnQjLGMbBQwjgUTBxPw3uPMWQIxEzuGBnAhqN263vhJLDm6/jlEo7FyQzs/o5zTPVjDQ8p7m08o16HcoYah5tVVj8Ogb+F21UpLWZV5OXz2R0vEruWpcyhSk3lWjIkcnZSNSUk9/DduvIXUwMCMBIu9qoy0BQvp4LCh+/jzOl0yFZMaHwUUCGLueg1ZNBjqJXLUtr88KspiOG4DYwPM3r9pSh4wMQRZuLiTlstIxFhAO+k26oOKoUr0uPc4hzecGjjcgXnQQU95rKfP7Tq3O5yqys7EpM0QvuXxVYny/T9pSabTk9JxoRysefo+kI36Mf5Au+amqhAGZZrMDeBA5hOMyu7QiWz//a2m2eH9yVkKxtMzNL5BWQMByLgOQGNx1tzTYbS3+kHVnX++uf1euaEgR25sNzSkNeSTDq3OjLNLPgSeuBKG1vq3zt4zZvv71Nef6HdezZM7fkNcDO7JyBSfAme+25et6feb9blWMwQkOboL1ENxu+rgH8YeCivNzepJ2MHADCOfNH4Tk7yoDTd4/vMH2c7fAUW+0fSGNAwjLkw2X6cAAdUHYVI5qqMrgq+fW71WDoIxhrkgbnCpKGJ7vS6eUl9Lhc6lkz6QB+dfpVCXI69lChapAjzKjX4qXNUBnWiKhAN4bXgDD7XH8pbkQEUWdSKMpRTxzMByQjaWItGoAChWDIKF6MDAthXxHnpwUpdTEm3OO60sJSo1TclluQy42JYaRPtpekALgcNUlfeD7o0ElU6ekdNmEWO1JBqKyRqny4qJgdA8lPucJzslZ9lymuf4o57m9uYyuoiWzpCj7x+cSgAdZnY/J/llVGnAc1UoZcrYrS4mISVGCAY8kiCQ01eArpd4cqBgDsVmJzQIW6w9lbu2hdIGa1Nw8fMQMXIWmG+/yEpPW6F2iVuf6G7WOTQSjIDDkxJzHtshANXJTaxoa301aMTCxgRbG9uNMo83adKQvN1zI0E5Nd/Xwx+0aTc1nWBmy3udMt/T3dqC5iZrsKYa9qUq/yApl7mLszlDJntvYT/4ux7K/x63dW49nbx3X7x4VZr3NEfUmvq2EuN0g6yY5QcICyYF0WaMA6vmkA4OuSrwaebuHcFh1Hho1dCAQFQAssDBeDmBoqQbguovuAEOF5c8fPpM24JA/P8YDVzUHIdXwSqvZlSwCpDYBoZ9IwcP1JUIYBUReeh7D5kQuyxVp1BEtAQyaqkzjiZfiAclSFfBiQKl4GOPsS4scfv+4KsfVhlRbfbm/uQgpuCjli1M5KzelhjEvRDFODC8O0djCeNNzEVKVOORjU3KlMuBUlyQA0u+ha+DY1VpHakQcbc63DZmYPTmVNGlRHF5jlnNotbpGD3GQoyQKYC1nQtJodOUsXwNIukQjHUnHI7I8G+D7Sa+4wYmoVxrcHtVcePw+mVvYJMW6MGXR6Mq6vP8X/wMkKPqLVEbiySSRhEY3SLstjz0JHfTpu6S1dwEEtzX7jiOzHdt+ThZAuK0t/Z010sBuL3YthcUJ3OhDhmvfvF+v6Ta+3OEuvMvFWOdmPxfrQLeEUm4oNM6gJ+VPzofnBiJuV2RPB9x6Mm5O3jD8byOFm/fqonk3rLh1Q50SVOs77VGEfUHdRBnazaiRiEH+QdA2AAqNyjW1gHTkNVPC5HcdwmoVDLUQITVKx1LYeyY1jLNZhE+AJKzCEWhO3qP8FwpBImLwVYiCrokOVJnopZQJbzAbgVickQuAo1iAH+CX06QuSfiEpuE2KJuSBngJ+UOASo1KBnGKnDcHqs0wOX0kTN8E7uTivGy0E13AIxUlVSBK6LDSYpEgXjpB1NIFFMqSzVdICXwS8k8jqCJZILKIxGJoGFpyxGt1rjFOWbJIBJPgszOIqDL8WeAaPJqWEGHEQ1QjIDlVD9ZpAfeIq8KzGdk7PAWMmjIfh9fg+7saWRFhBQJ8H8eIJeLSbbbgHTyASw1OIiCLD34qcw9+LKmFJQAszTkFiSg4vvI3E0zjLtGD5QjGrclx75n0Hc7ZKU6vbf9eK0JxU2k6bdJZbnVZ+ubQA0mdC1AOo5Tb6334CbduTn3JaRz2kx/12jiEvgt6O2+Q9ZmbWRJcuUYUo4x71DneAJ8Dcd3COTvD6zxnO3DdgJRGB3qDhwxzG0HSoEJBSzQ5db1SkIPf/Vo69aK0z59iKH2pFKpwCk28fRPhUYcyY1DS0SkkzBCRly0TASTx6suQhmXIxXnA4SxXkQvC/xaVjjkVFs2GJZWhVEmVo92oc1zOgfBfScDzateUC7P1a9lIRWRpKSmHF6QugJRqLlttiFGAbBaRUgdgyqRDGBsRAmTpeZbz5HdE/3I/o8bfAeAI54lsGlxPqXEt+/AJAcDgJ/cX5YAyaZ/SrS69Pr8LKhB0eUZEUA2Os8X3F/l3u1UnQPJKQjkXCp9f7RckDQj4AbpZPqRes0Y6pdFYFKC8QsdxVmnJfDIsa0QgV1jKDN+RWN0S7Rbb+ZO/lnBySZLpJY4HAGkPiIK1AynGcQ93iQzcnvMkp+lcx5PWpQU6lgMdd852gLI7XAsixzWT2clVZ4RvFQOcTv2dMqdBNTVCmxBp1A25yaeGBjIOxK0Tst9w5/v1eCZkcik7mUjBFsbd8BLO9w7fY+ZJWH+3l4PG5Gs3McHweuyft5/roKym/nkwAMXcH/0OjE4RumOanSj17T5BlPRcSke70q5XIBUJy/HOR6cljLgtUbxsAqZxBiMpAg6a/y/Mwt7PTBuDT5OnNwCIV3AHs4TkWoIMwymkICS1BNkibfAN0V91DGWOWWxSMSG8v7e+IDN4bhQRUssRqiOsuii1zP0NUzlYgIysEGVQVzDeXXmIFh5bBVyJ4AyVDZ4FIIHJkhqJNHitUCf9SMaMXiIMiOXhS7oco9aCKPXT5cnvAkQ1Vc5ZeZIU4JAEXC6IKJBWYOQc6NonCwDCqxziLSolUVKKa36/nZ6VfL1htA8hjhMlNdEu0XM+q2MFHnA9yuFkiyWJUTldXJyX0NoD2fj4bxBYLRNdxTX5A9h40fEzybM73z8u7bhLijzJwN3sZJKNjQMdAxr635AYdUYQ9mPfakZzORHz2SGhacDCLYIwU54cBjbuptuN3wkEk0DDet2Aw/Aft26W5RFMwjV4hwUOzvebC9I32N5rrmVY27VupPW5dyKEm5MdQIV53QWsbj43TGUG566qBfoRKPfVcidSOHouF8+/k3r+lEU7hVcMIFnOUQasUm2YBkQQDxF+V9AlYGOGVzBTovi+TAL2H4PbO8c789oiXpTOariBJMfqSQeiUb+vU2vBh/QJ9btoDrTPIiSzc3EijjDflRc/xyphxE0ihim8bohwPECeoerLcxSRel5eCEsVT+m9jRK1NAEwHSBn9XI04R0uKgACQKaGGyLVCABgWj69IM3Qvo4g/RwamaxlUlImzTmDUJ2Lh2RrdY7ejiIO3wNnQQrFNWX5XIII4azSkFyZEijgcn8Z6TYgqV2jDaKYIBfb4bq201HDoSh3os9jZ2vJjLh78eaENMojcb5j+733ZXbzQ1l+7+ekJlHSJT/KUKorw4lbPzSCMGvE5Zlbv7v5c7hW3MJ5N8cyCTTuGpWMe59zyJLbe0dxb3Y7vWmCtADCGVbYjXbUDRsVfjs/a/37LsBhasfccace3P5d+ndr3oRbN6dzDoW9Hm2h7Ki8zm2+pl0e+074pedLNKERhTYulShTFp5+JY2LIzl/8zspXtRk80FKmrlLeX1YNBqEDIs6V27JaiokRxdFQmkxlYYAJKF6wETQQw7flldnJfiFMAKjgKk4xMn9e33tukQPANh0KlUERS05r2gEcC0Ly5tUBK6N0YInUipcGlmzjxs6Ta9FtaXzGrwY4TWVBKoWUb6Tf2v5VIlRI9CCQC3isWNhKiwNgEhDCM4qSvRyBZmpAq4453OA0deJEvLlmoQhCzUdWQRcWmgluqQGWc5reyFhrqsNmJURcyXRPZTrlDGJbrS39LhUJbrxyill2ftEM0kIzhp6iAZoGcb4p3m4s3yXH1C65Bh1yqCrCyFJogBVfuTV6SWAhzw7PIVYa1k2f/bnsvPJX4knEOdZ9CTG/fKYORdK5t0247FGZouGnaBwYwvDaFZfv6sGwc1eRkWobk71ru+11qjz3K3P/xCAMNUSp5LSzcCdN/QuaDgKRd3y+FvlFVMpGKD4qO+xfm+lI++8b/gALXAYBYDOB2FVRm6CEFtpyu45+ngxDbM1YvBj2N1uXaqFU9n/9rey+9tfUSHIUrv3ywYetHCYRXdwyUJHSqzqQBqZmugFShB9mjf3uQgVG2Ww6jew/hWMSNN05jRJlGOsLs+iPUjIJXxCNBpGQHWJPqApz15nqWjEZQ1+YWoaAZEnKJ0yakqk112MOUf5UslRJQ6VRG2ATio28muuzjmrB9ZzWFtISwOF5iWRRogoAUcP10BpFUOuAALpOOpJUiPt2swTSfQBHK08aKShk5EiwQDHbsOZzJjI6A1Rj58U5dFqinRmGoJRgUXkKFeXGGXTJARkDlK2hH5D62RPDs5lHnDYXE/Lm5NL+WA9KXmqJiEte3IfYtyzpoZY3CcPBOz2xrLk85emkvRSBVxET4vJqKwszMraBx/I3KNPKYvekzhy7hm4HY0pTUqoz5ITUdBwW892g3Jbu7fCdD3UkBZ1lsYtEHGuuUkO9YZXU0iexLi6IYjL727SXz3mMPqeBBB2W7wzQLhFEW7Ga7+J9tdH/d5+TTey1yFAjLoHt6KJIV8xDiBGRUB2IBx3fvZjGzk2oa+OWjOVCuTOtUpRDn7zj3JK5HB8cGYkwsupmMwmfbJ/VJTDs4qkZmOGWFXhT5uQWqsSTUJnIn/CaKTMeOFTSoBejtnA8LRCoeH+BirGAPJlbZUOE/cfnuQwtAalRp88WEkhbcZ4OGaHz/SaNYBKz68jhVKbdADaaobqBARhg+qBemKNGKJ4ZW0Oy6K6nE0EiSYapuKS4PfnRdSZfHcEoKjzueRswigaC+gzWnAcDTgIWq2kSonTQ3kzoZGPViD4t3ISh8irtXdjDlK1Sql2IeY1pGlWhVeA1PpcTLKQnnVKly2Or2KyQoWKDNeRYb6EirG0T2SONEjXc5TzVSAIcr5H8BVLiLSi9HZo74r2arQ47693z8z7lpCBzyMlX3zvASDxicxv/4hnkaCbNDZo+CJK0l4VVZ6a2tOQO7IckfPf9sj3LryD23p1c4aD9Wj+/45m7v62cU7PYOHw+BoB2x2fnYS3l2Bv2eLwHyb+cosgRnlu+800XtZRVx6HzPYTGHV8K8Ww3zoLoe0M7K1jORDXeWxLzGL/jIWidvR/52HaSNFBSoPxcbNVCdnGgzchHStne/L53/7PUs+emrRhC43C1sMlypct+fzrNzQlIV3+o5/Ii69/hxFC1EH0qYKwcMmiJ5XYQEB0UaxLhZA4hGw6hxpRic8ddAoLq7Om9OnBIP0YwOffvpELPPd//rOfiBcy9JJSp7IxZVKNJMRhk1LjxVneFLmvOeEkRn4JAkUpY2pFIUATVosKyzUpABQiITj/JnIIEwHUCN9zcAMZooAan9kiKmlp5+lUUA4OjlSewflNcX5NjI2Kg1YkUWrqDMs0BqvVE+3MVF5iGf5DtRIHAON7K6g1qXJ4NQWiPTxMSvDZQdaoNb95dY5WI4j3j8v3hxfy0wer8vXLI1njHsYAN21EU5DT+v9cLCrfnRXl0/trgEKLVK6OvDwoPaKBc8Dn9fGJzCfIq7iun9ynJ4TS6fZP/kqWf/Sn4qUMK9ca3QCMOn17GEU4OysV/FVy7sbm/6EAMQkBnPY07v12QLhLRKzHvhFU2ezU2Yfh/E6nY3+rpNTlZkQng484dQR2A7L/3QqHrD0E3IDDjsZ2z/3OybkAqyUQcQLEQD02HFWv3kCJwptU0/iIwXWYdw1/huysnfccdz6mcmJyWNUZ4H0QQOnkpTrzFL7+u/9Fjp88kWPKgl6M5dFGkilMyJTxkAdvzmTrwSMjOiifHcpJroRoySNVQuUrSnmba7Q640U7GCHROfl+G5FQXx5jADFVSlIKxTxJD2bk9y9PpIb2YX4xKasrtFQDBKqt0AamKENd/OgErvDWF/RUaNoTwRsbsg8x0jTAkiFFaBLpBKho+OjTCOH16R2VNhxFFwDSSsYZTVoL6CmSGWTNpCRNqgka516SCmj/YQ2RE82uun8AACAASURBVIVReAf6KOgIjdN4NQ0IRahAtOFE1pLoM1Bb9unhUB5Bk6/NuaiJlsqc2xziKe8U1Qo8+T7cigJulwgiiObhSklWiMk5KjYBKhdhrv0wS08J0Q9/NeXeGKrMMyIIBKFcM0CUb1Hq9UmhDfAkE/L09JyoSQnTnuxwnx6up4wSdHn7vix89N/K3MYjoia/Ea6ptNusUa7simeqoOH2M4mnuOWkfoBYyy11HvdddwGDUcBya47s0FrGVThcs4IbqfXQeCwDN57X9s03FzG8GYNCwdtJOgOAGBqUI7KwA8Qk/sJJPBoDt5UurRt8q+3bAIQzorGBhJ6YVSXhrwMgHEhg9dBOEuvtZQ/3gMBjq/dvXJ7DMfyLPP/VP0m+VDRdjhEY/McPV6ggaKNVCxFSRWYXVuWaiOGShqtCvmyES2W8dB2A+ek9FIJoAnTO6zG9EJpv9PDamUzMVAPmAJl+h05NQvPT7KCfYYHXGpCMpSKNVVQQlMlP4HkblDm7GG0JRWQyETL8xhSRg0q8u1xYC+BpQnj6yd3D5P6qVMSKMEwtyWpqgJHwvlXy+jblkjZk4sUFGg3C+gVIVG3jPqfScJi9JOKg/ArZGWR2A6cgFaKJNF47BDjWOAeVUR8XUYNyP1cReC0vpCSP3sMHSDZ5r4qaygCPRiZh0qYEx8uTkjQBiBjAsL0Yk++PSwOBGcePEa1lOP40kdYUqVM1tCS//+ZL+RBe5wQw2koGJE4KdFLqoDadls++O9CAiiigJ0uzUYhP7UYFJJhJsfyjPyfl+DEy9Dg3AB6C56aLVWdvekk9zEzOW5ULLV0P1s+Nm7GFtXeNlEcBz7gI/capDZfvfxQgbip2I1b5pPR/av/g5AYHTD+7saWBGOmGF7ARhhYq6YecDVM3U5Rtd8ZJ+ExKU5wAcXMew5KidUGj2GNniGTdYPN7vS7jEweXbG9ttX9O0wkjp9bRbDiYPFWJ/N7Xsvuv/yCtQlZ2T1t0LCJNxkPvkFJonf7lmzyhNv0CmTTVhSJiqJrJeVUm/fyibJqM/vTnD0zZr4S3D4IQeZSUc4TeTS7m8Q5j2noQlJzXEcCxupQSHKQEiCjOjk6QIocx6I7EmN7k89GafcREKCoNGtXEIQf7pAAwI8YofITVbURRM6bhijxetQUoEacVQMgXTjB4FUbVAZhUKmqISaqXlEQBD6IDBYMO4PHyTVb2MfJP34vJwVFTFkkf3pyUJI53z5Nm/XhzCWPj7xCie1Rq9PweQhb6+J4yaVYqHZEmwq9ijTTJ16dMGzOVDoIKo8pscm8eLalisk96QsqG4GJllsoHnZ09Xle+QTVaQY73f393KhHAaJ5oQqsUSf+UbK7QD0LHah7AUAA8I904Q/Zdhej9iw9WZZprVQB8/PF9Se/8QlY//lM4lRhqzaBZ2yZVUieh+OAgL986RF3o8E5DgDC2YRsK/EMM2C16cIKInT+4a4VkXAThVrF75zvHFARuAcQtYzIAYEDU/NhZUHOhQ4AY1fRhVzveYoBH6ArsFQf7BdhLj27g4PaA7L+zn4eJeoYAaC7NXtJScNSpT0QL/WtcLZ6tg3Iwf/JGTn7/S3n9xRdyRnVCybU1GpW0NTqdJg8mV76k7n8Byegj5CeDgIGkBInxeVnY2bKOZCP9QDR0Wbok9CcSYeFq6L2yMCezhPyJWR3S0pWD0zL9EEGiiQDhdkhK2rvABUxP6Tkx63F+jmauMuDDPAisWse7XQMQETxwE4MKokwMEEGoRNlL1MJBOQ4lSrQZXdxygmarCmVRL7yDn/dBYeKxaSYj1eDrubYO38Mo+xbzJTBWD96132uRAnWRPM9Q6WgANnh3lVTTR9FAn+DVngv4gV2Unj+7v2yimBZ504x2lIa98C1ED6Q9KaKBlhKW8AcNjp2I0u5NvwgnQI9FC8KTWZmQrZc6Tt87I6u0lF8USnJva05+9+JCDvMoPPn8FgBU4/pWIUI1AXq4syJ7by7kmtShAbB895xBuyhLP95eoq09SMQEbHIvduA4ArGUpB//QjJbH8KhMJVbCWCllvACznV0F97hnXx9jH7CzYjdODx7Ku3GkY0Cg1G/tzg4E+2PSIVGkanGRjSCcH5wUhpgncy499kjB8swLeLE/nn9nXO8vf1irWjG+t2tkMiWFo27QQbghqnFDdiZtGOwGYxJP/hPxUF9SEhdNA3mLpy8+kZKL76WJ1/+O0bXNRWGFSYmra8zGo2W5RbTlZoYbD7PrMXpGRN1FACGCIfWML0D7/BHjzfl/PQCI0TlSMWhRLeiyoaVqPNhtPOATJsKQYGZCUtwAOrSfBhgGY+s6fEMhuz1RyVEGbSiAIWRNvX9pBXaQZrGCLLkDqurCximGnyLVu4o2oFriadmpXp8CJvvlyhhfxbi0EvkkGZidTGfM3tbKA+hPIBOqPIHY2YuZQQjV5VkE7TL831aPdA0IoGh6XyHMIbdQtGYppO0hvd/cnQp2ytp8RABNeBItPwbRLSlMyk0lYlxr5ogCxyp6dF4/HARAG0R4Xhkj2ExQAr/eSBKq0JAIO9T2i2Qrs3S5RkDEP7ul89o4Jqh4lKVdTgGnZi1CPmaB7g+ebQiJxe0ymv6BLhWWlPy69/+TjaJXh4T4bSIJmYB9HjEQ1UGOTlTq6bC6CY++QtJLd/nHENmFqZpu+fmO2dM3AUobtam/kWdjMlYhsmJ489JtnMz8VwPNXRmzjTALcVxOjzr35MAxcktvgNa9hTD7eRHncyNoQ0/NO59RrrpQFd7OuIMg+yefVIIN+l1K0W5hfYmUjAVcpN76t/VMLQjU0+zSclw9zf/r+Sf/EpePXltCNASXm+OnHeF8mKcQaw6samEMvLinGqCyolpryaKluVQV06qPVnfWSSOhkuALFS9QA1DfJEltcDjblO3D0SYFI0XLDNZOjabRPwUJrzPyMHeLneU6dGciIbqKeY1qIC7BBHXZEhMDo4gxXCYFrqGMODQZ3F3VSPAhfYBsECUfwMgEboxG1Ra4hCTOob++LyOEnHBdJpWAA+Nr/fRIEQAD82+yqqR0KoHmowXh+eE9z4j6rpA6TnPBOszlJlpJSfx1FVKk1srcAq1vpzST5ImIukDAMcQn9Pci+V0AAl1AM6FM6d6ssp4ustc3ojCVF/RIP3ZO8mbFELl4dv0WtSZSeHDk2sD2TURXBdt9h/9yUP55rtj+ez7EwMsSzSSncFbrKmylOvVPpLH24tyidbiEnHW5uaKvM515fPPvzSAvwMPsrWgwqm+zGf8pswbQXzW6yno0ga/8oFsffo3dI6uA7bajTtYpyo3d3NI44zNDUgsr20ZqxN8nDZ0y6jfUmgjPb/b5yedtz3itwPZKOC6lWJMQhu3ExploMNqs7rnQSjvOLgTIEalCpMA4Fak4gihrO8wQYL+T+czGGAYcFJakdCauuafM9TaOwDDy6//VUr738pV8UgOXp+a8uYZOfYcKcLmKpEDC1zHumXPTqREWH2JkejAlARiohisfo9cXzsQPegRdJI0qx7JdFUOyOU38Ow7i3N49ohJX7Q86MGA4kvrZuy8CpaoSZgKgR9yUonMBsZYKxE1kMp0SCMSKpUmCpg2syWpklApaGLEOj9CF3dkYQNdAOQlg2ZmtMJBOtOnhBpifJuOtFNuQcfTP311Ysq2qgSNkM7EmFRdLxTI0X2oLMMMeGGiFTxDgJO4JCqahQSdCcUhHIsQolGqDlEmWF0O9sUgEhtEYAMNhBKRMcRPPk0bNF/XPhC8vAewXFnJMNSGY5uZEfAqeH5NX5ot1JaAkw7DecN3JwBhlXSXaDzL0eZ9lCvIQz77nL6UXxCBXBIy+Bios72ckYaP2ROUY5fnSaciy/LLX/4KxWWSzyPMAnRmOM4iU7V0vP88nEtQp2DpfaF5LDA7L4sf/rUsvf8TAJloQscBauObWSPu+47ajXDS+rwLqLhF4qMiF/v32QHIDi6jwMqK4G+IfssQbCd5pwhiElDYD+I84Ukk4s3NNSXEwc84wnHSAxgLEMN5DRawvT1vIgYWbR9psRbzNbwuXOzJq8/+QXxVJjtfteT589eSwOOc1uiIpFeAahu5NEbLgs9BOqqa8gLDzREKLxO+a4dhjHbs04tL3h+TEuW8GKTey2PtwqzLSjopD3ZWyc1pmCLdiBCNNBjZNru0ipFdQtrRNcmyDMAWUvwjf4+gmiyZJq9isYbakjkL8AURTqSHt+sREjeoGhQx3jCeXecjZBYy4BERzTX7WuApq+VLhEJROsHDeO8rqgoFKXPOzw5O0UkETEnzBHHUOiG4Khej8AozzJx49vLA5PleFJo5OIKfPnyPFuuktOkr8XJPGsyuePri1Izwj5ICRXBLZTiSnTXCf8gMlNEyT0/Iy91zk8YEiY68fL8CpKZdTTibJCnABaC5yHfnL7l2Tx/xVgHxNfMm4CQWaVojEOL+NxhLRyMW3a8K7TkiiA/QaVxhvIukDF6M2gdgv359SKQl8ujBOinJd5DLlJABzxWitSg8zwIEqQdQ1TkaW8sJmSH68nmZh4nwbG55VUKr9+nn+Bmp2JJpH9dxfmYPUhspqV5lEp82yXYGjKj74Fr7ZyelNtZavhUZj0hnrPX/DkA4htW4RjSTtt5zu2AnQFjoNcmY7WDgVvGwA8VdeBC391jikFEhk0YMgyq4tiRD0+HJj198K7u/+j8kvbImldM3cvriuZyiDchgxFpbXyZyqJLfLy+lJY9a0tfzyCvSiwKah50VFh6S3lMW+1oKACFtuaCCkaB6cF7VTseePIRoywAWqlPQRarVgxipA/G6iSC8GGqnQTkUAOqYTkjCcIg29bxPXp3JehLw4VwKAEUUQ253aeXGe3tIHfwMWumRR8+ndMMa5klyZU316jR1eQKkLXzuaO/CkK6H6DFmMOojpMphvkPJx/e2qJZQLinipdcBwvOjc1OarJNydTpMriIKWV1fE0+nzDFahlt5uksVREVSGFlHB7qQpujIujhGrWlYG0XkV0Qos5recA1+yM41jp3jvqTgFbyUSr/eO5MVSrpN7mGf1yvs4PVwaV7+5bvX8uEyU6+xIy9R0Qvk58vb78lVieoE51RFTPYBvSlZyNZHD5bkktbzOHLxF2/ODRD/yfsb8vVRTcqI12rNpqSoWMyRkunMTp9O2CYtqRGV3d+ehZNA4RqalSzzMTqkSPc//XPpB2fl3k9/YaIJHZira2VQtQCUb/7+tuZpeeNxPIFlF+OiAqed3RUgfkiEYudF7FXKUU7e/F4BYtLJOE/CaZh2L+6MCKycZ1xkYUlB3Uoyo1IPA0rDvMWA8rAioX9aTLB+1jqmKiA1yVQu6kqTYRapzkA8efZbefEvfy/LGxuMgKvI3pefUXkg/Cc1SKL021pNYrA6mARtAflyHbXg4fEl5bWm3Ac4WuTOWiacp5NxitD9kFB4lpLbOY1MMca3q3gqrENT4Cy0pdpHCKvj1RScorNpmpmIFhBE9a8QB8HsK0naxgiqeNnnhyXTjBRHZx3QSUtcaBZtREPHxulAV4AlAmm6SrlPCc0uYiSNOnQMfjicoYPTJyeU/a60tMh3VzCMJierUu4+3nGWKOMMoIlAPirxmGX2pXIJeSKE9aU50h32r0gSsRBlVdFIBIluvnt5imHDb8C5KKkbJ6JRzUUAjUGc624jPd+njDqPQGuXZrQdyrXJ4aSaJlESJQYACj0HXIUPEC1dMvKOFGkpE0eIRbrHcw0DUKr/UGXmNd2ZYfoqplqXkgMAdJ7lHBFThVQphrgr7oGvAAg7RB1f7ueRoC/BMwTl7//lS6IhpnPzXyoaYQwfUR3XvopGokBDW4306cFmCgEaG/YE+J1qOLx+md/5BJCIyur7n1A1WuS5DcRcWk3TtE55CuOJHWXRUUZmT0dGGfOoFGOcwx3nQMelGPZUxB5ZjDq3OwOEM5R3HnCUhPOHoKZbiOO8SXeJLOw3QR9sB6PTlmPlIJp4Ki3xldlh6vUX/yxH3/5G7n3wIzk73JXj1y/QOOBlCS8XIbfSAEQMLxNjh6kGBpKnnHdykZdDPOGnjzcYJpvD+wdh8PFEFN2ykJBtEKlCVWEd1WN4ZqBMDWsbNVED60y8GIsHzmJu4z4GuS9z8A/V7AnnRFckBKAXLqOAYT15eiY7qxG8LROiVOego95oeGoThVQw+AjH2VxbYq8JBFKIA6/Ir+tEId3ppASRXs9E5iFRz2ngyrM5DV5WdQI0jen7kwycacO3vKaRbBXDUXXhBepFnfjUB62T7HKlgsOu7ogFAKYhVHWAy9eAgxKE2mYVQfikg3OPcpR3AbsP7qWZdFXlmCVUpSg+GfaSZqCNDrzNkhbs54qS0RH4RBRtSqnagPbyzSn3pMeMibCZe6HdolUqPQ/mUwAwJU/uWZTSbQQRV4GKivadrNNv4aVCkqTD9OmrI3mf6Kyg5CfPbJcysR8+Y5uuz7/791eALvMrAJQoUdoiYjOVfe8szqKfmJNvnu4KWY1sbczSCUv1KJCWFlsE1OGN5h9+BJdzX3pwG5vvf0RqGVV3ZHgWa9Me5+Y91jodZdSTnPCodX2Xz9lJffvaHwcwkyojN+Dx5hChlCHuLNXY6KDFfhPsxnwz5GV4nJuU420kdnPQd0gQmxZhVGTihnr2FMItzDORzHDcvJKQOji2q3k+njd/9kae/dP/Tg5floWNHTlnYGzp5NDMUFQF4/37q2YoSwDDJNaUaQzyrNChNMhQWRLjORqLOnRkpvGOSvCdHV+Yse4ajh9lSS8gwhZp2PL0mSqpXgfjmmbIaoMbFYdbCGl1YO+UevwmZCISYsjIEOPdtdvy9ORITo849hy8gtFmEMoTxRQx7jKj6Qu0am/vzJtpVD/+5CMMGnViDs9PK3gLsPJGVkldaKkiHO81ThmES0t5V+c/lGU2DXBgsFfcgyYKRK+PagdNTodHJeTXGD0E7DRRyQEAtYJ3jtADoSpQba+OASp11KFalK4Q9dQoy14RWaQRjK0Apnt7WTM2bpNeit18V9bwzH7SnD16L6IcUysNej+VhFQup3oJJ8JGO5vMuCgDbvpZrbikU2H6NC5kBV6nz7PQ3hXlXA45/yQRVkpryPAkOvPi+fMTiElKs8zSVDqpqmVZIq84+otT0qgKUYVehxflpI69O0GM9dH2ihmSc82/K9xL7U95sD0nm/e3dXSOFHWiFvcutfZIogykiS1tyPzqPUBpsDGxphq6Tu224IwmRnpjF53EqFTYfoxxIOG0ybtELNZ7TK3GUky78BHG7t4YJaW1ffvgoy52bX4/FiCGn7uBGTX8UQdyuYNO0sUNSNxu5k1+Z0pUjgNrPDisXOisBdUInO0/lf0vack+ekNuu0079it5+fxIcugcVBNwfyuDSGfWGFIDEAgRntbId3Wx5Qp5tACU5giJN1bYDWoKbQS1+TyaBAUUNZowPEAizAJSXcFQ/KMheo+FFcVDevD8FbQTi6sraAmykGyU36ILEkExeEjz1+Fxnu5FZiEQFui+ED4Ivma5ACC0zfFVFBUhfF/b2QCAGBXfpbuT5vD+DFOi6byso67sNfPSq1wYuXCRJjKVY5udrwjRdRy+tp2rpDmEd83l6ZdgBsQsZF6ry2Rs1Ih9oob7m0p4ais7sSEe+4roRKdRX8CDtKimpIkG0pQRVXJ7fkL1g4nWq6vL6BcgJZmATQmH72N4DuVK1S1MUenQcq9u/qsGm8WQ1zIR0qbBTIogPRVpSMzPv3pBjweDb4h4ikQ+8xnOi+jiBHJVZ0zwAVPiDQIyOVKVFNfgYZfxKgK2AMf61RO2FYSc/IQJ3XtEfLNEb17WgJ/vDWhJV1c3vSz37i0RqeVNlNHqTcsjIqBZthLsemNSARCnqdgEiByT6+9DAjO9ijmYugvYtO6Kps7UltJaTUBONaZzmd/F0N3W+KQowu6sRwGEPZqwzMTeb+VsXru5PjsHYUqBml8N+xqcJzaJe7CnIc7KxKSLtAPEpJzMCSaGd3AAhP6uD9egN0Ovq4mnzp/syrN//S9yTblPF4zOTzg4IG2gEqGTkH7x4/uU2qYlGI0jsKlQCYhJ7hxBEboBJTVzKPtU8fiI2jtmZPL6NxBiWym6HunK/ED3ovThyqjzRxAp1ctVE6Z7MbRp8vc4+XzurC5LK4tUCPDC5TNJLkPAMZglv/uKEB1vSwgNmuhWGZKgHVsHtewx+6HIe7bWaaYi9lc5d599KXqNc4nNL0mlymeoVoBKTILeQ4aM0ULeaTTUoAoRxCBfYsTreOAZBtCGIAq1UpAvXCFUOpN7awtmc16aN6VAyrBCyL2wfk+K3K8rQOgi1zbVFByuUVt+/KMHpku0dwU4ZhnKC58zDRm4d5Qz07Sj6DdylDKDyKGVn6mgUdBJVLp/qCFk0VtotqEpyiv4nI1NqkTsJH6EaGpna0V+8+0u6RlRDsByn7kSr+AW5piPGaQX5IDScpJuTbBSQpCmK1RXmjzrHOXQGjuIHfOMckQKf/l4Wb7kvuk4vy34DZ2H8R5y9l2+74TI8b/7ZE2yF0y3QkDVpGdF1ZQrS2GJbTw2Uu166UKCjNmf8qchLf/SdN1uP/4AINRx/YNNl01Ph0bNykeY9IO/Gy3NZM84iSewO2RntDwqQrHbjXV8p1O3KhnOYzgBwgQKale3AMKhIzBGrmWeYf6lHzJM7jAdcfIS9oueBBDOixkFEAOp6O245q48hCobTQsvMw+PX34nuQNSiYMncl3OmYGyxygcC3QsFllc9zcXMAwtZwbwIPQbUOdvEBnk2JuiwYLR3alDkIXLhPuX9Bdo49ElFtPD+0TI0VfRN2hZTKXDsSSeEVWhfnYaIZPOVZgGJMqoDHUkXID8vdtm89tEGiNgeC3GnD2n0oAHV6JSc/ceRGUAEu+SsmkZ4dUUcusE3EKUkFy3zFOQ8GN0OHSIyjUpsL9Gv0kYTsVV984skib0eAg6PUrD7rVZUiaMV3tC9Pt0ytwrQEPPW+faJXVMHQb2kBFuU9OkK7pRDlqKlwcl8TGjQSMgrczMMXI+jCd/8vQY4IFzZJu+VMxH6ZeOVTy/j7ROyf8pwCpDSnOehTTVCgBgHaYMTA5DBYQoh7TrHNn143vL6DQQpyHJzjLH4hyuZ4NW9DzA2OQzD+AqznkOyi7XSSFUM1Gk+pIgTYuhNZmBdCzzb21KO+C/CNd1zH3fMj0mg53G4ZeJyijHMpo/j0I1SJtoj/TvvfV5yp419BiMwCOSWofzmQLoFja2TWNcnecVplfGm1iRxcd/Il1fhHWRlNjcgrEAtQNNY7WzVofwmB3T+LtFYroZ+SgPP8ro7b+329s7Bq4E/DD2N1zJEKNGpd93jW5cSUrr4HbVlXVyRn01lCdbX2JXZNlDmVthzR3zLyu/s1/AzfCL4UW7RTJuiDzYb5Oy4+FrOfzql9LXPSPprfDCTp0Tyqu0V9uslZT8+Ofvmf6AS7a7U6mztmWXMJg2YblqFLTHYXEN8o1QV4/6dD9ntBRr6BviZmYkS8YTMiSZ7qd5Afgs06EYgfC7onLRAlBCLNAr/vSSDiTnUEgSJeSJGnQCVZVxdQtImn1Mmu7jrT0IlKbo6tylw7Hc6OPl0ygtCaf5UGJ5ByWmlj2Z/4AGoFO/FB87cfmmmPQEeDQRAekY+zrg8AYZ9H0ERBEAQHfe0n0zlPTM0TKtwKv7Ii8vL5hUIYXISXfuIqtAVFSVo8MCnZRaoUD6TaqwxfsCkIMamneJktCBSwIwe/bkFaRukuoAKk8EUpqKXJMKnJNuLJpmMTyrdr1hpPzaCJF0wF4MoNGITH/enMDFcM06d+IScCzj1R+szUI8XuLlQ2YqVwiypgNorFAijsBvXJFKxOAqfv0iZ5SfTc5ROZIik8JT6DV0EE2YP1XToTJxjeC0D0S3LlStyQ6NYmpUOk08CiF9XmzJ+49SREOqk0CfwTP0EOlF0gsyHVuTjU/+kvNibw5SmgSRm4qqfJyzMUjluxQ0hpWOWxso2RzvXW3irlHDpGhiEhlpf91EDMONsm+AzE1qbQ9PnPmNvYHEfnJOJtUKUSzfbx/RZT+mHeEscBjHPzjPx47IzqhEibpS4UT2v/mcOvoxRN8+29FHJMdmsxXmB1QQ/qvef/XeFkQUSkLd2Yr+ihjEXZY9JrXhqkYZLsPgE40KjpEHe2hQ2i00mZHIYqJRaE5ZfRa5qv40PwVPOHbWlAfnl2HGUVo2ae+OEa56tPcDZlx3za7ms4h+VCV5RGjMmDZC4R08V57RdVMAWNgfkTe7h7D6Ih98+FhyuTPmKrDo4QrC6R3z2hRgRDkCQMnLIjF7A6Pue+iYpC9Ex9L9/tsX8uGDRdOU5JuhGez1uXzw3gbhOUZEqtNAw6De0zu7jEIUoOQcPH5mPsLLZGH8VSW5wn6cKnOuXwdldWsHcvNIvv7da3mMbHtuYUW+f/5S3v9gW3Z/91xm0YHQQA2RymDeaTbfoeu0orMlMB2Viy9wrBpqygolxSXa1ZuUEDkV09mZI++fo227CVmpQ3SnMfgz7vM1YJchsivDJ+hwXh1+o8ZO5diUZGt89hSOSPs+NMyvwCWd8P3L8DSPqWacX3aRj+sAP/YZQblZRBsxjxI1Cz+yQDR3QXQ1q5O3AMaEbl8IZ+EDxRYfPiR1Y0YnvSzTAGoIAZWEU7L58/8kQZq+mjz/hdV1VK8A33CmhEasusmy7himkaturmTfUNjpxCZxEj8k2rgVXSgID6OIcQDh9v3O5stbUutReZE9VLrZ4Uf7K0wGcltE7QQXg0q87+b3LpBnz5PcIgjnRbqhpvM9OpZeR8IdPvtOSntPySnPiAZQSeJpT9gSzh+Kwi3AnKfTsrYyKx5kuwXCfD+LqY8nyqMwpPZhdpiKMsykmmcHLH53SCkvgI5hZS0jUZ6huAAAIABJREFUTCswVQCdEzkFsadqRmX8U/xudnWN6gGzEkhXtIVaCbooXqfbY1Q8RlBVcvD8FENSTQZGwfn0dUNeCL4o3v6Y9nEkiKQ9zGog9ahDmCYZwqIdiX0Mq02T1MHePhqIFJOXrkgHGALLAi3XpiA6SQsIo+ENiQ6SeE1mH/B5VVzW8K4qp371Gs0A4FHseJg3ETFDbPNFSFBmReTP4GbO6BsBGJZTyJKnGC0HAdpDYarCrW16HrYebcseZUa/l010juE3EC+pfDlHqbcF8bdAtKRirD10IfcAkwrRhAYRZhcyjKcEGdrQfTCIMMqg4CwWfw2gqz4jAmPLISAZISmRpXeZpKXLTPtGdPBtiKnXIfQPSoAWSXGUYyrwDPS4LURfx1Qw1ihrfroUlP/6PC+PaNrSLQDNPqNaxaIBLcKMjAUqIC24hRC7lmljWlI5Iv69sZ0xk7XW3v+Q6eQHVDZybFi8YLYyjGS2ZO79P5bY4o7ZFnGR52MmaA91EdZO42bV28J8p6e2O1C7fTk5A+f7xqUi9uhkoBUf9+63r1kcnuXMrVfMfjRWBDEKzUYRk4P+BnNpN30WzmjgVhQxIcWwPjsKIEZxFjeXOQQiBQadGamCo0N0DV4M/+U3v8UQiSZefmFmFmgHX45yFoU3+ejjByTtbDx7cYbh+7HJoOxSssvgTUKqBCRU1z0hTsjXdQcpFU1t3VtEVEjKQFlQ98TUfF5nP9Zh5JJwGGuP7huBT5OO0H6b0BkCsd2hWsF+EB6+W9ubz46eMXxl0LNwjRLzSpWT8BZxQvgGg2cbGO40VqEhrO62lVzdQJtAZUPLl/jpfdqat++t0lfAPIlmgVwZDoEhrhdEOdekTck5vyFiffAOPRSdWbiAVAxOgrRJ9SC+FKE0Hji1uEJDFQuhh6f3z0px7zmNXWXEXLSE4xmT8C59DABuU96gm4jOpeX+w2158u1L7pVKnxEvkYJEaTjLH+dQb8JJAGRd7REheup54Ae4Fo2wonEiGxSpPgjXEoNopiAxmlRddOBtB0JShVlto1thaercSsJVFUVpl6rqUfKIulTD0EZApcNe9pFo62yJBlFBAK5B+ZFDrrOBXkKrUB9DOn5PB+sqIrY5ogSPphtECqpk1ee2Qwo4rTueAwbar9ElQtGUpc7szU22KLyOzkJYIzEn2rhEqxIg1ZlBVOUDJFLv/Rly+JjhneaJpHRXMLUHjRisNWxxEvpv06Vppmy/2+npjKidUfJdSE87yNwNFt6ehzkny88bJdgAKiYCxCgy0FlFsBMik07OjTRxRhDOGzTpmNbrmj8pL6CgVbnMmQ1ZXn31b4xbo+nn5IVkn/6WBxxkTFxNRyXIR+9vilcNiJy/bkhBMlO8gubgIR0tz190VPyr3VMzIk331lzfWjSzDpTYi+B5yixWHdWuwKOj2Oa3d4gGqM1DTjbOjzCKNJxGEIOgzwCCzgvR9erp18xuCJNG+JBlXxH6arTD8Bhambv0UeRppfZoTsuiC5KTTzF8NYTqcWYmKud0exbP8Yo/vW9alLXEWUedWCyX4UeQYiOo8qIInMswLcrH5jj5YznaLxJpRMnZiYk49zoeO0IlANIFUlVHxwFAS/fkgkqKRlEaoQQwsCg5vDfYp9xImVB3wFpYpkV6Sb774ksqLDGzm3ePiGyZqswxCk/VH5xnK7KANkLLw5cq+aaF/PvDM6oRaROdzDBNuw4hqYbdgeD18YxU25GG/6kRhUUAvDOIxBCgEdGmNUBEud/PX2WRWKfhROCF4IRUs7AHWTyrClOMb3FxXf756+9M5JTRuRhETzOoNbXUuqTbFur8Bz0/Uiflhl7CzejmxGHdSoDv6SlYE1mpHFt92Sxj9Po+YsQIpVzd8AdCtM5mSJFUXDtlJJhhCM37n3J9KdI3pn7Rz6ETtzQ61DF2Tm9+TXRnqh1mD9e3vRg3a9emB3KLwu9qA27Hs392Etg4HfFgHsRwh2JLomw/oIkUeMFZ+tS4wZBP9nrwmKsYd9FvAUJbfQcHuWul4uYrzbRpjIoQtoPXbtYq8pQR9CFq+GdPfy0tNAZaiy8QXr5mv4pV5gzocNYgcuhiFnk0w1g6VYg+PHGHkphfJyvzQF9AwJ0XaBjCmLVpS0tgCcJh3ceyTT29BduehadYSPjYiXoVkdQCoFEc7ALGjbtmgtEVEYO2GXfgFo7J2YMIqnSWwxX1/4hOlGJ8XYZORR9cwRFyZ1UmMvjBKD4rGH0KvUEQb1Yhgmmga1hgGErAo92gGP0VA2QAFO0pqcHiZxhCEwf0tOpSodxXhVeJQ6ROUzrVORKqxPQEAYVoykRGyaCScCukFWcACJ6VkL1FdSHDBr4RKgFXytX0iH4wHk198uyIpaXKGAadPzpj0QPKhFBXZiADBg+QNACrJJWIJilWnnqkCqg3SeOikKw1+AcFtLZ2YxLyR+CAtFVbdQ06Ur/AvdZ+Fe0evcajK6nYJMVI6XczDxMZB1WIaTmh+kT7iCEGdWdyrWToXI0k3xHQpiw+kyHqeHl4KB9wbzXyA/ONZDwCUBwUtD2eygWTt/VZ5Hnm82xYlOMerrE7epvjZVgfTSpCMSKEOtc0RYqlzPIMWpRrQDSy8kgyj/6I6kacki3l5/llvofyL2CgO6NpJDvQTQx+zDR00xYwmIM5ipNwphmTjNoOCncFklFp+zuUgRtJ+U535bDUaX25NRbOmQ6MupBJTKr9pJzRiQUWk/gRBQcz3pyafL1SYsfsE3QPBzKtsyG//ycWLcw4i/01HMIUC+ijB2ssShYWnZRh1JARFnydPDZIm/CUNjlBAO6/eC3fvzo2o+c36U3I8noa49Pt75RB1yJ/GYONkruGAJZZ8tQSnIMqBQunp7J0/2PKjCUMI2pmEOy9wMPBF2jJ0stN1paQEITYDCARjM3DS5xLCO93iQBIxVJZZjDMEfL6AaM6ykcVAG1/9FPSAYjJHt4Kj9tjW70i0U8RncfO5gYj5nR/Tnb1pvLRY4bmNaTsFPegSukvpLtiaw8EAqAC//ZdNyWD4tGHBqECmVsnDSowGduPZ91k5H6J9CFIlFQpA7wQjqp0PC3C/m+vyt7330L+Ua5VYSNlUN29W3P8ApEElI0ZnY/aWvYReK0hdpqbnyVt6PMcmMNJypKljLjNXhg51KvT3F8P11sCANKkLS3ADCyHUafcSro0NxunnTtL2tWVDYBLp/ufED00iBZjcCM6Y6NEFBICeNVDazm0iSjOq9uR4fmXiOzSEJIKjlNmOA9cB1HZFc8mBViqkEu3KFRwKVAFSvB+sxkx4NUk1EnvaNkTjgndRxMSW/f9iFDu7Ojmx/d/KvP3f27UpUub943K08/3WuvYmgFhT6EtcLiL4Y8iEs3x+J+Z+jb8ucvx3nmvOvmhU3aby+I6D8IOEM6owq3j0rp4N1R0hlP2vQGt6OQuAOF27MGEj0EkY7HFXRR8l7lzuvyO8QwMXP3iH6VTPIZbv5LfPadFmZw+gRF+/OFDZjoc8zlUhpSteoT46lV1fnM4OSv73z2X3/5+13jjBcafnZHb9vA4K0iBw5Bl2vBUx9sEAZcZdnuKLjBvAG+vO1Tl6YHwQjoGIugqyFsr5MTlkzMMRL0hcmUiCZ2Efc3xgri1SGbeNIFph2RbJeEYvM5hnImy8QweOEj0kaV9fOfhB5CTBUJfOAuk2zO9grx+xYIlBE5BlsUi2oBWpQJTNZ2U3zzbI43aIrVpM6uxQnTDoBuMrYkR6yi57fce4s2RFiP46sOZHOweU7YNyxIS8P29I2MAMbpFWy3Kkzqr2peQeSoZxeMDfpdnYQGUTQhaVUnS/dgAgBX1UnEk26Q5L06qsrmzZCZp94kY6sWCITK7KsbjnMOpOTP5SjfCSRq9AkaoKQihgUYoibkUfE1N9igp64CYCNHhJeig/RuXkLRRqhk9KgwrVJh0d3Od3t0CHM4oJcVUz6KKS8qUWwzg1Wilxig8HWjTRFm6sLEuz3AAiwBZj5QlzBzOM+Try6QWZ/AjW8vIzLVUQqpYhJPI7NyTwsGBSWe09TzF1gQaCXQxiDTiqvjmj4loPHLv8UcmzdXrt9asxUvcONihVPuHSLRvVSk0VrPVBpwp/g8CiiHloMd3m2A1SDEccYldsuwECOs1Y5uWRHsEWzrUWd1iU2+N0x9WQqwowf6n8+9uoZOGhkpKmu3fh736XQaPnB68lsuj10iU83L+9DcspJ787vs9OaGXQfP6P/9vfkbfgRejP5dlCCxNsUKAhKYFOsz1HBb/i988NbMPlgGLHF7jhA7A9+Ef0nj0KVILndLkUX0+HZxRyl0+6vJK6jRKjKCDeMswXLbfqSFrptfgNAdP0SalIEzlf36GyvaYW6mbzvjTi2ZEW5vZDX6qI308nhJnQTiCPPmynxy7xQJdvb9uBpzoLMoO0cEUHj23d0IUwe5XpBCJxWX2Ac3KC8pyj+9tMMwGT05YHoQPOeB+LCENr3UxMKISbMJ4+61H9KG8emKmQp+e1mD1yfGVrKPWX+e4EYi9chtOA3XodD8qEbQbbZrdqpCFXkjfoI8QGkGUdoLmITZ1zH1KCUs24n2+lzeiMO190fmPfaTaTcqRChAalQTx0JVuQF6+OpSd5bjMXNUAKUJ33QyIaEQ/m6cioiCqWxFq2qANd8qFZOkkneF5h+izWF+ZNxO0tJnsApWlbiWQo2tVq20xnmWFlOLjbWZxck1+QPmSKoeP3zfglHT9hBCstQHuKClklypUhGa5Y6KTx9tsTaBqSVLQ06OCLO5sGsUreaiZqZGm/0QdSxvQUTJ7dusnElj6wDiGFDuO66BgXf+aapitJG2phrWWNeo12wM6CHy7w3Vb91Zl0KpUWPZrAcMPAQg9xsBO3w6svlVxUYAYNbDFIKD+Z5Ne3+RHelDNp7TXwdHoYb3H3nNuoeldiU872rqCgwPWBowxLdU6ap4uycrr38nBd1/giTuyz2avr/GqTZB9Y3VVPv30PSTPOm4NnT6kVJCHquFnij6KZqMk//j3n2P8SK7x1G2AoEX5UT3dX336EWLHC/odujK/tAgYMKadoSNJ3fEJNaWy40UW9erOQ7ksnsCkRzDOE1PrV6NoFoosHrbRw5NGSG+mUN8lGZF/eXpsSLIA0UcDoJijp6F4DDFKju3FSy1sLEhbd+pWMo1ohMCI8wS0ji4YcDsnDz54LNncCwRMVFa0LRm+QMN5Lc/HSH9OzpGWc61XAJsChub0S3SgaqrjIWw+oywa5nxmCPW9/HnIjmAPN+kGZRxeBADLwgtEYrMmtTkHVHVHLZ2mHZlCro1eKhAg6iKKqBOJLDNq7ww5cwguZgqgU03EOiPoL06RPeONtX6pO4M1IPS+f3bKxr3IxwFw3dWbAf20xDNpe2HeTKfWfUAvAEm9VxX4kjQVHu1Dubzg2QEwGkVdYMwlqhyLCJ1ycCfnqqKEhykDGvOkDJruRWdQbpJGKBC3pgN8DykKRO/WUkY6jMJTTsXLcw4QYelQYuUKzGCaVSJDlKa6L2gBwF26ty6nzNYIA2JBRvupSlZBQuu3U0SmmYdMzU5uMAOTqAmhlY4V8PHchnTUrXmXZr8VE0JrQ9q7e3OMA4lxqfxdwcGe8oz9LtPNOebHAggjsba900oP7B+1E5GqULN2KXK+Z1Tp1A0UnCnKOIBpE/p18HCv2Qqv8vo3pnxZJDX41bcHZpZBkMaoH314jxZrHjoL8RrAWMDQu0Qh4Qi9E4Tbv/zn31AKxKDIQ7V7UDefPUZx+Td/9afi7yJsYkFl1rdo1T6Em2C8HARfp4nWAZJq9+U+cyVWyZsh7vB8UyzGV0+fyAbk5e7rXaS8GdMINEuSriPkFlaW5RiGP5FO4ZiqLFQ8Gn0gFeS/jSqcAalMnPf22JCmhwCqTTjfIpQOXbdkl8pEhipEem0bkj1Hqt0CHKkGcG4nr1/Jxr0100D19MlLJi+RViCdntaBrZ6I7EHc/fGf/Qwdxr74aYMso3mILoWk60G2DP+xuIHAC82H2VsDzxwg9fLA7ajyswef4cegVclYpGKhhB8JE3uGwN/ApajsGN9NkxmqR0BMq0YdxFI+9M6qK1EisoRRvwBEtuk7iXCsUoNNgdPzZrhuHeLCy/X5KQkXCPlVO9EHvLUIqsKwslZGMGCdw7mGgO2sci2HiNrCRAd1QCAJ2Hc5R93XNEGoNIcUe5/yb0L1LSww3QrgGE7lilKyjrzz6GQxkLgHoLTgRjJMnlLPrhsUpdh7IwQB6ovPc31oS+CPOlMhI+tWBiCBfN3PaDyNYGPoaQoM5Nn+9L8n/fgRQ4zZEBmux8efGrWq89LOIPtGPdbaVlJTuaG7EvOjyM1xqb7TxN1Awe37p5wA4VaCmRTuv8Mz2Cobo4436pjjbpIbsFgXqg+gQ7hfONuXV//6t5LbfcZQ2Bn5+pt9M/lJ37dAhPDJn35s8touVY5YkhIkTUoeJMpaUdjbO5AndHbqSPVLFoxOGdLQdYeNZeZTdDYS3l9pvZ7hL9ou7NWhCTrNiRbngrZV83qU8h/0O94tLgfPvpc4uoHD/Te0f2P45MRzcXJtIgdNPSoFdAOkOrojtpZkfaQ0ZYhBTXW0GpDCsDUH1g5D1Vl0WhgcXvyQvof0XAaCkTBYZzYAOi0dagKzHk4xPIbPq1PSHbFqGGfEo7uCs+ivvJCCJVmiFX2F8XdtpNoVUqI406mnAI8KlQEPpT1NOeoYYpC8vAGweIJxM6NinjFxPrxEndJhkrBaZ2oEqfa0dSYmSs0p2HwVa+l+Ex2O66WhixtkSF0FtisdP4dXP2LwbojjLEFeduEQtNu0XbtC0q3b+kFkMpszABfB4zTbAupIfxU16QQszeyvIQFVur7PHh16XWpcyi1kOCflJxSMNLSP4OU7pBbaRKUhf5SS6RmNeTPwQnXIafXg2zSKnXMcH8fRsrVpAiOtO1cFLa3lOuwnvLRixFpeD+nk4gYaFNSvcCqZKGkOqaCWoJtdDJz/ZVDDRhYeycKDnxrZeoCyre7AogN+TJ6vz2aoh7A7RH3NPtT2h0QQ4yKKH1IRcSsQTO0dnZq4YBJ62T/sPCHrJEZVK+4KEnc9Bzsaah5pVqQOlz3cRyfwQo6//q/MIOgyPu1YXh0yHk33eMQIN+5tMxOBDr2rBuVKQtFHj/EkPLRuBW96Lv/2zUvjlY1Mlf9OCVmj5KB/9skDFqQ2TRG2MsxEc94yMumFnXU8YBBPdyEniKt22F263yng3VLy9VffEjEwdp7x8l5q812Y+QC57xxzH7ssHK3XNxr4WkprV4SZJSS/StbN0oRUQ2X4EEm0TohScIvFqKCcnpkowU+uPoWassvYO53nqNWUFlOcKjQ0ZTZ35OLN97L9IUKtMJWGF3ukSTRdIdjyhJnTQEUmzWToMMrJ9ZUNyMpX4mFhdyAoI5kNxFt0lwIeXXpA8lQbioW2rMJvhBALdWqnAA8cApUJL3oGLTde0WquU7BPEZF1SCdWNlakyNAWJQFnaeBSjj2Eh82iRJzhPrYBqAgdnkgsSIGYuA25W2V6VeGCrf/eX4fb6coXX76Rh8uoQ9W4OU6VMqdGZH4qJqtI148hLI/PuKe6JQDeWaeF60a+W8ubdOUy/ZrF0dS9MFgP60QYUClySmXmmn6bBHLypo6S00qENq1xzxcpZYKuRBKkPqpfoPBRhiRNIerqUMGIUQadpQelO81OXTSvBalWKdDnSVFCqF6VS4nogB6ekcriA/AtYTp5Mw9+DnH8iDSccyd103KnZR9WQ5fTXpwgMTayH/IW9qjdDjB2YLhLZOFWKDC0gBMgxiHXJAO2eIZRgOMGLM6b4PYd41ISCyBUk1BkH8znv/xbPOopApyGnBK+6+YuOuIsxmLcJJeP0TzVQdS0DOnUZyZkH6+s06K++PcvzY5Sc3ghlUu/omqgnnZzI2P2y9TE30tprFkqsNgTRpVX5zt1LF2RcHyB4bMqpJnRVOMQg1ABDjG5doZql2MITmOayMKv9X48mpb1VAPRxiiKbIRTwuN2EQ7pdnMq+fXPQNKhQGxSimtStlRDpGRgSodzgIiy6VFmKJQ5H53toJ53jmpIhQpOAp7leiZBhIKqMHfE5OY0RorHJO3xch7pKApKhD3E1TD/9JEk1uU3n/+W+ZRLhtu4xkp0OMwF3IMKrNYp39YxKk2bWvAMs6Rl2b3XaEcgR+mp+O7zp7L5aAmDhQRko6BryLwI5zZ1VWH7QEAPA2tRXtYqju7nAxIwvxKFIg1ZebYqzDxgIMt1TXJHWQMgcQbyFJna5UPm7sPre+gt2UXiHYW78Ghpl5TgDPKjBOejXajRBICpcnTAUqsKSoRu7swyIrBlpOXT2obNuTV1jwzOuQEweCFgtYV7mX1D/RCi2eOihLXkzPMHIemWjcu3DKT5MbLrLhHfwjZppe5whoQcJluefL8rU0SiqfkoTWA6O2LWCMx8iTXDS+jsiLmdD3n2STNJTFWw0zq4ZmjYzjWtv9dUQ3/cxuM70/RRTtoNVEY57luO1sHpWec3tU8E8VZlOVR4DcswA7DQB/rusJhR6OY8mXEnPC5lmHTy+llzavx5xQNtIY766u//i+Rf/J7UwiMNJjCfMj6uqJOPiB4yeM4lCCcdVxYgzw/TNq1j46vlInxCVl6TXiwxKCZGyH9KOF1AirtKu/I6CkANYdEPGQ6mprMZ51bMsJYohFkFHYIP3USAhd3EQ+rMxyz6fZVQKxEWxyI6RA/a1BUihO5quKvj5FkwbSZB6xi4KgKtEN/ro4qRopYfpmzXnk7J+cEhbL5Ov2aPSxj2CgTcxv1NOTs/Q96bIkzGc1Pu030/7z96T0qoIKfRBSyi5jzBgI/eHJIWIJIKz0EIPkXohdgKgvThTpp8GE/Kwg0nFumpeEGKoLMg1cAxQJ22pGE93nGN3bKyr98Y1WYDdIrrABc0JQkdFkPk06igOeAeztET0iKKaXThenQSVdQjtTOG1iAjL/P+ZSoVXfihru4oTvv7lB9OpXhGc1Sc1ER1D6QGWi5ltqXuORpBj6K9Hwoqqq0AFQyZXOWYPXiDKpFVnehxQcfeI1a7AEg1nYlAZG6sLMguw3cXGKJ7QjeogrPOt5zTYTs67ZtydBil5iWcjZZok/AODcBE5eRdLU8SdqyzGfPTF+dm7GAcEjrGYFw/Goc21RgfEdUx4/er8FDaMTqLliRAuhlIzBt5eDiJ2pa0LIZwavHeT1g42rtK2qggobJQl4j9bao8aPCaZF9/KECMi0pundcQFaYODk9vVTFMmONCRjpzmbuEP6MijkkgMi5i0O9VpLVqyLqprrLiL3/3mVyw0c3Rs5dy/x4bvL54CqOtopg+49gRA7E7VRRloOaFSzsPICR1dD1NQCS6v/7t9zx8H41RGYjAlvz+9Wv5EaXCBDtJB3R/BTxIk/JWfwqVHN4rnlk1kYcSXVd9WrB1gjTj7APRtNn4RgOOk1N2piJ8VqVmBr7gIn/CkNR542Va9F34ImkA7JSZEfAKNB5Nc+z3HqXNeDsdsXZ2jgCLBV4mmlnbuS/PvnlOCM9+EKgmZ2eZXt2lX4LI4RUe+NNPqcFDeubPC7QhL5vSY53KS4P31kCBPnLqDhWJEsb5+PEW5wPRxmezWUqVgJJGXivrK3AlWdh43baPLeqIdELoEHZfPCGEh78hF28x08LLdZYQS8XmMTQigMUEHralI+t0hJsOw8GDEnq3yP0bGPgVHl+Humga1Yf401ZwHelfJtryoyGZQ3fRoJErRUt1j6rE2fGeKUcG8cCaHrThGjraoAVQdrieK8CmqZEBoJgBvC4BzTKkbpfnEoOzSUL4HhxcEAmgJDet92wqzLg6dRJ//NEaPBP3hPu/AH9zAclaJ13UDXwTAAaTQ6TG81Q9xSpE9gUVqXSIPVOIUpJERL4wnBWpYV+rdjiab/71C9P0NbeYphqFI2E8fwMAIfEg9ZilJ+cjOmU3IMW3jIpVxwgo0E+KxK31bY/ILXsbRVCOS+PvWtlwnpeZEG+lGOM89l1eG3eCTjBxnrCVk41KTazP33TKDcM0JcR0OrLW5j/7X/8nuja/lxX0ArWz1ygZc6QWPHyqF0omLvEAZ/DSi/ffN803umfl2cEL4zl2mQ/5iMG1zeox+2GyCBG8rNKtmSSc1A11tI6tCrqSDl7dvCclNvMNoQHoMyruFAHURprNbgmrD09ahKl1FaFLkQGza2zRl4VXiLIpTRLvFcJzli7YCi/OnIOne7JCA1almGNPznOmNDEkFX5BRVglWPYiugs93yThvJFYU0lJAjTZHApNSFTdBOeUwS+zqzukM7pbOOGrL0ZL9rJ89fUztAlJpjPdkxff/EZe4HWXVAEKBxLB42nl5mj3AIagxyY1JVln+78A0dC33+2Re8flwXsfwDlQ9eizXwf8RPviwuwLes3k7TbG6MV4wygQOS2zQY+2Z3uTS0bR2Cc16aAtWLh3n96ON+ID8HJEUqsP0oa49EPqelB0TmP9Rh/RRdQE0afTr3r8XdMYD8rOYBLgUUUkcyd0oyKd3dmlo7ZNZNdGmj3DFC/gnZbwhklbtOtWt+fT6lCLc9StA7QapDMu2hCMQchbH0NiCqekgdqvAllaoZqiw2hCOjsCstTHf14mRpVRec7ANVzrORKdrtGc5+PYs0y5VhK3VitJMrNMWvYd4rgzMx5w6cGGaQPXKOkKQFa1Z3rlgYRXthGXfchrgDplT7UTFW05Uwb72h/MMRlOdHJpclT7mWT01utOqcE4x+4GXK4AMcpQ3Q7wQ07AjoJ2QDHpgksO5Ebi6O+0Tq2jyBUctHrx/JvP5Nk//J+UCyHU+ll0BWxTx0J7DWEWJaf0s+CW6aPQ4S1RjLSFpqFJM5fOQ7hkWIuKmJbXmVJN5UNlsloeVpDCAAAgAElEQVSXXpzPSHqRqdHsB9E1U4MoBwI4auT101ekGUsATwRx0hELnX0oSTMuYfW1s1PnSKjYyYt3zpV78sEHOopOWf9TFrJP3rzQ/TKjEJRhGPGXRAabVCQwEqKSFvlxFSFUi0Udp0QXTCzJl18yeZuIRpn+lXmG2uR1B6wZREYnsk3n6BQLuY3IaAaDC7FIzxFDabPZBfeh3yc3x9jrVCN+9BAwQQh0dQWxiqiqjqYiBQnXxrt2SCvKTK+aoyU9A2dxcbDHkBkdUMNGvJC8JECoFvtcG2PjiAqCcAN+0x9SNBOqp9CD6PyNKiCQhiy9JF9vEfbrqLk4Wo0e066uCbUjqFh1x7EgBl1lrwvVM3SRPiuhOQ1nE2SD4SmmSHu9bPajXXOUHqcpsXbQt/RJxRSolXDUfhLdBFkjCDMUGLJYgVmrGNrSfUJ04EHnscZg4RTl5DJgUKG9vg234Y/Rvg7fpEOAX7KL1xxVDeUkvACHHzCq069zyn9rNM81cznZeMi8DKoqCSoY10Q5fbgO3ai5x4Cgz/7xH0gje6hcd+CoGFSsPS70wEyjLwmn70tocVMSDL+dW9qkx4RSq86M0Gu1kZZuDtiamu2MHCybGAcQk8DDDSRGRvt2kvIPISitz4xKG0aRMpOiklEnbIZy8OFBqYhBI/Rb7H/x/0gOBeHq9rrknn2GF2MxoLaroGEosvhmKT1u399hg5VlNtxlFDys9SU7KiUJW7/58it5QF7f79fk93j1R+sL7DDN8BYqHlD8Zn/MLgz3wXcv8YIMW2EiU0fVcxhSmelT6cU1w+B/89Uz+eRnzA8gbbggetHRal6MKA15OUM4msBLeilRZs8P5PffM7UZkY7m3VkqEH/2Rz+CoMS44D66DIa8pHlL6/zLcCLqzbSJq893FPF2QRZ9mkrKyZs91Hx0eaZWERXlZX79AV6lQ7PXGTJj5NFoJ85ePx/oBWg+2mMGxvvcHxU8nbIL1RF5+BKRgw6s1SG2Jd3nAm/5yU8eyhlTpXXA78LWqlzRz6GkbJAEPcsULpWhX6MvCcLy16/oMO1VJQ2BVwYQuiglI0vLXO8U1YwT8RI9BIlcIihHrwAx3QGrT4jtaVcAadIvIokpnk+XkJ2PyIySjQzXicSZ4ATgqDq1xzH6VJradMPWkc9r+aLN81CytcCmyaqanAP8G3ASuj+pbuTjoYJRgExdWl6U9c1tgILPw/to9FY8LJJ+QEzGKOVCqB4BJDOspSiirBlEc6eUQXULwO/hLj55f5vnzQAfnNcK6aE/xTwPyuMJduG6IkoK0T/z1b/9SuLoY6YC10iut2QWMNBW98L5oYmOous/Jbr4BG3EA9PzogIpvRceKi/jSHvLadp7Oe6ScoxKRe4aOdyQk1aVxJ5ijMuN7sInOCOPu1QtxqUVzu+8VR7SuQ+QVS9+/4W8/uo3Zk/IbnaXDr2CEUC92EU8hN/T/RU+ZRjtwr0P8T4V04Gpvf26tX0eT+sh7E7gyZ8/e00ZjenShOAeBqQk5hmvRjlPd/lWrUA4waRrBSSG2BoPRu4ZjqBlqDB+DaOewsDD1NFP2XlLKw5K7BTIf+OEsstbjxgzdcQCicmvP/u9PGAO4zV5/evn++xVGWNi0qrZUauqTD/ffXF2yg7iKyzyGmE+4SZGpdqDVQRXlVKO/BbdBUC0/OgDdvymW5OuxSbvDTHj8s2bI3JvQm/mPhQBs4jOYcCYMqQVPm1qAnxKeSIcjMLHNZzSXXl/ZwGilqEvzGis0ofQrzP0Zn2TygMzMgi/w+TffQyui/dsE+bPMYCloBv/rrA7NmmIzouYIZJrwztoBaXJ/dUBNlra9KDg7BN2z6CXmIKA7GOoumOWNsh1VLxlRtIDDuTvISIHD9GYijh0vxF9jj0AQ7cqbCObb8JbaH9NSfUUzKk4R0/hh3eYggSm3svUK4yPyKvNfIgMY+m2SJXMru5EPNdEFmWqW5foQLRypGDQgkMxpKyKmACBBGton31UVfR2SJXkFz9mKM6bY0biM9VaNyNGqp6gshWIU+2BYPXGl4kWLuTwezQ3cDLaEdxHiBYiOtItFoqUpuPMDg0ufSg77CYeZhNkM1xGeTTd2Ng24NYtgraibHtKMYqDGAcAd4koJkYQPyStcMufrN/Zv+g/AhCuJ6xpiOliU+mD1qJP2EwmywAROhoPvpIOIXyMEmCBuvsuZasGpYc4D+s9pk2HdGgLnr/NYrtiNmWWvSS6vL6yscZCKcvTZ6/kETMQA4S80eQKRCgri/RimkVb1eOubmEkNcp91O9RT1bOdikfLkqM3HbvyXcGHDTvPXi+B7ggLGLmxNT/R9t7/1h2p2d+p3LOOXd3dSh2YDMNORzNaGdGI0BhtWstJFuwsf7NgOE/x7CBNfaXhQ3ZWK0srXet2ZUFTSAncALJJpudU+WunHP05/Oec2tuX96qbspyDzgd6ta9p875vul5n/d5xRDIUjoB+w5J1e99/hR0n50OiLUsQBf2EI1cu0QExViI1KXV3fT5R4Ot2EqXYM02ntJsGF4phlqJEdS2dYCdsGjHfRHI16kaFe3X1blon+4QSSV57VrLk7Eg58D2KxB2Ogv7GN/u+nIyztxEL1JzkwuMdcP7KOfa+2itLuI4ltWUYJtXB7oPBziYY9iV+AV0GKjHYXK2MPtgS1VgsK57kHtEhsY92FxGAYuf/1CnxnVKYTdimvav4mSrozWMiA2lkRV4iXMXgIGVks0wvhp0FWopu8rBYJSDVSxnA71OSWUO0rnoZxuHtQ8X45Bn6ABVFQ5nE/DVXRubFP37AM6Szlopac7d+HpSDeagM7INtw9nYwU5v2Db4ph2Q8NDMBUJPEDQUu5nF5qjY/OUO/ysEziIb8AnefxkNHnr6zwjRt7XcJLNYDXljSwJGn+aHAF8N/Esl0cfxKKh3gtkFpwx1wdU4cRXoJdz45LOq1/n/FyHMj+Cr0dVmF+e75jFyLQjimXUORvIH+rKt6lXMfxiWcdXKjFyXYx8g/yHdCzyy5NiTuIfkp3kX8dJ7aXiENHAB//03scxPrx4/5cAYE+pYXdpPbYno48fwhc4Tm6PrSTffe+1ZIgJu20RcNL+5Zmn0WqzNVnb1gN7riT5/OPbDPaA1A/0QlLCAXDwFVdd4tBXktLLq7dmXWM+gMKSVtso0QalamrwFchYytTVAFRNMPNRz/TjFmvh5tFTdNt0azcS95QHy0jg//SjT5L33r0e7bqVCeTizg+gmUnbFOZfBVnHPGn+Ma23OqLjCmh9I0NPjsQdUYvL6mzEmFcBSksoTepwFE6GAhDggJrIbJgWxamVkLpO857jE9PJ+3ABjKDPGUk/d2GY9iv7Kknpq1GQWuUgt5AtKbXaCWV4lUjqzsw9WpkXR8gkMJpKFcExpApKhLJ9shupwmAbZVyLm3IbLlwPJugBMynhRPg5D7lnYkS1nYCMlCnT1P0tAJ8lZEFVKDAZPy0PbQu606MRGnMFwB+gAtG2i66QkxK4CDIzW8p+9hEOIS3BntMxpARbBGDFIbjr1NWHaxCbgolKOdjU1ZV0Dr5JZ6E3OTK7o5MkAOuO1SUdBCQwx/oPeG+zhm2IWJuUKaV0sboY6lpYOAiAeB4E9jJapWuICY9c7eM8wVuBbGYZJra0zvNpYeZDfsnSJFkbgamPUsvhtE34Ee4z8T7MkVF2nR+kfBpOeq69C//kPD9fmkXkg/PFAmzuNTqR0zKHfywncVpgfwGkLHQSZ6UtZ9U6L2vj5Dzoy9qdha/LeV09qgpM92//GuLMZjL1i7+jNifC0NIr5cDMwX/4kGWufaD+77wxwnQhy3dZwuLGpGN2PMpcKcVImwDEZqidCXvU5vVEM4a3IE+VVJEK09asgA69uTRKSt8UwiQqCVlfbq3OkpE00UEYoq16N2mltVfKwZ58+JB9EVCPYTlu4KCaEJlto2YvZeT4k4/vUpZUJa+/8Xoycf9ODB11wOLbpd1awaFfA4BcgPHX1sJYMspPLqntgV68RErcQMYi70ISz8rYaNCpm9r6KFHuheJyCQNmIeWmkAlZ0T3TfyLtcE8T2AIiKoivrGNEm4B6tYyab9EFUJTG9l4vrMpNpywp2apwVA3gJcdgGQ0oQmkMCqNUQi2Xa1JFFmIGV4I3qKFNW0Err9IWAmXAPhG+hPu/Cxjp5i4+Co7I8yjl6hHaNYNwS5gbyFroUOzZIQC002lU1uGAyfCiE0O9cUj72NKihOd0gJHt0sGwo6Ag7AYGKwaxscjQHNmcClDrcBwcUOs8z5IbdBrqAJDrMOJDS5JtHCoq1WaOria07bq7jQjOnNGdz6K0s3Ol3L3cjlm6OlI9J2gf90GWqgOb0Fl3DfUygg557Tmye3S3Nlzu3NPDNi+6OTPPkmMwk3bauR3sE1lWRgBnW4Ga1ipg8NbaYtJ/45tkXJdpfd4MfCVnI8VYlYXZRLGuxT82WHlqieEsRiE4+SrRvthF574vv0PxKk4mv7wpBEnyv1+AMv3c42Ts6X3S6pVk9M7HSZXA48oE6Xwb03bPYABuo0W4nrxPijiEfuI+3IZZ6Llunl5lO9YWOEQfE5eKiqxMTUKQcv5AQRHIMpCKFHRaYXGKYrQNHGbFaI9F8x0FB3zTeFq62EXBZqx1MpjzdCE2qJG3MIh98IkFt3u3oINIFK1n6GsOCvg9gL93v/ktltE8jHHxTsg81cyCbC5OUCMfMTFJWsrglDX5GhyGDiYalxB8NcJ3X76OY1tNpnBALYCDzayDc0O1GcXE+GxSTRq7oYYECPosmIL8iq9dbiVCAlYC2tWQtu9REixtCwZSbxPpWwFNS4iqzYCIGwChjQCiBwywWWM7oSup5wgn7P4Os5Jq2I3lODJHzsVAKuF81OFkBRE3yMpUMDwgoxFw3OdeLVP+ifRj8jG05NavKozehcVmCDvgC3Xc21ret4JukC1PpyrLHLsmw3MyTI1IG36HqGUdkrbvg2ts2H1iaGx9YRQHQctV6X5e1DxwHhr95aSODKIMULfKbhdl1zFdlmMcmV0th7i2uIbdTcpPKPDOSEhfVxTYUe6GviHA33GyMpS9KA9amcVoRQ5gdHQ2uQHXZB/sYw+nU93MPlDmaNoAoJ2VmWX5UAs4lsK1wzff4pnisHH89ZwT+Q9TT9niRgbXfvHrSQ3ZaTvAdjYn/YJ+5WmpfyoR+WJr82UO4lUzi2JBOP86ig5rFV7oqelHXo/2VbKGYmlUsSyi8L1yDizX+nHpzSbLbxYx1scf/DWo+Hy0oazLP/lsggcOR4EoMExqV0Ok3mXkuFSCEsi5lNcjWHw1HN5nGNyViwBN9LX3SakbO1txEA0cbgyd91BVygh35PAV5KU1UPRmUkQFYTpog7pbwQNitN+k9Sjbbh8SziIzHC1wH6R176zMQb1GTwDRGVF2U/V9wuvw1UuxAEcm5iJpqtcjq0/u/jHprlOIe5Qqq8xKVCMrF201NSVkcNK52GQr2CpAZCOq02tkHtMLLMfppzamhKjDQBsVtSGa7pMJqTqt4xgZ4melTdjCxq4qInKD/ANaclVkPbUc8FJIQFXl9WArlAdI98svaeUwl5JZYf6xJasBDkQ1qXY513iII1lDBeuY5+E8jDskVhhpX11GGYuBJzUQaone1fA+9ti0pfiOAr1G6ErKszqyMCc0XbJTifajx+lQPQwlBBSutcBSAVzVcAVfpsdw9uhg4oRmx6n7+Rl3wRO8H82QkRo7+mIbVxUOSYbjMR2iw3UIce45ARzcgHNSDr19A2zF1x3zXguQxKqcDwHIPahlSxnA9RYSgWY7mzjIRhzmc1rhF4YRDW7sS6Yf3U46Gcc/xHlVALSu0Q6tJOOqJOt0Qrh3hJa27Xcc0SHaJEcwtjZgr+7w54vv/C5tT1YsDALukj3lAmmO33OagEz+ouAXjLdgHqPY114lQOfb25dk74tNcxamOKeVE/ktzLNapK/qcHLe7MvOJl1rlruBMhSXaBdOfPbTZGv6Nog5EdANSwCWM3NsWKJ1NcBodRdGLALug5PfMMv48CCKSAfZqrQ90Hq3YtXSrSBDD1bhjkAmW57XYfC10U48plyw1jd7qanaTw6ILtW1aBi4Go7MxFLHiGwP/4iUVaMqJ8Vu6jgHYg71mTp+kpVyl69fJh0vTca+uJ30XDhHeQOfgmlKeQNbsPfMHmRpHoOTCLJ5KFwe09DAYa9glBta9QqgYitRS5LX2OhEsCwvnB9Knty7T80PZwPn5Of3oHpVS2lzuLnMdR0mY2whn6eMGKFL4T7iBliR+FOyFcoMHGEVRiPLTxCxDh7Fjlp4RNYGsIMqdkGsUVNX8Zn1CPC6Pk8Q75jXWLJJ+tGIJUctTd3D2W5h+Gwlo9vR1D8ACAdAioOpduSZ+y5459xEbSsZFINcB0RYhXJIWVKKsQJARn8BaZ65WcMBZCm5Ghuz4EfgDktkAodwKORIVEHQ6kAzshbsqYJ9mrsQyErJ4uqgVCtGrJS+bWplBHVmldzPxVkGz5Sz47PXIdUd4FArAEpXd8FkFKhhdqcah7HJsFYbnQnbzvU8L0u9GXaqtDCh65BWJZnPc0bNa2Hc7sEpUS28uRfCGBlMJeftcBf2LVnKAufRxUj9l64nQ+98F+EdniHO8QU7y4naFqFZaw/F6NenZRFfJXvIz94jUckEZE5svpgeRLFsoFjZ8Coch/SDQrPm5H4UyxDyL1Tv/RsdbrNNEm0Oc066S2MZ/+KXyfPPf4xwPSAf2gFSaR1JXgVkm2HScpABo2rZcES3Hby5S2lF5ucQqO0bGoqNToMMYq3PTsWV1YA3qE69xObvWlSKt9F8bKODYNo7B7J/sMeuSUCwWoykBzR6FUbjyjIaDuAX5eol0PNeREdiGyOt05hoDR7jQDg3sfKO48KOBaTTGTkfGH6NdHw2xprnxpiwBMPYZmeHuo6VIP8tvd0AX0RmonQPpKMP//5HbM1m+Y2bwSldnJY0U1lHQam5lc4JGUo7qbUkoj0yBjUNKuEcHHCfdulqTNM+vc4y3l0Mq462KzIX2BaODk6BZZO8g00cS9vgeQwdNqjjljyzCoaOHNOuYcbAjV6SkMqdJ+B/8jJ2+Tw7DNt0hdYx3gOipNF8FYNW6KaW+9ICMcqR7GMciRqR5bA9S+muVNJdApQhs6NFyrWqCG2KHkK/GcJ/zNStupF7dF42mbc43p6ntcnaRADJfdqlXT3DSSNMxXKcVjWfU8qQ2SHOYJ9rqiGLOASQPKalyQxcOBzLlA2ySedxDmxfk2FszFFSeLZ45pMs56kAi9DJ1UKxXp5eY7y7k+tl+hd2bdcgGQZ4hZllDVlWKbjKBN2MKksyxHP2cC7t6FKWu6SYUs5BrT06NXucpSkcSwfiQO1X3wCovAzeQWaWqUyFPfBze3/LTtntWczo/7EcRGFCkFutGZargyhm/K/qJArfvDCrKJbivKwcyTmIfEwjlz3s0sqy3r/1d3+R7EzdgUoLuCWSTjS4d2eMlhotNurYS5cv4LuPmF1AhowIIXHK6clWNlyVkq6X8uDqIBQdl1JDk2arrV4KQPmcsqXEfQwY7Z7r5Uit25lvePjwGfRr1KQx0MMtJyiVZK9OFkh12zmkC4BeDiq6FLcdLsAWfIUKwLxlcJImpNqaiJZPAU6v3ryIeTFghhzd/PhYMg8xpxWNiBKyh8XDZrgIfWQgyKaNPkt6r7+TLDz9LGkCc5gBDO0eZuoRDU2XCf/y158lb4/AX2Ai0R0PKl91AZ7t0/YzlZcevhrbvGk3Mj/RRVahAnc7uhRVRD4X4dTFoBTmTuutrq0LAhgYDMYWCtOgB5WUBkfqR1JGSeyxNPBQe5D34GVs016Wq7DOuPvK7GM6OQyWMb3a1s/PyGBTDYIt1XQhVJFSj6GqmeUzZCZ1YhLkskZ6Hhbt4HQhbtQYwaqF40JEVVL/YB0nB4tyDyR/7tGvkkVGrRvRt6hmG1hD+zkmOSn1eP5lgJWl3O99SFx2PSrgqBjB1blwT4gzIJZQK2SZlXz+9uwkZ2IVA8YB0cmopbR8ygzOgaAs7+c2rtGHk0kjznqHTMIQ18Gw214ZQQd6eSUt1soGtETXwKFoWVeTsSA+QdbF5wbuAqeDbNMdpK5PkIOzDl3+3NvfSlou3ADgPMePTuaU/fKs+3On2cKXuxZhrEWk6Ypl98Ve9zKbK2anJw7itC++ypu+DODM93LpTThTwOqFr1sPuWcg5xx8r00mB8e/+EVy/4f/B7sLFCThYZDSzlOHWx7cfzqbDJ/rZY4CdWj1FznsT8ZnSNUbGcttJa3cJfL0BL9gaQFSE+XFBozLajj4axjzBsKrTt22QJraI40tYezaycJqUtMtIk4LzmKfNHYVgLKCmttyx7HrtQ30KIk81ZQs1tYb4BWu+VuFOn2ZLVSzk7M4qp3kwsWLgGtwMAQdH40lrWgo7FHSbAIg1tF1aSfKrD1/BHKOgvOlS/AqbvFvRBsO7oE9fUg9jyDvNBP1GqO96XQjA0MMKc0DTtYxDXpIut4MwHawwcHknqhtUMfsSEtnT3AN3EDV0s5iGIze8qgNbQjbgJVcr8pR3gB1G4+pkyvhgdjBCGm0mO5VuA0gkfJFgG9tjs1TrOqrZnq1jOnUChxhOR2OcnCCGrajH5C9HTGu3kQZcKy6EqPSsQLaqItDsRYXq5DCHKP7KnsSgY+4x4dkJvvrGCDPaRVMZJVRdkuUGqJ8Y/cQWUNHbNh2/0XqbHAQ0NXLrKOgapdIbcZhGHBUutrDIcgxOcZ5bTI8Z9ak3OIO6X8VpC4HxZzIrYXctQtQ7KbzJgaxPIOrdC8cyHJLeyuak9uAxB1gCdOjDzkXKJmDhxzRtm3iLChaa8lTLueBEksSm1ms4+0NvUNJHx2NXpiVZXkO4iSDxj7cwnamDOQpsxgvAy5Ps/Oz7P9LIOU/JOLnlweF318sNXqVLkl40mi3/6b+8sZPIrI6+dF/YBDoDpODEJvw5OsQiraJnPP0rzdQRbo0MkQtDh0XiHuGlPAxkmp9sA1bJPTQ1rp6lRSfqFJLHbk4cZtx6KFgtm2RJrcyBn5cBZV5jJQZA2iljj6Cc99DFrDJoa0g41B/0EPlrIA8CbUiRcFn+Px2atBNCD2rgHW9KCFXMEjV2NTJli+o2kxlVrqAlhR4gWglcHj1+kUOGNoLtCM7+i4lJWheHhCJSmtZ+ovDWoQsJMHrHOPckm6qIOn8zb//f5LvvIswLU5klXFv187Vcx1dbAPzWkrhKrRLd0bPsacPCjGZUktzXxi9GEOHKwB9HVyEWjKJUoFC92Fyzz3UpuaVtOhKguWI8QFoGtEtAcRGFN/ZQZxl4dltfs5xhr/OB7hYWem9Y0Uf5YUTr7s4EbGLSjURVIQUb5BujcWWkdKbZUTWoGPAuNNzxCvplByAK+0hxX9MpuXyH+c2NnCi1UT3dhSeGtqGcGp0fnhvxz7tgjiPIaCsolcJrNVS+BX7G/NUq0q+Ecm5niMAUQlSLh/eBKOQRbkXJCtEd8k43Kp1gCNXgNfdHXXgWFQpZHvT6JAyEEbJ2dxzJRby1LX1k5FMRaCpDb5MZ7IDua4VvKKK8mPDPaD9l8jc1gBvCWA4HZ3WxX/yJ3BuoF4TvHKciPxMohCUzA/Cr1pWfFUc4tQM4pmitVJgikyNvSza5/9Qp37AS963sLzJLytCaYOaLNXPhnwEe/HH//ZfJ21wHg7ccg3NVkKKYKDr549JSZvhBWzAeDvg0NVRbH92f5IHnSTnSQ8bySDaUZuuBOHeJfLLrlN2HmocHAbIUojKKKqyh9c/oMY1Ra5ltHpj13qaWp009Ajkewm6dRm1uClsM207WXkbHLojtz5xKETQ3b6t2Iu8BrGFfQ7hIK2uGUaIW4isDz/+KCYG26EEl0N5HmPOYeTNd5Lxz9DSpHa/dOO95Nbf/9+BgxyAHNWFSCtRfY+lL0/vMoJOym65QydkFvKUuxzKuF8DF4ZYMIyyNs6htYlrZh9FPT9jM06qkbpZNetqa35KD8HOEinN1PRVOITAeCQpKY/GrY+MPxS7lMQjg6BUk8G6Bw9ki+6MmYgYguWIgiwK15QD0NVwnxXlcXipIqKkyJeSa6k8vq8VcxDUdTZB7sMxhuvXfZ16DwfMQBwsTsaQ2TZZgVOsTeA/7X10E8iCShj8KsfYzBxymUcZWV5kEHaXKFu4uJh3sV2rroR6mPsA0waHLZ7/Lt0ry81tQNg92qHyNxTuUSZu+snjCCCVUOx3wBBmAJqbGWzrZvUfnigcyAZlYQXPRCXyXbgoYruNzJfUcb8rcL4ya1XPBoCBOwPTlFu5zfm48fv/Egc6FAQ8qden2cBZJUVhyZH/2q/iHApf+yV88NnoZOhBvOyF+Q7gtB+omJN4meMp5D3kypBcBpEqZjO1B935wz//H0kN6T8jviJoWY8qkTqOS4xfz9PKq3AABg8fRCgOppH12RTRlZRxCC2IZgaJOnAQhxzEUlNlvP3GDgtfV5/jVGD1SQ7iKS+A+MsibIcpt8XhaOKQHHKA60nf1XJYxyHV4kycdTjPANQ6ZcQcU3+HaDJuwZ+o4qA1Mw58xHasdsax56fHI50shdTV3EGvnSzoGfJur18/H6zIWliaS+sVOA4iHXoVC7RNa/n8bbMHol8vQ1kb1N6lrt6DzVkHoclD3YAhSit3OMmo3Ia4Sau7JKYnwFuqkyYOalP/BTQSunEAKDyTHlfTXqygpViN8Soj6wEVPIy6N1gHSrR7aM32WTTDH6IPHzKtdpPcRIfHJbtST2MPoV9ZqVuUTepTlpCBaDDl9Z18Cx0JvkH1bksKnUP4Ch4Rfwux13D9PDcN2TLG1ukBwPLB3Cj/PUhWiOLrEKXKeZ/W7vOUFZCzuHYdSTnsy/Ta0q1qJfwcDka4digAACAASURBVEKVoCZWWiOLNMU1juiw2HURwDwkmvvaXTeRMWxXidPcZhBshdmKQ+59Cc/JS5m8y2IggM8jNUFxNguofjVVEXRoHdfiWO3grLNtq6qGNi5djFVaoTukGh0DzLwQtOppgW6TZWzFZiHuO5nVDk5oFZB16Jt/RHb5OjwWu0Ivjn6fBN30SaR3Pkq74uv68m3uH1JivMzuYy/GafXOV80g8l//sos9DQTNlSuxKStqMR4mKcCvvv8XyU//w18l77z7NlTZZ0kfxi7t1n75NkSpCZa+qKYk1VUKbQckpZ+w20JhlD4Uh92cNcJMhhzqXVFqosMMZJ5qBWG3F4hUAEwciOdMYtaSii/B0W+m518O0NRAFrG9tcQOykGQ7cnkyX0WrjCNWaOgKa/ZhKU5NjWb7PN9ZdTb3QzobIGVVCI1145jmptgPoM2ZBX4xAaLdGcfj5Fx7Cav37zOpnEIXqTMKjguIqQqnlCP89mEfLTG4Wqltl2ilLh8HoGZNVqfdGFqEJjZIZOpw9jLOPxlCuhAz65GYVr2YQPO010Z9T1OksL4hFlYzYEtbyd7Yl19ORlOKRFYa/eexd4GsAgJaEb3NNrrPsLG+UUUtrSIlXHkm3oJa3kNToP062o6koU40l3qRqusNZcJnmIk/Hu8L++fSa/FobeIZEDN7GWfrgU+KZzT/swD5ttuJ6NgN310BugLBBXbTk4ppYyLaQRMnefAS0WmeWiAEADG0MtheJqlmPm45d3Xmj1w0SEu488guLrHB0rbnx1/HANj+wKyYC4PvrhFedBH4JmmhdwPGIwkQDtZC6VRLYFpaRGgGuyonbb59NQMcoWUr+AaW5QRQzeuwQNhHytBQyFfVwI2oHS1jUNZgnp+QOv4t//kvycrhSQG9lX46zSHUMwZFP7bV8keTsv6X3jP02TvT3MOxTxZzqjzfy+W8rwK9vCbi+PwcA53eLgzLMH50b/5nyA9qVWQsPfiIZqBHXhuBWaPYBg+Ir1z3wIOw944cw2m9Y9gwFVKOmqBJ890ohHOdLoUo6+iLaWYajXSYMv0x6sZ3T3cWqDmp04lirnVuZKH7MxDCMxg/A205h4ymFXNe9ZBMpJlXAJecQAKPo78GJh50o8hujZPzYMKMpcGV/pR8jTQRTjCOO/fZqs37dJ+hrgYDoypzwO6Cgd0Pdr7+pMHaEX0seRmBfrulFqakpQwqB60FN2TMYuD6KLcWeBrLaoz04EB1ojVcg2I2O7AihwaaqcN141cOwpLyOPVguiXwxGQJxAR3cUaGHsFzsFswS1XUVPoEGy9hSMgjKrliEHJODQaHxvxuc/HYBQ6l1y2ZybgPmOVpaPrEYVDGgIj+jhLwM/g+6QfkjbbY4kSz8uzoqOxBCjhHu0xdbk59jmTlEbxPgDO89GtqCRTKcHpAsTEdcbbeB04iCMGxEoxNtu/4hmWSTozHckBYKSO74g27AGlxjFf26HNuU/g0YEc072aoxtVRqZTggNYJ6NYmJqKAbwVGKihgHVYn8C0QS6vK7ai8ciTTfaellFiuiypnWG+A7KTxclHSQ9KUu70sPV+cMT8D5lmGZhEI0uF1DSdQcDnnT/9HwgY7dFVy+UKhR3AL6X7Rcr1XIZR7PdXcQBnvSZs/ay9GPkXmF8KFGYKZxn+y1KY3AUWfpbfZ1/ZltX3//xfJ5tTE8nIzdeSids/w1gVF23iIciKg0XIxF2l6DmHZw3Q7vz5/uSzz+4lK7T/+hzPRZehzSEe2pHLtLcc9T0iShwymrslsk3N6z5LCno4BbPoONKGozYvRU2pke/bIVIo935EmjoHyaarGxSbFL+ezz+mdba3zwARGcM0mcTIIEtu+JozBx2g3q61a6GXvk4HxCh3+7NHCIxUMVremzIrQfUVdKE6Dt2HpR2IWyDeaiHcZ3Sbc5h8beQSYOROMsn4cCdYQzXszrHxyaQbtqKGWAtW0sPG6n1S9Cbwha7zI4wid9FeVR1a/UcmKfkcMQMdqiCkIjopmw+HEc5BJWjtNTNiWZ0+HDCHqJP9T65C5jjSdmSKDVkw6BaO4RlIeDL1KOG5HWGctkHLcrsqdTxxyHEgIl84qojyxv1obfJMMNwdnOP4/U9gRnZFO7MRxW2voxxswJYs9VqWfqclivoUTlEH3ZuMyntvpyKyGref8fseOg4VlFgqgIu/6NB21uYDED5GYm9jdhRcgdIJR7ZN2bSkGrkcF54JFBoG8FAW22Xx0fC1aJ9bcsCYYPdpuvOzZ5B9KOqMPL1DWTcUnSeV05Xn3wIn4kMjE90D91ienEzOfftfJP0jbOOiHCkDRynsBp5muMUyhPxs/f9rBvElp/RVHUT+hed7vGI/UP7FFn5wMezhxfewd72b/Oj7fxWyXjvUuLVKoAH2qOvXfR69AozSMeM1VsHBfkh6GJ5SP3GHKHHvfrpH0SlLXz98eTDaUo8/v0WLE3oVzgNaQDygdSi49tHXYP9t0IrqUFuCB+owUyWtuAM+W0//nA3h24TxVoRN9gCb2mgt7pMeTwNgPScLUd/wneGe5A4lxNfevI4DAi4DzHPRzuRThGzJJu7D9W/koA8MdrE0Zz658d615OGtT9CEvJx88skd6NI6n12EXJDZp29+wEl+7+3rdAvmcE5ryc13Lie//smtZBC8IRiItForuE9ucBpk10XH1bdI9aF140Ram9OUuIxRan+F4YAdqMRlyzF1Bpq2WUJqtGmkT7sJUKVSI9YRWFZIYnKgCgON5xdIpq/l343kDELJO0gBDJilXFeqouTOjOpMCyHNVCxgzEb8PDsJ4TYQHl68/4tkdfweXYj6pO3S15m4ZcJTMNCWqINktgHJ4AQ1Y+ObAKelEs9dh+CQ3RHvg7eNz1RPIzbR04Hyl4DlEWCr778LJrBGmVFKRnIA4LyE6JDaGwcI2lSRjSxCoiuBd1JB52j08aSs+qSeTpPLd3Z5j1LuZbSAwURq6QQ1k7GNPbrHTowb4BStAMUM1kk6434vLuLEaOXajbXUqIUs9ebv/HE46Uoy2vzk4KsEXH+mYtl6oe0Vs9XTnMkLCcDLBGOKZRE5Q/4q3uqrlReIlSpjD536gz//Vx41puwmk0sInBrW3LXQAF9geex+kIo2MCTvvK0zZyTm0FDchRizQvSuhRzVzNRmF159lwzAFqRLVTZpK3qON1wvR1ehFcziZx/+HGAPJWfEWowQVNhIzHNQmBYcRJLu3hefknbCZoT8426LFsgxNRyeW5/f5rM2kmFmIZYZsNLEWtlz2cIw1RYswBY6FQ/YutXkdB/AaTuYyA4pcROfW08psATdt4pS5+5nDxDOpTNB1L39iMNFxOtm5Nv2WB/t0wWcRDdt2MXRmaQHNShXADoMVsdy3vMjryf1Q68l9W0w/CRH2cLk/f1zCXJ3DqBpwBpXFsMzbkOsrkpLC8sPkX+dh7tGsldGlpFxICJfiExCPMHXU1ZorFn5YQSOWK4MXDSp+YUjiFJCw+ZZRmlhZ8TOhSWLrUYYjbu0TrfgO5Rzn2q6L7LGri+uN7Z/B+tQJ+BiXHkTOjSxEWsbGZi+H3+njBAQddRaHopcCrEqr6fEKVGcSOAtdBi2OWP7PB8XOuv/xhEfquOerVBiVPP1zWwepJqS9ekXd3mO1LesCJBKb8vigIzCvST7tMGlTjezBe057fFmyo16Mrh9MhF/RoOWwjRLEKo6BgYDn9LpvPV7/xUOUrk7uzGnS+IXC8qn/Vsh9lcYiFPn/yIX6Ut2nH09KsBC0dqzHEL+ReU7iZeBmWcBkl9OrUi2Bb94eJ//5G+TsY9/wur3UdK6/aQHLcFQF4YJp8LTHMrVXUwhTo3TL0dird6tUgwZ7IP4rzNEU+GOStx+LQ+um4c2BxC1CRGqiUEqnccqqX2ZRCHESI2e91EG6mdLVnkNux352hEUW4VeReGbkClbop24A6lKvMMuhjMGzYyS/+LjO+yR2E/eQkfhMVuXaukYqCfZTstrmTHuNrQdP7t1N7l8gcOBSG4ZfIZJ2p3vvPc2g150MQi6Tx8/S0o4bA3wLTbIih4gCtNNd6OXcsddEEssnbUle0g7t5GZjhratpXwJ9r6Gf2G2zD0zve4b7uB+PcNskzYEoKaPcUcU3kzSwXT43jwRDMzCtECY7r6F8d2HQItT4sGX2N3JLVyeSlmGr7OCM4/2mK0LDEziRalEGFu52R2CP3ckAnUiWQ4BuVHKZmX2MEx0fpgHU4Jw3cSzRRWkaBVUs18CEzOuA4N0g/KnJbaDWYtfpplSeAh+iHnGcyGiOpHOi5Jdn4+GItO7QBnoICxJQcXBRcETgoDfGYYMnQ3aX26rnFu4kmUq+Kp+ziVGhinz2G2OhVcBUtUh1bG51ah0LVni7RxiHOBhN/guWTy3i3wpjbK2XPgGJMEE3aD4rQ9Ow9Zwxg0eLAzVw5c+96f4HTOcV/AgXB6L8vIC7OFYoE630EUaxq8soOI85DnIL5qhC/mLIr9WzFsIfe6QjXrAKsUHcHbTz+7n9z/2Y9A6bmxd+6yswEGJKn/EaIobegMShvemp+MAyHBZ5t41QK6vABZybam2oTutmjnYXWREezulVKewH4kKps92GYMCXtEZN0c5UzBMvyGRtqDhxz8RYxvCGexT5/bVLq9Hq4CUvablBammE1kD6bfLUM3kh+4dIcOQhsdh2m6IMq0vfO1N8E7KI04CIKZv7r1JPmn33kbdt423QpaopyQi2++i/FD0oG3cOvzz5NmMIUWt2XRQZlFjLUFkGyHLGEOQZYWtjcNgadsj5NFDENZ5jq6wSY6cG51rVLAOyPFriWjUGGqnBq8lCgY0TrbIG0jU48R7IMcM9IyAyDRdrL3MTAGHcjJUmZzBrtJDHOFs7CsoCyI36PwT0uFwCjSYavwFabWOgY7DdGtSIFJ75ktZkVsj2BJGgj8eR19L4WBeRT7Q9NuhJOtMaSUybRFlhJZjuiwJzhzGmYPfM01BEr/6RDcRbEHJqLWRpQ4ni24LYKSgpGS1fwcOxwKEqtGLV9mjw1qa3MTOBKiPgQ89ToryO4mCFJNiPZuVdHRomysp5w4pMVZAjB5zP3fQJDo4pWryaNbH1F6tkc5VA4GI9emDdbqEh2qRXA02+Hn2MjmaGzt+XeS1977NiUfHRlXhRWJ7i/LHl6WSZz29ROAOattToMDXmn13ssyhJc5hlf9up9jFLBz8fCjHySTDGQtsyx3kZZSSyW7EkHqN4CP+4dHqB9ZGgMAVA43YYNuREOfMwwSUpirAJDbJ0qtsmS1d2A4OXflNdbQPaAUcZekakASb9bJIigd2DxdDgMPsWc0IaH22uayRcf7qilwSHperQgsIJdy5uuMfS5xGK5d6Mkk2puSTx5P0FZsgqhFBIfY04a60IWRyxyqiaQTo56chNYLQ68H0LLOCMYh3qRn3gOzUvn8qftPkrtkQRehXStK66KZGgwspg0ZHe92VJzo3lGDI0RroqWjAfbiuaTx4muxB6MSsFRZdtNeOy+mq7Fu3ghKlqOxK6KbIvtEWUlPOaPVFH2t0dee/AnvQRtM5wNOug+ZA4hUXyN1KtblFfqF1KTTbCPnSPy3jIuQwyzsoNiajulXQ5TXY8kiFyI4AWlWExuvAwRNfzkPEriF5YyvsmQJH5FhGrnP9Ge1XapTI9KLEZQLznrtOAqJXqFMbWtU58W72UFx87nS+5a1rmZcfT5BO1LmJJqc3N91Olk7lHhbOL9dpr+OWeNX23mB5TmjyOJfISOUFAdfhVkUB9qq5YNwv826mnHiao6OUqJuUEI1gmc1ufcDtuy7v//fxMRnhWrqmbGeFlRPwxWKOYHTwMxw1hmvovD7in3tpQ7iNHAx9+bFLiT3QS/ziPleLPdnI8TC9Gjyyd/+n8HBn6XHvEp9f6HZeYPW5Blblq6/+TpDUs8gCiFLzijuGhF26Npl2pZM2hExHP5ZhoXXOzQSWoMyBldoC04xeWdJMo403BQRupmUvRWeQj/A4H3qfweV7IbsCkTiSJ6h5uTavVYe5tOxMfrgEKEY/773aDx578Y5nAz4BUM9M0tQsonc03y+x/WiW5gw1GnGsa8xYv0FoOUhaXkT5YpDS+pItrjbgo3dHW2lyU9/+HkQeXrbyUo4zO6Z0FDWyYbM8y5eZAM51OBqx7NxkAOoUrWev06Z00hL15KoLnZVRptORyCGIHVZjCCiklEXxxftSNJjjdQSw/rf8iNmIdJoHPhENlWpI0gN2zmMYEVgzhnByRZoHOiUOxGlCNcXmYSZA9G7hEzsyHRCRmzIvKfmnrIH409ptI9sQfBTB+H7ZNkHX1PE9pDSyUwimJeSuDRyjLjE1Ym5LkyAqJQXHn4o2EeQqGy3BlhKwPHyLE1CFT06M2Qxvo9Ct5Ce3PB9jFNaQA3qmG3tyzMTybFlBv9WwzyKRrzEv9npWmVYbpXg1Dd8hY7EE6Z7UfUm+zA7RSorSHUllKkDzN0sjz8EYGXSlGeziYO5xwoDMbSe832oeFUn7/7Rf0dZDPGLeyh4nPuVs7t8WyoWaAsxh7PsMr332TMt9mZF/u3UxTmFRl7Uu5xCo36V1mbOIbx4TWQQpH53f/0zOhTMVkApfiDHYWMhuT6A0ROFqxloqiN1lhnYAgFo7M6vY5rT/ZfPxpfZuwCIiFFvU4sPDl/FgFD8Ya2ewh7KnPVRJ/74g5+FFHszfII62oJmEMq075Put3Tz/qyfX0N4xW7CPg+thkGkcVWf0ZiU9DKO4O3bVy+SGUCO4qCvgB00QT5y87fzIv3wGHakGnM+K2lXPqHsaKWO7WKp6xpZSgN1aRcj5xu8ZhMxkXE6HI5e2zURsGrlmtcd8OHn7QTLaG1w2S+HDpHaS9euIC1/BU4INOC6zgDTlGoT/CsD8Eq7EHYj5C7IY5Bn4Plzv0SwE4I7kPIexBQEDx2gSn+lDIa07ZhiCvImzECIuplmgRiEuIBaC9GuNEJ7DRm1OcDO+F4/JgM+c5mFDkVnE7gEOYGvy7AL2ZzxXmYW4QhwDMHBSK8shULsqOgIbL1GC+WE12FmpAOMl2WvjZ8zMod0QKyM1H+fOY8Y9OFnslN2xATuEU55nzan4+77lhmA2eucwUoJZrJgyUr3yPp2yEJdyLOLA6qGV7ME/2Xg+g1KCEfEUcWyTQrwXdLYnZy/coWygs4ITtiAscn7TYNvyMtodOEv3Y8r3/0zzvFg3OuUpPZqBpyzx5d1MHJOId/OTsME0xDg88jun38/C6TMvelpwOVpjiA9h+lhTJ9TLlHMv8z033NbhOLPeHQBusnH95CS+yxZgzJ86/ZnyftXVBsqT+5Dp77G6rgqIx9sNI1yhdajo9qr5H7b/NdEFHaCkzSCTkK3HJ1k7CEPRY1DQDvFWKcQb3VwqYEav52dGUduS6JNuUctruy9LUwnNLcRsN3CwHb5z72NjYCey3QhNnePkguDPfD215NRls0cc7igItD2woiJotdefyMZffoklsIE55/o1A8nYQfhGbsztYASXSogsznqEazMY+rxKrgapvLNOC6VsbZindxRMjzE91HSNLKvc/gGWgLDr5MxIDDDdZajquysQ2nsSNMBBMoQA0ESwqzZvW9iA3YxgiBFjyUo1rb64lCm8xcabbQ9M7AxWpq5x6hD0fHoKOIAp23NSDqMltlEZmqvOp+sNIn34++CiOocRAmSSqedHAmdWGAVfls25hwfY5aRdT90HJHJZM7EtmhkQWRLljtkE6WOdfu5dkz8HJ2VjkQsxWzGLV60JSOr4R5IipNYt0epGtJzViZeB9e7SVa6SZt5bfIuPAdXNvYgMbAM1tORrDCiv8u8xyZDYp7DibHp5Nz1a+z5dDfoYTLExvhZ5jhQhQmejA5JuzdrqaRsXWTCeB4nUUZAaOR9z33td9kGx/7OzAEGkHuKvbxoPenfimUQhXZ5VsDOD/xxjDLHHnhRMQdxmqcp5iROAzZy73Ha1wtvQKo1mRJvbBOtAO49+/jnycPbH8Vil+sDcOKJUM/ZWXDjGluSWGfXfh4Zegx5BeJSG6Pdo2MLaC5iUIjAKKRqy7MZiuwmHAdr0tt3n6Iy1cseztvRMmvGMXQgvbYGYFlPG2t2bonhploAJToc7l2ga7KM5qFj4G6StruxxoivkdO+fB3dkoM9gEvk4lziay2+TSYh7+D93/pWcusXP6HDgfQ531vNwehA0m0KQZt2xs7N4HtY0LOA/PwqI8UbCKtWYGRlOIbzXZUMQh0m82APV2BEHiM+W0UWc+7NbyR9I28GY7AedJ9clp8T4hCGYfpdFki9WT7/Bz4gkKeCUzyDKDE0TI0QMDLYlO4DtU6nBAiRElVVpCBzLGyFejqitchzca+EQFoMVWFEZg54nMAEjPCWD4EZyMjMDm44f2nYHDqcS/pacQ2nQi03FJ3xfbjWcBCCpSmNO9qYmr7X5kX7uyxNShXLkPi+LBsKtyPZyU+SSWuJQhYnRV8W6CETt2Ggvj4mUjVAHAQ/k2sCLTPEZsxcLXP2aJOGKhYR4dHHP4BDwmoBlvE62XsU8zEI4fJMjsgI5ih/Z+gqDb/O4iPum/Md3WaGUPj3cF6NUNurYbHKxFUIppyuhxqmz+5/EVqgrQOXkqquy8mN978bMyhG7xiUy7UZM7ygmGMotLFCR5ErJU6DAIoF7xO5uRwWYlAptpuz8JtPwyGKeab80iS/3jnLK6ZfYxwXMsvs5GhMCt75+//Irsi7ydV++PE8WNO7aZa8fu+b15JZBmN6hy/H0JQ1rPJwE1Mut6kjJacut83IFiTBojFaoXvQb2fRbGyjxfTZ/fFkC6DxQl8HU5qMN3sYOYBt7q50f6b6hRyEebdIa1Qc7gnWs3XihI7IEAQLj6iLVU9qo2f+OXjGMI5HYRiZeBdfQyyFlufM85mkE+m4z57NJ1c6mWrksO4weOTW723whgE2Na1A8HoGHdyN4i63baPk6Wxi4/fUWtKL8lMNf6+Glt1z420W1cK6Q7tCMMvN0aaD6kJq+I46x8hzkJ90EH41jcLRAdDAYpiJlq2ZgnNRRLtSacZp/pBG3fSbsv9kPfrVdP4iRSIzg8UTpc9M482yi3hN+hxP3idmIXQafn768rTekc6dti4FQv2VXkfaFVH9KYBLsQeVp3FwOo1IO0xIIvvR6NXNSzGJ6J5A4ApOh24iDjk/mWrYXmP8a3bNaSIdC3XUNz2ktWkWKpCo49uDd7KO7qilxrYj4QI8YAiK9tYpUksA22J0/MEYwrY8o1Z0NvYhO9k+bafV7gh+RSVSfq0DoV61gcCt+LCiNIKeDz75JHQs67tpR9PmfO93/hk/M/gQl6zEfdyPyMJyOE9xF/Eq2UP6SF+ezRf7hC8t7y12Qfne7Kyv536o3AWdhsjmXvdlz4YAKorBywA5459/nMyALUzgLAZRJpPTfmccGjMqUS3w2V2l1nFumFJgA7baLCxDvg8+QQukpiZGwEWd61VhZtZgjN7zCi0mI882h2EKbYhj2HF74A17ZABtDGjVYYQXr17gQS4EeKU25dPR6QCmfFzPl6kZyTIqABUsUYYgLc1A8R5Cr/DHt9B5YDBKJHwPfOKtty4nd2+Phj10QGoaZfvTJUhN62QfzW5nIvp24GxWATsRdIOdifAKDqOGrKeDVukO79/D7IgHtZst3J3oGHbc+DYGckQmYpYB4q1jCHzBc60h2xYUkEyNuEwV7iA7maKnkd6HbQdAQ4/OoZaYax/6NzGLmJTKCFK+SIMLkpQRPTXwGLYyiwhgwPfgHY38MQGair0EGJllCum4eOo8wjwDc7CcyToWdkGyEieiP8YYHAd+Jh2EhhvvpRPQYfleOSwlujI4obikFAuJLodOJYBI/p1swmwpJVYJhnrdZk5kXIHDwNAAAA4+hW1J+BBa8ypDeVtwM46RElxXOJgWtECjgjvLc6xXJHN9PjUXMgA1Ld04J9rj7iylrKxA8buUnagM8oQwzzKb0pwydWmQwkOrkP6e08ZvR1+0nlbnyNvf4MyxvYyrsfTIx+fOagLkO4h4vjH5nP7KD85nOYicTRfbsXviIPKje75hF8sAXp4JpBdX7KIKgU5fY3nhofcGbpB+rQIOTd76eXL75z9IutngPE+LsJwH88vHi8m//NPfRuBlOta4NeGp16j7VBOaesbORchRvahA9bAwRXWkWqjGS/MTPBzqSdLHcg75AnX9JJ0B5/SryBRmiOADaFdeQ9m6AQBx7MkT3g9mIkSkqefsgiTie+D2GCCS2+A4+RLXeBGwkg11gI21yQ9++YjFwJCZOGwulLlxvp2253P0GWB9Um7UAGYd7NH6wgg2KF1aAbI6KT3GaLO6NHb82URoHIpLdAt0kn109YAr8KyvffsP2QE6CLvPsfaA62Ilna2zEupqjVKWYKmdiKA/pyPToesQXAINKOUryHEI+nRgEro+w5UDT9bpWdzPtT6jhajlE9Wc1hTbsJYPZyQ/MovOGaCWn84GbhDxOf2syGj8Xt2DCYBOyCvT8H3f3HsE5qFDywhD1sNRlmTjnZH50G0IUDTtT0RWFKpRGDVZhXMgQZAK5xApRjgjS47IUPRQ0QK2LKFsCofHt3JfDtBzUCnMrESgeN3FOsxt2O4Ee0ZXFPq9KtfMhqg58fhzWpZkpgLNTuqW4wxmyCw6Garrgaczg1BwNQNmdeh57JOF+N5etdiXg3wz6k2wwWzom/8FrxlkTADRHV1X4EbFcYjCfy+0s2LYQ2GzIT9TyJpKQZ0rVpJ8KYMolmacBlDmv7bwNYUXnnttURzDJ+SoL7yFDdL0HUZy73z4nxBO+TndCkAdsoMFSEsrpG3//PffSeaeTaLRiJw9Hn2V1G0H3sEqHYojRDyGzg0ALiI/Dh+hGoPbpOc8i/hrGUa1iGFvgFavEMkrlTQmLwAAIABJREFUKEEU91Ce/uJgJ9L3/SGyusoylm21JskUpmaZ8aClCFEW4JLpTWTMHOja5bANcQgkUjlD8NMvxpKrF1BrsvPOw70y0J18/vBxMsQSluklRn87G5IFwMxqVLBdwNILer1GidMCFuFo9zzdEzdgt8PUbIFodYga0jne79zNbyRN565TRpDFkE2UAYT6QA2aOg9T77A4D3y0B9NyyLIhIrh1P4c35Q9k7UfZjK7AsizJCEhRXIQ+RvwhjNbQa/2fZgNpBhKZRGT4OqEU6Y5OQnQR/KMiM/YSU0cQBhlfT6N0ULl1HL53EJfkZ+mmMgDSkic6JwF+ZB0Ksw+NGipygJ/iLLpJXhZZiROlKbErPjMAV7IHQUsdhT9rlCUpthGli/fLn8mfz6zE3EtH4fCeDoL3d/mPsx/rTGtuA16vo/Ehs9Kz1jw0HCXa4sTTZBwhWnGWMkq+LQRzlanzAQ3fHAHMdrqYUhctDvd6WrassETHro0djOlHD3DyW8n5b/1zyHbXmfXpSa8rgmtaIr5gzDlcIA/AzLezYplGYbCP25QPgGbVYOptv/zrpQ6iWLZwWgZR+O/FLjj/AlNUOj2UHjZZgBsMRa0hDPOrf/+/JRWIiW6CHDtwdespQqMY0Xe/OcICHAan0JQ03V+ao7yAOr2wdpDceOMGXQJUnXnIfXQIdsEIFhiNXkL6zZ9/i1VqsxioraxSW06Ak71tyKERLbpZEd9oxkEPXNERZzuWdSY4GrkFzUq2EUGmwCLUDnDr9iJOaZnX3Z+YTy71dSU1XE8T6WUthvyElmg3BKklWpWtiNA0kH3MMoYthtHNlqs5ZjsunevAebGfgbq3j+GxekBPD+eFkfOsCnybDX84QSjUVMZRx0bEp/3qwU8l0LP75wwKhz5tMGQGkMaEuHdhIBp0nqEGYeqkvNDYMvZkFCqWKj6QNJUPDMCopuPJMRn5dOlKgpzhYALcNK+wLDFXSpmN8ZmAqnEW5FpkpUhkM/EzpM4nhsS8Zj5Lfapgb5hJCCoi/3bse4afcQ9J5rSChxGN0hNnFIAr3yobt8TtVboQsyajgfMZUcI4YUr2EJkVjjUb5vK18X0K1lC6xqv5fGc1VpG+UwymjPffwam3DY7QYXuaPH14ByeMUja9bic+dWxllLavvX6d8mOJDIFrIDj1D/RDrmOPC9wdxWZamAaen5hAto8FzDe/mQy8/TuIEsEijWwmxcWKOYfUEeZZtbcpcxzRLvaO5mUfL7PBLzmhk39I8Rp9dYCUhdhCsRTnVUqLnAM4LdX5kgfLLigWh+Ag1nAIk4++SB7++PtJ9Q47I+DJa0wTbJ3qgQ9w+Vw79FkGoaAju+tii36zQi/T68fJtWtXEaAtTZ6PPyECX6K1iNw7ZcI2DuOIiL2DY5hAEn8VUpUPSen4ft6nEaLTEIClN/g525R6WZ82xXTmDFFf2TqnwBt4fSfOZJpyxXad6/SWkU93Yc4M5Kjzva2xLPcicxHAGgCcqBZhEHO85iaOQCewhINQA0IFZUugHrAPd39W4YBaaHFawoxAgGq/9jbaB4jk0u4UhDRbsOuiE5CBCQLB4c9Gsj0QRmZLAc0Kg00nHdPZhEjjI/J6cFJQ0OdYbqQN2TcjafiB9KBl/Ih4T4lDRrPIDDL2okYaMwM4jThAvnf2BvG9qUMKXDSymvR9vZoQi4m63yQhzDG6LaH+ZUckvmDET8uDAEejZRmnRuSESJ85Mp2N3QfWHVr7x8eGoC+/B/kJPoSdnDAWMwU+lwzV+2amGZlD/NBpZuRnO/QVehTqRRBcdjZRKEN5y3Fwsal1cKwKhuLmRiHMvfGt6GosPP4ieYrR7+I01mFhut7wMjhZHdjCPrNBJczybHDObly/njxEg3SPUqOBspIr53kjY/cMjO31t5ML7/4e6lLoQvA8FNfNAZWFBux15joNORW4nK2FHliew8gv5wvt8TRbPulieC6yDw89iNM8TeEFnmbgAap4GIp9Q55XO8vJ6L0XWF03effzZObTH7NmfizWs80SqRdWEWRliU13A/x4hhsuQEneQCLMyb4lwIBDZg/6aEOWgEavMQzVr0ITD2CMzVkyBW8/Yb2dh4Ruwaay+BjRFqK2zUT885QE3XAM1gGqNsAoutmHOTezwuey9QoMQkm7eujRLXQ55mbZ/wAQ2c3E6CYOYY4WlwM+g4CVWziiS0jWz7JDw90LZiZu+LrQARTJkM8y2UQPZKmtwEOoaSmfGqHrGjM7yDbaWeTbOfx2LF4xJXWrtS7cmYoSZOuzCYqUHShj0uguM9AIXQ4HIO5zWksGscnOhsYawGQ6eyFh52QYy++PWv5EaC6UqViDkTodnbYMyIhQOhZfH8UC/2a2w+9Kz+mE/OXvDkGlF5LhBBkomOuk+L6R8jsrYVbBsTa6a6CRWkuSMnY7g4ETCDZm2lpV0j51Il6fP79LhlI9iwAduQ9mBFmewL+lZcVJj4YR8BK3evnzhjPLaNx+XuAaXpsZC5/Bex0wNu79kiOxD+lul47GAkzKIwJTKSrnrglYA0R3BeTzGYbNuIbnnMU+huh6UZliTh3+ygznbCcIUwtmkMyClFOqOq1b58Y39opUsPLx5u/9WWAbB5mzPcsei+GFudfnlxzFXpczz9zX8kuQnHPIBzrDwb/MQcQ0nKnPiU8pqGNyPj6/tslzFPnZSH5HJP8mCFT6a5XZ/PFbP00+/dt/R1RFrZm2purLE0v7yY0R5NPgCaxj4F09LfAfGHjie+ZgsI3cuIjnpw/NGC1IIjsxGc4iTVyhhtwpb0k+/OiXoRNZTRtzZQWiEga4xrBXI1FaifwrcBKe4c0PyDJ6u2qJCsvJDI5pi3TANLEdcVlX8e0GKOUGcUBDDvcz8A17373MYXhtHUSHGbZzOwuxykHqZKCrmjtvl4QiINSTPTB1gJItlBTdbYCYDIfVUn92DL+ZdPZBAuM9zAeC2MQ1l5lu2u5TJMXyQkOxxx/1tlmDTEMzBW0uTbfDiKJuS3d9BlagddsVCDwiAw99qSl70JgFMonmYaxCCVl0zViRuQiQYgA6jczp+P457IB7lHoIsQheF1/jr2Q+wa+woxCbuLxu25J2Y1IMIhWtMWNJ5yO89rRCypiYbgMWlHVE3LJC9WqdUpQufM0JTrMWr9/fI1uxvEqzqXhNONCUGBbX7PuEE0mziDjCkUmlILCLg92VcggAqlLVIVmIYrXL8+OAlsxXkBE8f3ovecTOlB1SzRnOZg+SZz2XhtkyjmAMyucSrtw438z8xSLEP/1hHc94hyXS7iyphJI99O73kNUbievKKsKT0kG7KBZY851CGHI42N+E6LMcRLze+1HwK5eB5DuQM3kQp31g/kUXlie5r51VphRefO5BLmLQ937818n4rz6kK7CbzK6jEp2S4SgvemJRqxyClqbq5KNPZSpWJM0cuL7L50M2zcTXCFDHirR12qWCg9gkk5L3o9rVUPaIilt0PEyvO0nzG+BNDPazXo5xXMuc6kr2Pjq3AcFpHcZkH8K17cjLrYlqu0WKDKILrYdt3mMCJyVZaqAHOTHKG+nVy5QxlfS6BSIvtDeEzL7y+D1IkNWR4s4iaXcRsRgum9q0Gy3JWsg11+mJD0ILr6WbASEpTipJtlJt8ScPNn92QjMMJMUJ0pad5BpcivoLMhojWnsANNI09fYwRAcsm8GIbMBUHj6HTiFeE5wJDSew9JNaNujZGlHgBEZbrsXsJP1bOKcwbjEBjTYEXLKsJfgOvBTDktJq5PRaA/SMFqXXlP6s8Yuvx+GNrESdy1SnIkqlSF+8Ph2HzidTkwpj1xFo81KtuRZLCEstXxd6E34xff650iLNeFOx2yihLEVy7VwdGNiH5CUxGBXUY5MYKuVpS3U/9neqBKZg0f3PPk3mWdC0wbM+BMu6dHkI3soNHMJ0AJnnWY/Y2NoDfXsuFNjPX74SpXDn4EV0TQaT+s5htn6/EVeU/vLqfgNUnuYgCp1EocHn/n4aWBn/HrfuRWeRb/dnOoh4WHmgR+EFnFUyxI+Zl1Wc9ufce8qSUyfwZ//uXyUzjz5NjpmzX0a0VXLUpQF0AHmYB6R+rUwvVsFjeMq4tniEVOkWDFZmo15/hRS/8wLbtnkY+zDmJtlnsA44uUDa74Yj8YQZOhqVGKsqQJ1oRSoB18JYrxug7Z/LjlyiVHFhbw/bnS0HPEgr0KzlOjQx6ivC7x6MXTCFwd6WpA/1pin2XCip7mGsdICJP66iOzGICreqzNbbHXREWvsak06A0RqIM3Ut/UnXxZupZJ5sSpLViuiFSw4yIqZ3KCIr73Gyo1GDjdamEdavw1k4af+ZtmcRmVZrROzIHgQHUxZjOBjZlJYw2fflBGDSOQwDbvrhcWDiv9TgcrV7dDxS95XOVAjyaXbBs5AJiXF6cXIMMhq4ZWGUSMFoTClaKZEqxTPC+NMPTf/NLowkMDEYr933CoeRZgGyGyWCpdwJ0/d0kbAOKY3IYhBZVhUdEzOG7O+hR5mqZulcwumZYYhv6Fiyny11IvxNJ0GQ8KIP3E3KeVmjMzH2xa+SJwzw7RBQnjLD851vvZF0XHormbj7RTJP0JOTM/L6O8n81CjAOuPeLESaJvPovniD1YEXkkqEcS689tYLGcDLbK0wYzh5Tqd5ia/w71/JQZz1vl/VQeQDJ/nOxwtyyMmb/Yu/+l8QD3mOUO0kXQRHk5l8JILvc0gEJEeuXQggZwf66squWozdGDZGCFA4Nw2zkshUyxzFoe1PgCWp2jtEc8HOMfQevkcL6ocPmASFc6Cg7QBR3kW2rQ10NgCaFA55xs7LDQhLNehKWI7UMYMhP2GbEmQNR9OFdP4ur12mg1IFrtELhiBGtomugZ0Lz24TZYWZygy4xtdY8KODo+3N93YmLWQQ1qCNiN40oidRrUAumYvbqBxZjwxBBmAAkBknITgL2mbO63tO0wxCclEpqH2aVqeDUmFl8eWURq1hxcRkRiQ6kuLszlMG1XxxRO0YhU65DjnDlWSUy74Ow0kQ0cOCNXrLH7oMWelzxBSl2IcDYimwaSTWSQigpeSoY1p7Oam74EgEeBmQZzofQlajgduRiCzIMWiuM5ASBWqi+5KRubzycBByJfhL5pB0KGnLM+0KxNi7v0XZkrZbI6MIma3wUKnsXVZ+BIipU9UBhaNNoQlTMx1cqlkC2Y5yUScxde/T5JOPfk22iHgxJebXvn4t6T73GoOEX7AQiU4W7eur7/0WW7iexEzHhZEb6J08hMvTnnRcf4+5nDcBppkAhiNx2q9CW/v/w0HkVwMn2clZVOtiF5v/Jq/a2YhHEDVecUKGzsF0chlSyq//47/B0paTMRSVrNkdyFrG8I5ILXthIDbT4hTpdgzcSUyVnVbRdxigE7EMB748JNYgzxBJ1AJ4TjawyfvMMr+x4w5GVZl42Bq2Q1nDRPJ1ZnU72T3hUViEPCWuscn1NNAObQfAXCUqtCIgovTcFt/TQ8ayCHNzHx3D9sZ6ZOhKk0YcyaOpZQ4Z4+UcvG0wDp1MAx2KXnCMbjKUKuqKoZFBtCsGcA4tTGSyJZxlt6L4KkyX2pLjwIcPsF6302AnA7JVOn9gxDay6inMJnQ7/OJ1liNp5M/4Ebn0PsqFrIOhfZPux8RkfE7GaIzvy2YfBOYENrO0XhAx3jdaozkacOrA0pV5XhLvFYNORu4UQ7BMSiXt08wiOBXRiQEXyXmvmMXIMAnNz+/RCbiNW+zF71NdyoieK2liF4aflV6jGUQJDzTsV/JYZEliMrn4ny7FjTPofQueSAqyBiB6wqPQyXiDwGO8DslWkQWmTiFKC39W/m/fPRvK5BEktgko86w1+PxHHyTz4E4TnLObb1xO2lnw7KrGL+4/QxJwP3n329/l7+BiiOE6yTvD0Fc9rfOuG99Ihq6+H/tEGpBHLMj20+sugu/lO4hiJcSpnqbIF06zy/iM0xxEfmlRCDQWwyZOwyLynUOxH1TnUEHN7pjtOqSUD/73/5nNUIvJxAQcBzoNyoe7hr0RA6vl0PS/NgI1dhWBDvrM6ADWEnl9cLWud4fQ0sb8wyLYgLyKbR7gDhOT4gGu4JN1OQbW0I5xdjIu7de6Gdiax/BvXkffga3gyyhTb7HqLi1ZKUMoCYxIjYxrTi9sRrt0iCxghuU66io0IgtXx2uc0Xg0wS4MDlUHZcsSWcgadeo3LnaAXSAaAtfhwjlwBmT025kjqWUIyF59FbstSpGgU9w1DCGrzcUT0lo71Wvw54nzKdZiJPYsSy8GzVeBO43GYgkZkSjOctqjCPyCKBy4o+YZUdcOiqk9BiOlOovEUfkGqJnW/S4yTuXk/Pe0zIihp1xHIU1r+GvqiHJ8i7gK0/nARGwrpu8b5CjFbcMJ4iAso7KhrMAz0oCd4iteGw7fyB0ZUJQA7txIxW3CYHVMwYdIwdxwDOmNSpMK/pyuDqQ0ctVfvHn2fzojS5agjltGZJlMuDA3iZmRpdcR4+78HF6eSutmOPsA467v21iYSD78Tz8KMPMLZmtG0CYZuDRERrHLDpUxJjjnkm//we9yHczjwNVxidIejsUAdeW3/ykA9c3YslUDflGsg3FW9nBWx+MsJ1HsPV8pg8j3Rl/lA07zdPn/XtheMU0LWjAP1TXpK/DfH/36h8n87R+H5sIyq+trGbg6Jj/spM24jvzatavDARaG7DiCr5uy3IienWAFSxh3O6DjKMtoDrn5jdR+82ASqkfNkxk0ISKr8k89IpD98Bo82w0IvYg5vP8+IjQzi8kijqTEOhlncugqPdFzDmYzw1NLEKPWoUt3QMuO6IbR9aBI5Wm3uzJHh8QYe2mgJbkL3boB9uQVxs9ryT6Grl1Kzl/9Fq3PTcaG20kn3YmJ4jQOoJxyJOyM75X5GBqMAdRFop+m5h78aGn6PamypABjPC+NxZpe49UWs4lAlbFSSzQyKySbZhiBb8T8huBbmr6nWITGqsYDH5ptfIrggHMKjIHfjwPTSKO9zkwXlILnKQDoTEp0MPUP/iEyH943nJP/8XpKkVRYRhAynQYNx+MLjOy+WNBTcNAM45DSxX8NDUzf2I4FgK1Gq2HbnrVjY0aTGX8KoYZPStulkYFkg11x5l7EHE7OepRZqVP08+MNAzdJn0EIzviZZKfO87gMegcn8QnTu1N0M+6MTiZXb1xOrrz+evLg/t341I9uPUv+4Pe/RSCpg1FJOx0GcB0dtC24FBd/6w/BoN5CarA35PHSkjB97rlfxToS+QBlseB82nu8DBaI85Z9ftEM4ixQstgFF3MMhe9x2kXlbrhO4gCvrLjG419+kMx98SPS9YWY4jSK1TIm28XgkzfPCckDvO8G69RrWZu2ND2OcOt56EMJURtFaYxnETnzLXrXXbz2/jOEPzBqUX7fbgcCUCPtzjYykw6cziYaDRt0ItplVWKwR/Aa3Kc4Tzo4Bc+hk+GvNrAIA8k8mMY+h8XSo1GpO3gSfVCqq+BKjM3S5+bQdLBAdw5Eexk9wytdDIJhKTdusNEZVLsCvkYDMyQi+ZX8OeIeU4ClMCTdjeCMiIaQjkeLC6Qj22VqQLql2gPr7EXU1RiPdTNaFuFQgkVpdE3Zj6m+Q4TpSKXTtFuD1vloZGFJKRAYmXW63SrUlrTUTJ06GJIBJppppCvy0g3fKZNSB1Cq0wijDu+UOo1gQKbzIamP4hUOkfmaHHeD10TZlJvVcJQbboUt3fCNUcbgQOx+eG/8epRXfC0Up9PsJ7oXOgF/Rq/b8oRnkRKi5HRQeujV4ltTlqBAak7fIkqV2LaVDatlAGiAtDrVrFzxjgli+0YGD7VT3YkhbvX00e3kg7/5QTJKhnoFBbALCPvMIQ+IdFHy4aejyTfev4GsAMuLeO8VGLsKG6lveum3/ihpHXyN8f9LcX9OgkKRlmWh0RfDIXI2+lUcRLES5VQMIncDCz1YzuhPcyBFW5feyiL1U86pWN/lWGMKjq7QeZj89OfJ1Cd/l9yidvM4b7rKDuyhvh7CElOazcxaHAkYAhCp+zCGnNvrX3uL5b2L8bA21zapDTcoG9jo3duR3H1CtwOugtuwlsAEuuDB2+q8ONiBo0FaH77DNpGgC6yho4W0n0xmAonyOUqYSWTpBmFwDnayQRxnMEfb1BJCfYdalYMwFsfLrSWfTaI7waFphHw1ixSd8f/1/macUE1yCYCqioW8FTi6Og5GmUaPYTsdKB9AlqS6DqL+MaBkhqCxG6ldDEvJU3YMvyK0G1ODKadEkRgUS2k0T5xEdDbDOUiicmO3nR3LJR0R2EvQk03+0+ipnWnoGWqROgFT+KzdmQ5spa+Lxxjy9ilhyfJAhmc4shxrMtL7qCXS9qmZTWSJDlAJaqbOj8UQbAGX8px+LfZyBhMy/f6UockHytoMJagMoHQgSytHKCfS/yxr8bViVDluQwpsqiLl3g3vF5mK2Ug2Mp5b9ut1/kbgJi2/IoLKxNR5hfNMy6fAZTLQ0u+PBcMKDnOWVKWaenIv+eFf/03ymDZ2N2di+DJcHAKNw2tji8zk9PUwEQro7bLpuakQE1qF/t93/X2G8v4FwcN1CpYY2TUUZBH59pgf5XMqYZHnnvE9OTsszOIL37fQwbyAQcSjNTi9mOHE97wsNfkqX88HLHM/lO2jbSL/w198kCze+YD07CnPhKW9tI565RmAQRjbhkdGoL2qCs21cgCeP5+D+34lefZkDIdRHzqRtSW7yQPUn69QB97mfdSSqAPs3CRTqFGqHoygnIMnY3mRsqCBHZvtaEQ6xbm8tEnf+yh5wrbtLVqanSy76cdBzOM0HPQSi2hk2MtouyfnwjFwwKWJsedx7zrhaKiNOYhT6+9Ebn+kJ+kauIqe5kCUE0fQg93HKH7A/G+apuso+bdj9zaQKZTXMj7OM9hcmI1DqM7mFl2ZCtqxFW6MprZ1D2YlRlYKOcTs4wADrGFZiy27cBxOS/sZvFEFRlLO4JDKVj5alwTJ4HRHRPASXFsXho/BBh5hGWD672HlkOt4BANNvcOIzB74d6K0Bhigoz9bFtxTDEDbyvgVOrrQnuR96HIcIiGooE86j8EXo6SzdDEjMPoLaqYG6+j6IcYaZZKfbLQXlPT9LaV0QGp6pB4Mx5pyRyJP8DMDBAXzwIgFWiMDSYuPlCnKqTqU7o3jjHZmlmPIUA0MxPJHeruJF++zz7X5vb72gPOpTKH3bXF6NPm7v/zL5N4Eitc8l8tXXOLLz8qZU5JQicN9zmsXNGw3tbnRfY9n0w5B7rVv/3Hopla45EguS56xn1U+REkaP21Wzp1m7Zn9FitVin1LvqP5DZMyyzjjkRU4iJcZ/1dxIKl6VDZNmHd1gpWLrMUb+/QnycLtHzARORWHTC2IRrCDOqJ2NQdh+OZNFuiOc+5hDEBVRfMlaevrTyYePGTgqQa+AxwHvP09SpTLA+0Ixk7F0JItOg9cLVN5Xa21GNkBbE3EYEgDLQvUhGxvrkim51ndxgO//Yx175QW9RhTK18P0lXw/0uSLiYvK91YHW1JjAnP/+AxpQ7OowHOxAQ4xpvQwS+81p2cu/EuBCh1MikFAldQFzEFIE1fy8Qfyt1WLmqPg6CmPbADI8WX6L8PkEro4+tGWzZNH1COhXEaQclm6J44Du/EZxiXhx6nscngm2vqY/WdTgnHEsQfW5JE2CoA3nQUG2UqDnS5EvmROWg0x1DMiWZZdmBHyGVDqRKUzM2sdapOfIyAp6l4jGEHryBTheIa42fORR7fUYNFE9LsKZxP1kaMjoh4SNwXyWDpNGmsB5RZGrMS6cF0zkWad+zHCFAzvFGKDQSbMhOpychPfr4lSERb/nMcPH6JXeQcXCzCYRozbkFmDGZgAWJoFQrlpjJ3Me/B//YBwS0zBEkVTv7gr/5tcuuhm9MqCTiok/WgTgaPx1UEywQiN4JffI01iguLEKfqg4Lfc+3rSS96H60oX1eaNdq1Csf5m4yg0Em8YMB5WUNh86AYnliYQZyGOZ6UGLnVe2cBIzk7PgufyP8h8h1Kfmqj1w3+f5FUyJRtDJHa53c/SVbvk0E8QbDFGo/XVhL1G7jp3a0szAHM2XHZLgNTxxCrTPtbWeT7/OloaC7IdBQK30CiXkN7jjK17c0meA5zjNx10HWox9moIHVE+3MKElUdGUEDXIfOFsRpQ8BFluQS34MADZmHC1LMHoKeSqRqo2uhFkQp3Zdta1GcxgygaTNZzjFR2v0Lb70+nAxcG0E56irr/VJdwugWwBBVJNYU1g3bpbx3WiKw82OPIS+NAgNYg6G3iQPUCEpKBK9QOqLWraKO9fUaexCLAOy24HpYNpW6cwInqjFXA4g5R7DLPbJrcMj7bnGgFVWVC1CJM7XF19jA1mscUAN7KRopf6roBrnuL0hbRNwKFJf32SdZCc5ityTS7aAsp6BiFCBZPR8ZgYZot0CHRckXAGpIxeVarRgyQK2chqjxM0AwfZPUyHOAbfQUAg+wpLHzwdnhLKROIW1Lui81dkpkASB2aWQRPs14zBdwHDEnko5458hSlnQauOVPAL7eWa55x8VNZA+VLjfmM3XAsWTILgxlTqrJqX8R1/I/5AbBE375t/8ZFbRb4ahtXV+4zPY3yHMt4FjPn0Oyw0EMubuV39tQUl/DUag6de13/pTFzahLuaIgAylPwxeK2c5pDqNY4H5VB5FzUCfLewu9zxnZSnzpq2QVuW5FPo6R//7++w5c989+8aNk6/locjj3Gfz2aXgQ7mEsS55i5K+DGdSzsNc9EPNT0+zZRLiDRTgKjLnhapzNVBUc0A3q9QqwiVWGulyOYp23jHFXxwJZUjpwBjsQXWADq2zJ2gHP6AEAdd9FJ5u7ZmlPrvA9ouNlGL5iLuVE5COjJdFQ5+EeTOcv9HNrHIzkvPUfAAAgAElEQVTZVZYEU1popKsu3EFlaPDmcHLx+ptJawdaEXz/sVudkME7Yqgr9BuZ3SitRC6LNzF6H3iAMXAZoKuAqg1wJLa5pi04IGYr23D6NwBQq3FYtUr7293hf3tMHZbhaFYRz3EytBwnJINUMZ0yd2RYw2u0EJC2iboySBsa2crFxJgCNxUwUdFoB5HfDMWqetptddTH+7Rmqxgua4DMtcf6OglM1TinXHZZhkRasA8DsMTxKNaCaZY6+q2xmSkaBXEqWmkIv4iPeA+N1CE7Y8Zhaq/x4lCi1cqX1J90+tKsh2cYgrTcN7erHbntXCA25jjENlynR5YUTEtLI+8v15INd+nELSEEdH2vmGvhffd1Xk6H8lx10rHAGTr9Ps/T83oAjmXLtUyFKKX6uKb6+uZwNy5c2ue/tCxLeROWHrd+8oPkk598SHA6StZcjDTcy7Y0AGgC0Cob1nzWQ+BiC4jiXrh2E1mBJZY0VSdv/MF/S7aBPB0lhkN+Oh1fK1ZV+CuNrS+m+MXAy9Ocw0nGkGUo+e9UaNPhpPLHvV/F6HMXfNZrc9lEbgjrJF05NR1iPoLSYGV2LHnAwpzj5UeIzKaLTz1sD1COvgYRqhr2Ye/g+WSeXQN9F68mc+wksKYt5QDMsK69BgMZX9mAcFJDmxN8wgk6QSTJLpYrRJsu9mAo1DJMe/LpDNuXpV9TKzYS5duaAD0Z9V5xbR8HcJMUMPgXHjIOQVSHvJFaFG75smyZgw/hIFd5zEiw6JWa89qFLtLGG+hmXkeCjCgkQIdRlLH0V02IAzc+UZa4XUuRkjWcY8wBMFq8yZ89wG6ELkHJ6sBtUDpk3qNCfQHUuSsb2olutMw4yFXKpHlAeZ0y/drYvjPqGMs2rM8SwE25BOIcVWQNlYBhHupaMiBHyA647jp4IaolKbJzLDlNGT6ytWUQ+f4Lw1wDU6vYlipedl1CWwH8Qa2MmOAUTMzNjYiniAmIT8T9ys6zTjEiPVgFETTZRQ1ch2E7NdL4bL7EnzXDAiRJBYAZpKiUUSofJMoaXQ73vVIZPwBpVx84mi2ALenMp1EJlf2Ykow9N/z8djUsC+Q9IC4cg2QIFW1zBpgM3uNsmOEFphJdGwBIl+vwPuU4Tu+bET6Njim13OsWh9AxmtE9vnsboPIvmdY9SqYh13V0NrPCgEyM75/fYI+qauZseltkiOv8yDVYlWyW5x689t3/MmlDwLaOM+G9yw+kL8sYcvZYLIsotNGcXeZ+L/be+RlGvO4sB/GyrOJlHYrTPFu+V/Q9JJ24gm388efJMwa11qfvsaJuKTyo+NUzavrrZAwlePpWFt9Kmmlgmc0sDsL17qWIdkwAVjJJmyzAcGxCnXodivOG67uxrlZamuMMYJn2DXLIbZ92k0l89nQ6uigNGJ4tu5H+xmQMoY/nAJWycLdogUrJrlcMhslMHUENh7wVMLMMw9/a2EWLIqU37/JZrTAqWzCaS68PJv1X3mDPJkpVpOaqVR2440FFbByEy2L3AahKKQ+WYH/WoHNo22yP9PeQyCwnRL7DHsNAx1xII90bwbUyI16siodYplAJTnUVcpdtPON4KXsxypCTs9RQXr+ysQ9bVpMR48PYahrbI4WtBlStxAntMMLcyGTqAdFViTxLsSAqEYU7+gdwVjgsMrJzF86h+r1OaSbeMxCgnPc14EoFWIKPoZGn+FLEuGxmI0azTctNzyP1pryyLcliW/kfMXrtXg7xA18bLUXBx3QLll+T2rzHMptaHKNYldmCepFG8hJKKVcaHHLtTk5KNlqjbGyEQu/ZMjPVKYVj4BJVhaoHlI5ygo5NTMvyHGTg7ko9j0KVrEtHBF/De+TnRPbI5zZ19MCdYRsbgcm2qEHQRMqybG4KRuXf/cdkGpGi8QWU0cGkzqMHskSmWs+ZqeDZNbIecp1dKL3nhmMLW0snW+dvfBN25VW2bdn6lleS3cMipXj+114VdMwP6meVI8WyjpKx8enjkNwq0o48DcB4WRZRDIPIv7DAIuJG6IyJu3j9PTntz+4kU7c+TFYn7rLN2x2bJcmzmY2o868wsNWAIbUP9PAg7UrUJhPPHqfLSyCerDE4VYWHmF5GI7CNqI3xrvOeVTiAbQ6azsKsoA89SEe0rXPHY4+ntTbj1wjG6kiUpl+UJckP6Wh2Ezz6SqxmmJJCVUiOBOUKy3RIPRcAoFY5mEatXa6xg0Pg+w+/z/6K7ktgDyLTdgzE8JjqxFhd3+euBK9h6vFdrslZBKK+aDzXt49ugYbexsj6Fu1AcQeznFb0Bw5xLk0sDvLQGm+3AfvqMYhK/jsAR9iO8eItVsNB4sFYLE+awWqObHmSUTiSHJABxjDgch+uvaKUlBqjswW3ssnUKYK5a4JnKDVvcA83KVUGLg2yHoBMiyG1SgZXqqNzopgNZhZLd7KRaSJuGVvNctE1nShNR6/TdIJnHqVeVrJlalNH3M+gdEcL1tYjX2fnpRiJOy53IRRtzs8lTTBYLcVsZWvwLiBaQTbw8IjO0zat5ZJafv5tqjcUoxmhX4fq7P2s5D22GfzbwuF298NmxSfsUWqsMZ3ZiNMpraBUMxJh5HaLysgQzO5aWYFgKba88hy8iz2dfOMh7NcNSj83kLu9vZ4SLBXVSRBcnk0+//u/gY8zkzxAZd3yeHCQZcxkZZ7DBvAvJehm0D7tGR7gs1iMdOVm0swsxvCVN1OxYd1jRh48K/M+C1w8CyvMD86vhDvmHEQw13zUWVGSn+aclSnEYw+gKUN+zcCyP+f/e/7X00ZUBKH0aJGObhMFRgEoZz/7UbI8NYbR065kjmGcXRh6/kYk5keuj4T0WiWAYjUtwjEGXkqImGNQnKtxAmvW63INmI9Yg1W5x8/UgSFPUzK4tKaOTMHhrA3KjwXo1TscYCOpoNEQ+y4FJL8YnUG/EhZmRDd4SRwQu/1vDrRFm6wJavYuY71VHM5pnNcOhr3Ce7klvIfIdOXNK0kv9WUd693FKvxVxTUoX2bE3QAb2cDAl1kQW4vzWGdqVLFWjV/KeSkGVkOEUn/AmZJYjCOJikjnQI+Zgi3CCkqMfbKE0EEks1CWLkBUrtkOxhIzAaa6C6hvGyTraaM6k+KeSvd6OBxWB9HMYSzJZdsw/Ooaibo4I1fFuSjo8EDqM5EQPYwNSpB2FLGqqikzMPoKUnu/V2JTBR2a6Dxo0NK+PeYwkaLzoSuLmRGZkYRaMQRrd7sw3AezwpjsjDOEodlxwIm6Lk8gUrxhh+xh1VWJRF8d49IMEoQECCuNVep4yyL90P6W2Yiq3yxUWpM05+wYI/cuB+a8VNJq3OYcbK7NAjyD13B2NgkupXSe9o85N/ycpvw1kNjkukjIE5OoZ8XjESpTZgncNrJAWs4sS64ge62ky1XNs1D7Yg3lqWef/yp5evuTZAIsywXSnX1tvCd7WOiIbZNqdPV0JF/cfpBcZybHNYYDb34nab/09aSLzCwwmqxUy0Xzk+ndzLILM4CiuEERe3yVUqVoknBWBpHvbQrLgmKOofA1hQ4idwG5DT6+PoZhiKyry4vJ1KO7ydydD5PZsQfU1ICN3CwjREQqsofv/OEfJKuzU5Fx6J1noGZvAv7NIgXXBI6wQp3XzmTlJgDbMmmepYMA4TI06DVS5QH4DArSLpAh7PCaQy7ESGEr9Y3znZFK3n46iX4kupaUKcrrCxg14aiGrSehTdslkBiDpCWfwfAW17/BX8qJklf7WpLht99iXuQNDn0qs2aqovy+SPwOIOMqkX3Rw0tvfQNtgBZo2+6+KK9kS5bip9S0a4szOCYOI4uDK2oBChEccf9mGBntzioAw10MqAIjUUBmn/txZHrMx+0SlUqgeGs0i2A60sGV+59l7LjdbIJ02578LiWK6+A0QOnsM9Nj7A3pTiq417sYcmN9a/Ao5Ga0Ic23hKNRqKe0xOt09iPthOwCYFbj0ILKjRFVsFEqHSd3NiJjN8YMhjwCx6u5SEFEnzszNSUYrpTvVEY/7RI4r7FLfe7msI11OBPlh6h8LSXNODCd5QJnwNUGO6Tu+/wcOzzbWjowuxgz4YNrxBHiiFaQJAx8hDay5KtNSjIB0Wba1htkGvs7ZJDgAgs8h8aOLmZ82O3aRlnmsh1a0/U6QRz/PtIDak+avcRUqvpRZKs1TR2IJ8OfcYMWjkhnPT96J/n4h38f+hArBJL+HrRG6B51wdRdoBwdQiD5wRePkuuXe4k+tUnPzd9NLrzzO7GXU5HbXPciP8ieVnIUZhFnYQo5ey206ZfBCCcYxGnOoJhjeJXX5l5TmFn491wGYQ4hurxJ9DKDWUei69Pv/6+AkE9DN7GC1HObm+72qw7W6F1Cd9JfIXdPtFWFepl6zvq4sYL0lWygGkexBli3vLIWEvMezF04D2tkCT3NVWHYjotLcKlBlk7x2acI4X7njeEw4sfsybS96tc0Lttfw111zFy0kCIS2cUCSGHXcEZ3ns5rBvFvUJ+S9742nPShMVjfjmaFDF/lg0zHSR39s0NgM89HmfakbYrBNZGeVlYjlcehNyJG59AWmmrUGJ8liusABdRqOLDlZDB7pNvGY5fJCHbqPMtwJEHTDd1F+Q46PXwTr91HOm1LB0YpNT85HeVaCTiHnRn3f+ybQWA0FdT/ckiaIYbt4FxqySIEOltgrhoJzcBaWR9YSdR0s1QdnZAdUnY7HpEQck90xiVcS4jQmkWG9L73kDo98gq9hLQqZ0n4XawFDkYMook9WM9nLc0djMopynWuqYr7vk3HqsrOEm3XDZygG+BNQctw+KsrCPfwnvUEEa+1DIXplbUZxID6AyNd44yoDu6KQrOw1aUlPocgwR4W+TAO0glw75FddfQM4dcYqOIebuLw6nCe3ssWHNABWdQe12dmuMe291Kct9qhpdynCnglpBEIH48nH//g+4DmDhvuhmjxPs60vYPdsZyzGzcvJne+eJJcHSYglVShav0nyfAbvx04bRXOMsqwLAMoBCvzHcKr4Hu5LCRni/+QLOLEQRSSMYo5ga/S5SjmIE7SpqATpCQZwTv3BAg8TY0+Th78+P9KNmefho5DHXJsEnDUcrDEuDA8xNQbC3DZVVlOdJql1jNdnpxmAIuXunC3iy1WG1vHTG+uIOJCBOBm+6D2icxKy8c1ENV3MYJJVKOeQ5Tq7ahPvv21m8njx6PoC3IQLQ0ETnEUF8Azelhg096PxBgOQ5EZ0f1dvvZobD5Ay01q0qvQqs+98xY6AJcjslq6xMFXH4GUd5dDN8+o7y4Zj86iqZWSxTYjWYPr4aQJSJoqrYKLwFJXa3kZhFVQqv2aIG4pXw/g1uUu/CrjvQUro7MQY9SYHYfMDeIaowdagpCl0jZaGtKy7RZtM/S2DXrvPgnbqWZOVTgj51tsFasc58ShzjaEc4luu4ivtrYypIYTc4m15UMZwj2VdR2850Kk5BVkHTIuy2x1CspCJw+gyVLDi6CUlBfhFimFWo52yCDkeVCWxHQk98YOziE/k7jgFhHYRTam/eIQtbSGt91/KshruxjnuaQDsbzCUeyQdVbzvns4yiqyNp+XWE8VZUCAkDzzA/Qoyo+d5YE2z/V6riwTBEUbkA4wMxWolYVZzrXHUBr/20B/JCWIpbMqdkR02EE1p+1c46g216nkwKPPPkru333AmoON0Piw5G3ijM3ObycjF3oIQtNJN+e0trEZB/HHyRAgpa1u1awLS4pC434VIz/N9l41i3ghe8l1MV41K0gNO9V1OO1XMXT15Pvk2+fwCt5inwNsTbsfsvcrya3//BfJ0sTt0Ic84IZXSxFGUNa9A69dPJ80QpRaX4AGvfAMfgMtKlaxT+MMKjg8Huxz6DvcYd2dV9cMr6GeGldMwd0TdYT1A/nx0VkrY+nNQxSqG5I3L3XztQpW7NHOgzNhm60ZnMPBrJsXAKrIVvqHz4VWRGcXqShU4dv3Z0N2zEPJmEhyDexh4K330IZg9R/vJeAo7oAJkUk2JIsInu5z6MQWjGb25q1hQ2EaoE8yk8rWpRi7ZKhKlq7opOQwWI8rXksulBKObLgCeh7yg0TwVrsyAwplW9oyNRWWQbpjNJSs5NwAhudxN9UWvzCtXZiZYY0AO0zpzdttEQ9Yp2ZXrLfWiUM2UafG3x4bvarp6VcTVeWY+HM64LZFyVRHGSRmkOpaSCTKpj0dtgptBTGdlA0a2YRwiQuVeb7R4bBrwGdbvunsNlDiqsA5row9hC0LRoJDaGFUfmN1IUoUR+33cPrytg74PzOHJkpK+RuljlOLsyj9x9nRKW8S8Q8Bqm3f1rE9fQPOQ9f5y5GB2ZVo4r0lrsWWcuc2wBksdcxiLDG8NpcpH6EFUQMf5xBnB4QRk8aKE8u3MOPbBBO5/8nPk9F7XwSOtolDqyP760EycYbJ4l6C1AK/V3EGzoGpXfr2n0GauhJgds6Ai4GMp3UfXsUOi5UrxWw497kv2G++gygGeOQ7gdzXz3IQp3VDcg7iRD3XDgZvLrvMdFdUehWS0MTtnyT3f/ZDADtGabnxzbR+1lmec6iDYN+AY7eLM/Stl+Z46JCHiGzWjDtEG7GHeg7wcxxGFYdkhKiukT9H+ameckVQqBna6wLy5A/Zq+jinG54Ed+8OgDBaYPZ/l0i0nrswbDLcZkFObVwI8oxgiaYbpKA9qnJ3dn48D7bwKFB2xTr76hKht7/Dukp/HsAL8kuJ0Iozhjwc24SnadZE+ioszW/g05tiNTKUXArl/hiuTToGCuWJY2hYZC2W8mFowQLSFdOgM4C4zom20jHpdPJygAIbUFKFnJXpPRj1Y8c2MJZ7VEm+MuW6QFt1lQtiajMz+3m61TMntkBBHhE7OshSoGpBi5RBRDJj8Z1mVIL/lmfU/7ggGPoTg4I99hlhbEDVMZmJPjxEXyjezNViRKUlT1KJkQKb1nowYzZhtDDINV3gS6dCglPq3OTvJYnZzsTluwujqKKn9udmhtrlHhmDDiXStJ9xXwdRXGeYX2dIOFCXkqHHYzZQT93Y3pvGxtgx+powQ/EKmRMVoLrlCh6ylWLTdhiLWO2R+q7kvmyJeVdWE5aSll3xD4QXu9MjkCuuzv3AIhH7/wq+fkHvyT7QWUdR1xPp+3c5WGkBhaT1hq0S5kNMvPsv/ZGcuGf/Ancnsvh0E/sKsQ+XgzEOWyiWFA+zUnkbC4/CzmrTClm6yWjY1PR5oznWKzV6bMNj5+qHee/zg8r3OlX7KIKf6hCXEKxGPkIa9SZD3/y/WTs9q+IUuAFtJxqSNcDIGKu4OrNa0FoGX8ymewsTsSmrCqIKDv8vgdQN7UIEk/k39kyerDlagjnYruTGryZ19mOqmHy8he3xxjdpj/O4x1hg/YFHMEUZKxKDrDliFu0ugCyepGsbwT0LIVEVUUWsLMBnbqlN3n42S+TiWkky/n5a/ie1965kjSfdzuSmIKzERiPE5kKmGC0e1zfOlmHB1xVqRpEYqo4rELvYg6HKFMZcTXucAqAVw5vGUGNpsr5x1KYED2RaAQhyMyrni6E/Xj0EizR7CSUYoClkqHcFyH/wd0RPDip0RqVC2qPYtbZ8WYNOC0pDsiEKKyj5Wm03AQcrKprB9GHkIXzdg5CBqazC3YPKrk2n0uwH5l9MEV2pqNMYV3fPrJMZxlsh0pWUvZOtqhEJ4hsIe7iz44joGxzcMznETpU4CTuoXB7+RZA5jbOu0wFMJyDmYvzGRLD9rgvJbR3K8CfvM/BPsRl7zloZZ4iFqLojyUbXQSvsYZnGVlbSsBOu0Q6XHUsdHaqR/Hn8jr3rar5IY4jJ4NyhWuRUBbiuxi4nZDgdeikuSlugt9DZmDq4a+Sex/fY33jNAFsN87i4MXekFAUP6qy9Y0n67v6VnLle/910t5z7sSuCkHD/L/n2p++uFg3o9BRBMek4NdpgGcx5xCfk5vFyL3gZThDfrry/xL3XsGWptd53nfOPrFzzmlyDwYzg0kEiCAQHJEiaIiUSyqaNINtmheW7HLJLvvGF65ylW504Sq7SrbLVXaZolgukTQYTFECRAAkiDCDSZie0BO6p3POuftkP8/7/X/37j37hKFY5TNo9Olz9v73H761vrXe9a53zedU+qUYfb2TjzGSZnpLjJOp3vu+9UdM7T5lzQqgkRCNqGALU7kVFXn4sb3kp5Pl4HtUO5CcW2GpaxTUH+zBRSxFeRkGdBGijFyFJwGC7hBWXiFc3QDRSQd38tzN8mNKmapLbQb82rBuPDjD/iMXUJ4eTdlynNftYg7HSmTpR5W1g35MEBvWnKSbQ2/tR+YOCXyO/RRzNDc+80JZiyaFBmLfRYzCZi52vike0iQ19OuApmPwJJbDprR3w5Km/rh2I1KC473K1c1gvDaACXyFQSl1IQAeGAPX5K5vmDtE56bdgVxgjMecedBS4xSOK4w/S43NsAKilMGhFQIZsjhSuZjAWQ0KarIbC2o6QHgW4ZNZnRWfNyO5CCNcSSlUg1Rfw+NOYPTrYF6qL9FRy0Ktl4jEVCc0ChiahSVNWaal56s2Aw5LwlSG82om5vbu/qZAYiy8LsxbS6K83rRFz+UzO4vzHmOGiFynAZ0RO/gEu/AE17+K0nTlT6jfWfsjNIJx1oaVnVEqOiM4h2hRNISs6FWYlhnWE5GpBaHz0GEMqe1pdGs0xzcT1wE47U+hQmJvj6VdcQxhlWmAVI+rIJ76o6vYIGRsnmUw777vvUIZ/CROoc5B2fHgxjjV8wgh7WIy2w3S3k2PPV6e/LlfZ9IWkaT3L/81m7AOriVM5af1N003+H1m3w1mzmfo/RzFfJnA/SkGEUQqTC6pPhHEx1xQ87qFyiP9HERvXtWdcrgINPxj9NSraH3+yIcRgPno8GGM/3Z5nsanazyArZQpxwCk9r36SgbUjGLkG0HWj+As1pNaOGjHW3yI0XfbKUs+/+RDlMdOp2tvDMLT5asK117NUBzDxOUqPtE8s8IhO0jcbQTptLS3AXBuKzM7l1GCFGRaRc55CQxhA4OBTx09Vk4eOgNwSi//ik55gDmaa5+ENelkJD57lPOQRBQREiz8Fp+pWrbl1VHSG8Vl00Wp5cdBEJ6D/CdSMLIMUBUsO6thGCO0WuEMyLbqk/ZqFvAE6Pz1M6fIe0/TN7Exizqq04Z1RAvj0KmNYjQqJzp1AOFACaCs0+hGymbePyMPWYfEzxXtEUwU80hEgzGrd2AU4XSwZc4T5TN0mvYiEFOHvq2AzaAt2fzOFMueggQRbVeiLEmvx2MmmsBxuIsr0uJAXmdkhF6t0RnSz2QgUYfdW0d2E+HXiO3qPET4uR/R1CCk7xCxmb54f3SqlZFpRYdqD9cljyUdnrxeJqep36COwjUvYc/bzH+DVDW8vx0iB5FYMQZ/bzrZylZGjMaohMghnxOtCxsE1c6UUUrWwvlcgVH545dfLqdRNjsLoG2QtRnJgjWweE9RydhJOfwKKdT67XvKs3/vt8rG7Y/WZ1+Zg3ddxF2n0IX39TqIhTCIxWx6KfjFwOEeB7EgAOkTDCp216H1dSy9UUZ33tM6nKQsPADDvWTC7HbHD31Qjr/1Url8/EAalN7/YH85AbPxxS88i6GfQsF6U4bWvPHSa2mSEn94ioE6R9F+GG90LX0ax/HSmyhLPUGzzBn0KRWolWtwnIlZMh8vE1EY6rvrPYf6zwRe3o5IW7537tmU6sA6wMhx6+6E6Bqb29cQ2MR5ylfHDpyIgMzj2xAdffpzKALtilG4QOQWZNFzUS75W5RDpYA76UuDcnK0sUHHFMDd1TQAI7SSYNhqKU7U3Ny5o54C5UPr75Wtp1Au2APncoV7deEWO+WWh8owEY4CMs6BDK2a/4YxKC6Zpi6wF67vKk701uH3SKNoNYaNuZIWeZuIjIgG2CGj/ciOGKk5zsEdMyAin2sVI7M3dATk5e6YYMKJLNSo0FgERId1NKZX3Avflwaq6ho0weTsWGlG3IW6bKu0lGpzftdA1KXAk6i4GH2p1DRrn4rgamjNDu8VHyIN4fpU4Ip0nRFEjF1cgxQkWpZ+NsOXScdmVNJqZoZ4b0YAXQWQTWMHKJumIuvw4AH6S1bg6Hk2hiMzlk/PHy1jGHBmeqZ13enmFmRYD6YYRndc6xUGT4/hSFVKv025/s3XXi2Hmex2kW5OGwa3MRphE/NXzp9DXoCKxgxg+TSv/do//CdlNXTr3KfWEQSDqI7rnm9oHEf0AO99/bs4CI+yEH6R33enGItVKDIC3o655hyzL/SwtnojjnqB9eK6IwvDyVZNqv3cacLl/W/8sJzZ/yO49czSPPpReePA8fLlZ/dSvpqlz36UnXJNef+t99jByUtZkJvBCW7ARky+yzI7z4OKEAf1/Ie2bWZQzQVUnVYGhDwK2UbQzZjWBb+SMupedvXTSJWPscBWMVh3DMeycRvDTMhbl69iAbETmZdKBrp+6VS5zNTvCwdOsRPBj3jswTiIEXZUjWGa3NnJ4TPselYDLJndwZE4Y0GRFp2hO5i75G2QcfsthlhgRi3jdAqmIcxJ3m4TWGDG2keHQbYhpbbzJxA+LeXo+++U0R20ke9+gt+RjyNAcucOVQgBQAxwgiqGAr8SxUYyQBbAMikGVQ16IM6+/l26Zg+Xhx7ZWNZA/e0Y/UDUGoKyrfP3sybpCNUxzlIOHWDcfURiOY9BMRacUSoSGKjt4CKDaX4iTXG+R/IO4UoITmFHZjKYtVGiFhs3MxWLp2UEEVZlHaqs8QkOCkSKJog3TCMiNAdd2u5Oy8L2gNr8NGh6YG7Cs1ECY4pd/Ib8BiaqnT55pJw5f4v7LNAtzZsRBTi/cXUweM8In7PcMqjlUFJUxxjs3LGJyIgUccM2sJ01+MnxMn32WJSpRnfXqVc6ff+2S1anZBQz4z0y0ghNm7Ix5c47lChiChAAACAASURBVH3feeXlcujgQa6LlPgY0SllTTefCxeQwV9DpQpHO8U9+cpv/GMiiUfv23MjC9gY2f1RRU0xejfgXpvr/fdChYPFooiPOYh+3qkbeEwVosmP+53YfCfT6yDaSKX927LfJIvk4DtvlFP7vgswdaGcokPz3aNnyhMP0MlJJeFTjz4KceYK2g9H6aO4nlx0C12V7sg22qgDeREEXnf0AL0TO7ajcI0jEcO6SEh3iXB/2hZuaNL6iXXsJNvgOJw7ixH47/VrUH9iNiaA5Bpq/u78uh0X8BX6HOxQvEIj1wlUqh6nNLr92S/Szw+lOvMMVCtSPq4JpbPj1rKdoHeeN7GqnbxJKzAoqwnZoa3jx/HWELmTpieTeKdai57DhiQnv4jm5q0JyqbgGFMYnqPdJP1cOnki+gWqJPtsFFcZ45xWwJcewqDXUoFZgcDvii1bIR2BgThGkONd2f9KGZq8ULY98mhZQZnPkfdlfE3N1zFcwULnSc4BzlqGlQ49qHE2HZiet1iLfyQPuRno9HW+TcycnH0QMtjdNSQZKrFVvV9iAZaNTWl0OrctU+JFpilPCgaKURjJZD8Vx1CFS3FXIwqwj0kqBdeZ6Xry0GEo9KhMg+EYVVymjCl2o/M9DavWCMNW901c5wUAUCOlZaRdyvk5o3UTjnQMdfEtm5iV8ujDOHrGK+KERtDJGNQh2mTH8dIvIT6j+hepTiB8Nwcu3o7OZaRcMzcvlTdf+n45f+oMOMTFjF8QY3nw4Z1EnvaQSBOnosbQnMdf/KWydiuT4Zp0rN3VP15tqKF774b8SSOInuA/JtzvGHedUC9IuZDRL+SJFvJii0UZAcXUD+AmXoNh+OZ3vlEuHXujHCHfPwIJagdVhhVED88/8zTLZJJRZ++Vtwnzt9AbsIxynB75w2OUvCyVcSxzwp1bVsFis6W5MidP0Jh1k93csG1FaNkT5dGtkJJwEkePX6RHYw0Tutan7LZj1+6wDF3cKyGzXEWgxtLXBCWso+8ehoY8WB587icJ7xH5YEEMR2zUEFnnUEVxZIgmnA4IRmdlUgtzVrsx2aGp3CSZUJgFPoSRhelEdkoXS9IL8QBUkKGUH3n/YBkinRiE3HORf5/DKZymy3XOaIUSpWCcIOIUmMJlSsB+mhPBHPenivcUi33zzk1lNVHVagbFLtvyQBiVl99/vdw5/SHCNvyOUYDDa3YSdq+tXZqhXtGTAEA5y6J3XokEKVOIdNFSGrQgMoJjkdFohOnvdTDRMlC3IuP+SAG4TkE/y4UKyaZFmtTBkMISa92hnUGh5sw1IoerkJwU6sVxKIknXT0U7apjaen2DlWF88eOlbNMWevA2bg5C1uU9XMd2cFzbCTyOe6wcSh8M4qXXgb2MsRn70G7wz4XmNqUvHH+cCTWAmquJ9LcsQHq9LSDlsENmNC2nBKkpLFBFLZCdVVI2B4UW77lbeA47xANjsIDuQGzdA0A7gyNZh/ue6O8/87b5STDnG7ckqg3XZ577tEAnqmh2EELa/Pxr/4aHZ04iDadaDOJBXhGra0t5hza1/VWDXudwkJpxseqGIs5iMVylt739wMn+x2jlaK7BSB14cSB8t63fx/RmA/KBxjvOsprD20ZL5+mz2GWRXXkwIFyAMWpDez4TjNaRQfNgRMXGZ83Cv+dRis49Cv5/oHtm6iHXwWQLOUITV/LQLwHIRc5mHcFO+HWVRWEO4Ms/mOUO1cyeHU5HYvraelVnHY94fcUyP4Ex7yCHN7Zo4fQqByBbLOzrHxwL30Sq1KNaFWA3GEyT1KCjfm6isqUIO0mlDrtbinWMAnXwi+di9FEnIngFwY9A7djkE7BjlRnjOnqu2+XV7/93bLnC19AiISKzLW5sv+tt9L9uIt06xpltIPcM6eOk+Cwi9KHQu48YmMZ4e562uIFKzcwAmDNHAsZR7yRSeirHni4bNgCDrEKDObUgXL4m/9P2fv4rrIeHc/hzQ9QFtxUUX8iLqcJTqMqNXvtXHb3ITgHNoe5GyUPZ9HrGMdItUwlElk0pURDJyOjOed5GiAZiRgtaGzNfAnFa6fhh8g5EGMRFLBD1pKhDt9Kl6lHSro42Wn6P26TVh55HzAbR+5zuEF4v++jM6iLX0gp9rrt3xi/FPEVw7RbU/odp0PVBrUdDz1RHoO2P3PxNESsj8ryGaLCs2fKCcYaOC/lsZ07yuDp42X7yumy54uwHOkMHRyXRaqiVkLBAJ9K1OkANf5ENzp1K0Y8z+MfvF0+ePutcgp6+7FTlyBLjZS9e3cwahFNEI4ha3KOKOXzv/QPqZIBMDcOooUo+9lIL5a3VAcxX/Tebau9x2oj+0UdxCepbCwURSxU+szvomlY5yqcOPgufIh/Axj4Fvmbo9WHytMPbCCHY8I3O/yJo0fLoaNniSCUra9j2m4CPI6QE1yB9OP0rPXwGJxqJRo9AlpnO+/l69CyacRygcq620MZU0XrUboHZeRt30MYzsyKdTgGowx3YA36FuHubRhyV+kR2bB9C6PzPo3WQsUdIqHnrhparvRmFrihs6CYJUp5CZQSBfoieqKAjaG7uTPphyBXh8UrwKb0meSmjgaHwVw9+HZ5//tvlhUPPcBkoOXlwOGT5TaNZ+vp4RgGv5jdsifh8/tvv0Z0cw3Un/ZsQL3TbMx3iCTEIPYAtm556HEW6OqMels1RqR2gfIbfz61axXt8w+XoZU4CUqxp37wLQYT0zfwwE5GCmAUNCMNjPOHZifD5xmISXPgER3us7uyYK6kJKsCHasZXp81fpmhRhKN+ImboR2NmSQeQJbr5FyNlqwEzBhFGP3h7GblYvgahXX4TNvdU4kxrcVZ3cZhXzl9hkY5GqsYWejPr1BC/ggVcq9b41Mn4zqY0zkIcjc4zg6c+iYijDU7HywTPNNRaO5f+dqv4Cgpg8P3OLvvR2WAvh7p1OchZtmpu2r1pjJx4LXy3OO7y+YXfpK0TpxGUFfsw0FPzg+B1yBhDGeR/hfWyjAO02s589GH5Z3Xf8DQnAtojFwMV+PTT+zEQdCDwTVbOi/c96d/9h+wKW2sKVTC/fmBw0/iEBba6Pv9br40Y8FmraU6h14PtdjJ9Us5Wt1CF4+05A9/+E0o1wcZinqw7OcGf5b22N17NsN9WFUOsnNc4eGvxglcYSeZYvcVG8lUS4zUguBWGnDuELq6kzpu3U6/82hSnmbMnuGvg3jWAlBay7aFdyVst1Gcwmr0ArZu24qKFABc06p8nNmLJ5G0e+jRTWXVlifKMiMMSDVJGzLVSWDB/6e5DOxEI5dV5+K1b2Lc3N5Iw/MLqAZeQAVGCvSMHZBqESqeJ5CHiMksRnjzzNFymFr6Dc511QMPIIp7qgKrkHEs741CzFrDwNdvff23KQt/UG4Czm5nGOzqh14oX//GN+GUQHTipnzl2WfKL/7Wf1Ve//NvlZXgMi98+Yt89nUmqP+wXHj3u+WxHWvLVrQhhpZtxTkPluM45k0bhsv6PXsYTIRUP4NlB8YkSME3AAuwX2IIgHYIQ1PqLhqYithwP6Q4x2m4i3q9lnIbSfxIztvLIIDp7VInMzqRGIZNULcugxdQdlVliyhRPGUCZ2eHpEChb3L48rVTx+C7wIbciHgM52PF4+IwE9YYdffm9zVIoicc44o9z5ff/7M/xqFAnqOC9Mt/+wvlZ37tH5c///r/XgZpH1//4FPlSz/3ixgzUQs4xuXDB8qNt14OrfwI2Ndl+n22DSEeTP/MZ7/8ZNnwxPOAuUxJGwKjiQaG+JHt2VZLahlX2bkxUiHFhi8yjm/faz8sV+kXuspaPc3G9MzTeygxbwxnxyrZqt1Plz2f+TyaEo2DaMD/flyH+bCChTbl7lSktwDRa9vzcSnuyt7P5wy6wcTek+wFGrvBzN4Tny+CaI/hzVV52Wjgyrmz5dC7r5dzH75Wjh98r7xz9GJ5bPu6smsH+TMP/8gHB1KpuCkDkw/ScNRvvM2/1/J7O+6eeGxXOXb4FGH2CAo/EKVomLhAF+Bt9eTx/DvoUpygSiC112jjAu25D9CKu3nPIyDRhOCkI4qa2nxzhjB0O7M7h1bioNbtYbe0R6QaR26soYIOgr/uRLkI56LzAH9Q3YlGhiyoEJUim65SmwQiy3FqPdTpUToOOxynrl4q1xDDOfjGgbLjqUfKLMb2zuFLUHZXs6t2yupPP1/WPfpUCFff+N1/hrbh+TIFTvL03/2N8sTX/uPyX/7mr9PhSqWFz9y1fXv5P//FH5R/+T/+Ez5nurz4q79ZduNwpnAo+0krzr71RnliNxPOAVsHl2/CWCbKhfdfo5w8Ujbu3B1Uf4CUwnKgBVQrTcNwBsQZvL4RdtXgKKDyA6ZGMi2NKiJ2rWqTNcQqWOP2OGuoFvCV30lhdvivaZaqUAKYRJAamCVOAcY7tmgjBqP47gQgtOPuRlasx/GSVhndja4t6z7zBfpybpbv//7v0Ap+sXzp7/9SGX3ixfJf/6f/oE4j4xyeYNzhf/8//NPy0v/235VRunoBYcpP/8Z/QUOgjFbEZEhHjr3+/TL74VuAtcOkk8cyAevWoePlK1/YVTY//3wZ3ribe7ElA4rFI2YsA6uTyfUMM6qg1jhqBHDp5NGy/83Xyhkdj2V02LxbH9lJ38We4DAj3Kddn/s7ZefDz6ci005YXyo+sBTHsNhr+jmJ9j13U4zDxyFK3V9anfe47ZsWSyV6nUr3h3bfgPvKnuSZlgX92VVCvavn8eKH95d3v/fH4Ad0xbHxOOxmHUZyGfKTzUYXYKMZDdjMY7g+RDnLBbh2Lbx4QrrlvMkWa52HMnTnL6MihFiMnPud5JoScJaBYNtTIKK95cEHkf1CfwFgcpm1cnbacwfeT+/EOFJ3y9fQxm1PgvVzPZOLobl3cY72O2C0OrlhKxMZTSchQr0Dfw+ajVPQIBRUqYNu5UTUqVEurOnrhLpH3ivvfeeNsuHhLWkMOgfZ5tpNKwgoEj3z2bJmL4sVp+Iu9+3f/1/KTf6eu3yuTFHKPLhsV3n7rXfBD1IPg/Q1VF5Af3MzH7H5sSfL537tPy/bdiIb566JRsS5998ug4f2lZUdNBPhmAwhsjsFMHjn6Hu5BysZVDxE1WSIwT+zpjWerxwE/0QGnzDblMJ0i9TIyEnHqSq2eIHOI55TpyDRyfvl/4ktCMLKbeCPzXnev+noLtAEh8Ea9SnRd4dS5wyNfLOUXu2cnCUdsh18Zj05/QOPlTEa+N5/993yoz/4bYDCG1SrLpf9sxvKGQbUpEzMZz2ATulTq8AiALXHtz/AJrC+/Pw/+m9JJdbh3Oi2pbpwnsa1i9/9s7J88ko5SRS7God6ev+xsr1zqzzy4rPc9+dIu7bgsHUqgLeQuQapFtmXYoOcna86NzGo66iSv/nDvyqnDn0Ej4OGMfp21m3fjMP/PK3rF0I1f+hLvwge8plUhloqQLd9/HVSin7Red+Ivcfo5/usRSOIfs5goapEa/QLOYnek8nAEkE9c1iM5DaL9zT5/q2Lp8qrf/o7oPV007GY1m9aWfY+8BB8gHPoKpxOzheFJBmLLKYNyKXdgHa9no65c0QNm+jBd/DMNdqbFauVDfjhqWuJBu4gdLqWvo3zpBxbmF+wCtxhA/M9V1L5UMR2uUNPrM0bxhLibti8I5HBGNUUOfumNG1pSkTer+hKSsohMpHC3FEtSRqeBkBkYPgcJF+0PjwBOy9Fwx0+Y2hNvg2AeRIuCMAEC8dt2BF/DGaZUqhlVdn+Uy8SpqJwhM1dwRj+zf/1P5Xlt8+A3J8rl8An3royW47cJHWRqMSfZ1cztpBa/zrkztY98qny8//Zf0MKRdrA+d/hninldvnN7xfqKGXm9EdgD+Aha7dkN799BuHglQjMbNkVgHAaFqgDeGxzHo4MvGVNr0hwHydBihGyVAbA1FmfcZK+oBIgwouoClN1v50jDaxOQSfqyxTzkffAvaTqNAlAPIGDyMCd25USfuUqqQaVmtUArVufea7MkcKdgHPwnd/5Z2USrcpbANMvn50oRygI+dGa32fWozS+CuYt92P5WqZc7Xm6/Oyv/hZ8BOj0VDAmuaHXwDKuIVo0+9FbpJyDRHHvlWk2qyP7Piif/cresv6ZL5SRjWhMjDAJnlKnEUTK2s76oCdD1a9UK3lmt6iMvPfG6+XMoQMUf06T8t1E53ND2fX8FyjhVqn+rc//NCP3HsPX3N/m3drHJ3EQrf30ViyWWlSY10GoKOXiboOISnid/+vugXiadwlTLfTavK27SaT7gxdKY+oZVLAvuoOE2cfee73s//Yf0AV5KXMwdyDf9dBDjyCIfBXVpdPlGgw16+9qR0yzay8DPJM9aF/DmXPXmMhFrz/lv/PwHzahL6g+wGsfnijPwLA8zMi+XVQtpEzvgiSjtPqeR+2noEkLaTM3HpufxAhG2cUNkUcw+hFbuWXwNaCSPSQRbZX3YO8A98VdZFhgUhzCyoWKyYCOovI17PBnNapIU5PchWhzIkRz8P04PGduKlaDTZSJVVQW2KUdNziOcM4yNCfyWTiZb/7eb5ehI98vByjtjaitQRp15GanXOUgYO5lF6nCWqKjh/dsK52Hni1f/uXfBLup1QZTFIccX/jo3XLzow/KOFGIatOjhN1DjAIw3NdxiY2s3Eb5k/4Pd3BTuqRO7PQOCNZFKAg8qMw+5zmkdJ7l3DZXl+slkBumUU01MuNSh+AwGiKrKaPANEfREu91cC8mKVWq2N0BAxFjmaard/nGPWUC4PQ6jkBJwnGcnUzSSyiYf+Of/69l4sT+MoiDuABY/cElIkY+cts4oDQRpR2Ue3avLuNrd5WdX/3Nsvep58N+HMbbCzpOgnfcOPBuGXaUgJJzVNNmWYfH9+8n6lpdNjz1GT5vFw6CoUJUNSZx0Ea2YkLeS6MJhYk7OAjFcg+88ybdqMfL4fffyhiPZUjX7X722ShtW2be9fTfwgHXWa35ahmUn6DU2W2pvVWO+ay4nx3O6yCO4CAqBSP2mQW+UITQ6yBS9OlyEG0ZqDtk6neivZ6ufU0+m4V0k13jCNp+R1/7t+X4kePUtBGVwTD37n0AViWMQBq5zpFnjzrjkRN38rbOe0X4AKhYM7H74T1oGACmncNZrIcgYyltH01ZD8K+PE/r7UN49HNQYR8mNxRIVP9gA9HEcozTyETkWUrxgG3MbA2G0tb7zbHr+Tej2iItZ6AgxVqOvm8S8HbyU00hTIGs3atInY7JJsQ2Mhq0hZuvKXLsm4CuI6hPz8EFmIQ05BzKwct0rmKcswBkY3SB2q054IwGzuMYZJwf/Ok/Z4c6ieT+zbKJRqIreJUJRhYOcPKTw6uYObqpbMG57vm530Az8zOZ8pVJXpzrJNWP66eOQu6pfQfTR/dBtCLdozlqGDWkjhO4dADMzVi26+HgKSGQcW0ZcEMKMIhBB2PAMSjImx6JVDJq+7TW4ecNyGGQ1GxqIsXa1Mt7Ju4QdeiaIiruOwWXYJpI0kxsjuu+fJzqwsZHymq0K+4A/Dl0uUM6aH+JgLH9Lq/+5ffK6R/9W9izZ8u6iYs4TAR8Ce1HIYydm2adcA5rKHVuevzz9ED8CgNtIEPZVo9TmgTUnSblop4d0FLMY4TGt7k8N0YKnDpSdvzEc8w22VwGTbdG+WycWCaH2wcvxXyMn0mkMlXifD58+8cQ2c6ie3mKubMXgktte+LJONE1Dz5fdj7+AlQRRXWafeOTOIg+jKeFHERrb/PZ9oIpRlq2dRE95Iz5PE3SB6+poV4v9uGLOYg4zyYnSq7uwiXMPH3kUDn7zqvl+IF96AZeKicZoLN3z3aiiO2g2+SHeHgXpqH7BLur4W2Og8HeItXYSdlSJeMbAFjrIAhN2xB2gU5IG20w1tXQom+Spjy2cx0EQobwroIstAHWJuHjKvr7XXhy/q1W+DVkjd9Fj8e3N0A6cG5ZwDfFdzUUOwv5kRgAIbmzMmMEkLcEJPO9JcOMb7O8WhWi5QRcPn6EHomHM1JwilRD0tGcJCV3VZ0GZJ0bpEuKpK7GcK/znhukKccvTZVLb32HWZ4fUtqEWHV5sHyIkO+ndjFIeGoD2crG8sTn/0554otfooSLUViB8DOVk79wLtOkJiCOKaWH7m65BTvzxJs/KJ2py2Xto4+T0qC1QLQwDI3auaFes3qYHcqfak/MARi25d4hWaWoZFnnT1+I98p7F4/JHyOniPnK/6i4TOVB4BT4U9NNnj8OQpxJpzoJd2US452zYgUlXIq6uhPXKSl3mJWyDJLSsOMNYST+qz/803Jy35+XZZMI4SybgsmIGrXjDVco77+srH3gifLc3/9NiFHwItT9IMWZAG8YZMefgggm/VpdCyUMr6HpmUHosFqvHD/KnJPNZZjW7AFEbQdR0lI1K+K6ktv46qzbHAlBr8U+n6MH3ilHP3iXa+C8UdC+Qbq07ZEnUurc8syLMCgfCo8k64XXtxF5dxVj/hQh8fZdEGwpzqHXDrvfsygGsVA40q8E0m3Q8713oRPqdT69AOgdwr2LZ06Ua6ePlWNvv1QuUdmYJpyfRMz08ScfQ1yGnohTx9NpeZJddAWdmErIW0uPMjAGu4ow2Tr6ZXCGlRCFxmhFPsciU19gNU/efv5xKhIuCIHHnQ8+WsaQB1sL1do0RY+fB+8YOfY+c+/sijYIuRvGS9YcO1qKcRp+L3FGIRcBulo1yQAfdpX6e8VynafRbAOSgiAhjW0A4bb9nfQh+S3GFzamBVdbo/mg846U5xyGiSBWsHuGn0B0cRaRnCPwJo7t+x6AWxXVXQZYO8a1PP3if1geee4FnB55PJFZmsWIcsYYcjwTxSXQeAxk1rmgNpYp+wZzdM7fuwZhYo4RmckEHVM5yq5NS7cuUYDcTP021SCEt2lNR1jxCXtI6gi/OnezKk1lspgAZTYGRV7AIUiJFIzx3smDME2bZEizg3lmSf9uXKJ8CXNzDgfpMGaxDMWLh9TqwDkMKmJLmuDxzhNZnoZheQsQ8ZyqTrx+BYK9u5/8bNmz99P09HBfpnBqpjFsROIctwFFb129GHxm1Hmn8FemLp9tSph21fO6S8fLpqeewdkQRZBCzhGRVsco3VoeFdiE7eJel2rnRDr7X32Z+3uO66PKxppesX4rjNXd5VMv/jprDYD0vvTiXnrfbbCLYRH9nMNilYfFjtlu2vdN917I0BerTHwSJ5EooQtF7f6+PXFv6Hk6OAfYcV/55tejj2hJ7MrRw+UBiDwXzxzjD46BnV9xEVV71AgIEYk/tvouB5hT8XgSyu0g4fIa5hhYrpO2vBplH8ezr189yk5CvwKtuGNUL5y3sYEoQjk1EXlBRBe405/DgHYxdJ1/ndhdiT65qbGMClpm1TjsVcagHZ7stFnY7Ch1ACxiLY6DUwZBoMrmLRaZGoygjkH4xUY4UWVGMBT6EEDQb0HtVX1r1Fmfaii6IQuKur4wtuvk64lScCwrkdQb32y3oMQlyrNc17DKS4TG7tz5ihYEBmO+L7Cq4i4Owe/nSKmcsTHJuQ8TYYxTDrXsmcEx3hvb1DN9G0QkRCnTiwpOdmxtDwirk+TkMJp0LTrBio+VFJfoCyfgM6s9C27ZNs+SHjDd3DRkEIGdmTgFTpXo6jZt7h0VoIgcJaSZ+8/glCbSTu7n+bd8C3ENHZPPBRVu6OGWGJ1gFhldeRc8twnVuXjt9of38kQczINTnsBBQqKSJyHR1ddM3bpItYv7twXKtKleolXxF9aGTlHKvR21tp9zreIQB9/bV84xc1a9DslbphTbnn6h7P2pX4kI0b2UXU+cFVSXTlc0v5gx90sbFnMQrb0mcmk+q2/GoORcr3H37ub9ft/+bKkn0l50b+TRzzn4WkuFeSh4+cMfvl1OU/IcgGI7mwE4gHcXyOswBBuH7IBUifoGwNR4NNqsqtWOTasIyrirzrQSluQ4VYo3X9lXHty1GaCTtvBNipvOUdnYikOgRIr8+YZNm8OvsFQZrN3FzqKuKbXOzWdZO7DS65Fp0RWhVx0kXY8mbToNdQUkR7HbOALQyVliFJkeZflPCrGYBMbbGRTUhCiVK1B9yECcBzgFYJZZtSx4h/Gg9DSN47tJlUGC1y2MdwK8Qj2MFSPOyQBEk8lICD41yDVYdiVlCl2ZFOhqJOVHqQpt5bj0a1D10enNAu5lWA0RRAd6tthLUgGu8xZ5/TDSd0P2M0Bt9t7WieCUasEnBp227T2yddxIC2NRDk75f6sWkb+x7TLfiVqK4wjwquBU52YaIVo9UVzGCOK2oKn3ln+rAO3YoikZo4KcOP3paEUGIsVpkX7RVDZEK7vzSe+AIdgYNYfi1B2is5WAgWCo5dYUTpky4wRK6tfAap76iS8lXRoH6JyFcu2GFChAyX5EdRPpSGzj2HfoR5mjN2bFTnpiIl/HU+Sy7L71fnrNc1Ky3Vji8G6DQ7yN+M35UPVv0ki4gpRow95ny94XfzmKWYnCalY871evgwhO2Ly6n/P4pDYZt9Rgj90nkZ/1cxD9zvRvIoLo9XTdzqLfhU6Tg16jzOTue4iehPOH3iUvvobiE2zLE8fYfVHvIYR8HDrs1avX6L1H/4/c0bKhcybl5y8j9bDpahIe/QrSBwG2Dw8cKw/ByrwGOWrzZoyJuz3GQ12DA9mOkOkIhuEwGY3ffdgGmyzy7Ew+Gis4VeA1fGqNK2pItuGYXghUsdDIT408omHAjgfDJ4rT6UGgDh6ZN8RcJEmFno0RiPyHlq3iU7QO6vjBUNFhWWYRZueBBQqwZsVAAHQaB3Fg/2tlM4ODg6IrbY+znGDxLTME52cpJbK0xhF+seC6lp6EOyxcu1FtqRaQG+K+sbRpeUZUxnKl3YnuspdPlaEZVK8RpsnipLY/An3bakVC7ezcREHU9EMXT7Wjqt1QOAAAIABJREFUdrk6YjC3LdiDjWw6u5qazRF9uA5Muex89T7Wa8ZZEA0pL68gTJS6ccBWTWbp8MxtxwFOk2bokNIfmhmhtts7gRuFMqXiRIq4d9evc20O4uWZOURo5VZLt1U71HMfAitKJObViVEB+AJKZC1N+SytaDHpTLWrIas8q0kzwu1Q2oi76vujmMW/AZYFc41+DqFufencsdzfm6hTTZLDraF9/DO/8Fs4FdZVgz0s5CBae7xrP7lx7Vr8uLX2cxDzOY0lRxAV8KgfNt8HzIeALuyxap7d7QAWwi+6AU+pt7cJKWUqXoD3cPrIgXL10Ktl4PJJhGwvIYHuUJipsvdTj5COIGILYr0KsduEejzkG6hRrSXEdjrSzblRdB42B/g6cfh4+dTjD5MjHqdHgYoF0YZKVdt2P8rsxPVxLnEQhu+WIFOuc2nX9uzW3WdX1EkItmV4bxX4UDB2gPA6KL1huIvIjjGIPkYSASrtQ2Ah2+kpkNkhdbAK0gkIWLkUOhyblow2ZjhWh4pE5lcSpk6RMw+odkRHY/QiAM4mMTAhwdunj6TRakaVbJWgUN26CVg7jgF34HsYlofMpZCvkm/Z3ZWBcTvELTrfYhk7oT0hTh4HvJuj9DdM6U/Vba910GHCkqA0QaMOjDjX7h8dXCjXzjxNjNXcNxeYGg4YYCI9S59iDrX6I6YgKDkjZsGpTHE/jBIkHkWmTiON8ds1iuOJEyWqEptSH9OITgyENEpOwrTAY/QjmWoFuWo5be/xTuA60fu0S9QozopLlLicbyqkwvkSTWj4jgowMUozoX4R3VQdyQiVDHGINJAZqXplVjRMN8VKsjGMoYR+obwP5XqQ45k2T7JmxxjO8+Qv/Cf0YGyuz3qRCKLbQbTfLxTl1+z9/sSgb/rQk8YsmGJUuoue/eMOYikhSzeuMC8i2pPrLBSVmOvX6eAYuqg+O9i1E4fKqbe/Uy6fPgEZxt13mpLedHnk0T3lEl18U2oBsKhWMglKFaXriMUup1JhN+YkC3jnw7vJz2HpgZCvJkRcuxLWJnoRhsrL0C3chYMw714h4UegCuDSunYgSqMDQ8qGzFW5DxXE9DyyI2YGZm1tziLTBDh2+g1S+XCpkQ7Z3ixISbg6o74hzmHAP01HZ9onm4cxpy6CO7NkKiMQ813JYXQrsurjZATyZsRCjGoM060EYIfyKpSljxI2aVm0G3AkHaoYNkVpFOF6Svn2O/AOjVsjEweRQmwD3TQg2/AM9wlBGaOhTNCsloRRkM9znJHk3u6mfE6deZfztfszHZ1aVZYYhm050+Y0Dctdl19IaNP4Z3HgJBIp4eoYJ7133K8BHaX9IJzjDH0bTj4PWExqMgD1O4471eb6vGZNMYn4bEtXBVx5O5vkKjhMxKBfF9/AOQwTUejZXLdx6hLdiOoG0YfocP9mnZlqiqfIsIOI6eUwshzVSeBI225exW5xa4la0hnE+Tof9Z0fvUS0eiQTzW7ZsTo7XJ77pX9UtSi9+gUMtZ8jWKj6MF9U3rspd0cOrdPp9/fdFGM+oGIpziFruQd4bI/XL3KoD+KeKOdCnzF9Fam0d/4Kei2txtzwGWrUhmzniSjOMX8TnBEK63aadFg0LJBZdpWVSOUbdF66TKPOuCAiISuh33L6/e0qvA2OsYbUY9UIgrccw4rFZmjWKzGg5ZQP/bfzMQ1dqxhrA7Ql+lT+TZRecCoxabAGFZdUN85iCYXaFchr9eSAgoOQawJkispTnbCFue5apg1VoShRXCohahjA948+grm9C5PFx+4dajJ9HGxTAe7c4b0+mYeG+u7WMzoT9RystGDsVlE6XGuYm5ZmjThwENGtMO1IZcH5HLzWTlMdjBO04mQwFBvJ6WhrjU9FJwHYAcu6fq6yfDgOZ3cYGWTRC1TyOWEXJlfTwToVvFaYDBHmnDimObkecOziTVFosmxos5fnZ9Im38CoIxCGuptVearK6zVRnSI75vGkbKGlGMn4fHRCgqJeX65TpQw/vuIfGY9IZFcbrqoStnqWs+At6ZMxpVNdys3KP0YH4hM80/qHe+E1p9Gucj3i3o1sSBl11gf2v12uUpK/AQV87Y7dVFkul8/83f+obHoQRbBmY+62l1576I6qc+guh9Jr1PPZ0mIRxHxOIu3eC+UhS3UQLYrfpiELOYjuk+k9fvfFzxBC3/zR18uyWcJtdw9LSxjQNcgnGsRHEKkmKdHNATxehWk5jjOYgpa8nIrFCM1DlxjRZwI/S0RgqB+FIVINBzysoYlrZJJhKgJZLOZtYA/sm5TDNlAZUXLM8hyGplPIrlidQkLxxjEEc1C41EqDZp3oIk+wXiK7UIzRvFQmAItvxh3I9uUsqGpELkh3TC4yWgLqQGQ7lJiVSkh1JjMudI8NqCqVOkYTYZfqkFR/Ukk6IaaLuKU5x5lJ2nIbFLiruIk8DtOdlGOTKmkc5PzssFPjTP5i54dR0jSlcW22rztrlOM5rCeGBPZhJSeU8fztZYAVNM5JbchEp8EcLHO2TiKZe8Jz32MUogSdlYw5ogjLnYOWmfM7wUsxGIzdNnGjJ63QEQGhbkvvrqrUXseg6UYHB5JzqRGABquWpyXrRIM6cUlqgs4pr3I26S61Yax2mUqh7oBpVVl71o0OQhC5ERj2WiIy7Mk0QjimlqnExEHUfpQLkPIOvfVDyH3n8S8raRbbWDY9/eWybe9nswF1G32/NL7XQSzmJLJpdVUJW3tbyNbmdRALgZS94Yr/HjI01GS6QJKFAJD5Tm6hn1eHhYzcO98tI2ffjnKxZappEWhXKSHsbcaanT24rwwzfdrKxnWYg8w3g1Pv8FoiDRbUVZqY1HMYQ/Ie/xEDULjE/HsFpJ9BQmdbiFduXF/WU75bDg6xEgexHKQ5pauErbWMVUfZV6hZ1LqZbeKjwIDYVZrafrgQMXZBNeXUaxoyq3Q30UA2wQCeDckqvRoOta1gV7oyorTE4oVrkGOZesCs1IlUMRp3y9oZaWpjOJtdV2cSaXcH1LjIdQR+nlGN4UBlbGaXDe9UoyK6cuEbWrPIjRZ0DJOzji2UMckr+TsApE7O3bkhitnMNiAvPOdu9UbBFF9npyaq0nZ4EsvXNENHaTTD60xtUtER8xAUNSXi+Toq0MhCfIYNINL/GiyvmXZzMFVxyhjVpvhQAykqQrUfpEYSRkziB7OUJBM9kbolNfG5GTWIh/APHVA275R6vZ/cZ523Dt2yLyDloIK2MTbFco0UqiMciDNQFaqmWmJeAwCmDh5WSCbTzWSMKkzM3bhO5eXN732naoOInzCQ6KEv/r2yYjuNZqpyd33NF8n3GvBCEUcecR8H0f3z3ihkPnxxwSpGr4MI0ysYhevuY9XR3mvoC0z23oB+FxIPr+zYq38AmYcdzAWEcczMEFazWyt9PiuxBhBSYdcp0GU5ELcwGEt+t8wFWZSqUymwspJhOVegattBecOBqutWIeU+CmPwLBHEFENN9iY/dHjqCqKP5QiyZLE1hqVxuFDN76NnEDUkcngaqjLyXgdiSdTdUWPRAMUnXEwZeyfXwUlM1eFUJWabqdxZvY+GuT5Vd1hvseGvP/a40KL9PCOXLGoBRReou5p0aQ2lPgtZmR67xtA1/E4pNccyHapRlFWUiMUadZjy0AVqLwt0SnZvoi5xAsLqIaeHC9QaHeS5OxHYLZ1jh1LeCskavutE9Cg6Kd0c58J52twV56Tikqei4UUbwlkeNSrwa9roqmGZZuKX6YO3RQfn73XO0d/g9WIVXr+DiGO0NdLT+JwyHgcpN0Nj1cjj7OtIPStGtezqLdIRgW/U2COOwrmM9VnXzuKkP1lvOv6Ko0QDJGS5qsrteICsiTxDmaB5GkQedr/icrmu93/8CrIBBylLwxMBiN7x3E+XDY8+05TP79U479lHPUb3Vy9W0f5uvpSk/f18xt9rsP1edzfF+Jh1e3o9XsgsuRnFUhdkT6ml+/W9qUbv8btf2/s+3zvxEdO1jr+cJibBJvPAGSi84SPpHEKAcbG6XqEiixDz/RWM/hY70TA799lTR1MuWwkgefoUNXVefw6q9TZmWYzBKR6CLWg78RrahW3kkZu/SvFW+fkxCjUj1SE0PaiAqSmBWgiWKVPC1HBDq7ZKUUt9uZ6GdZm8Njt3Beey4xvausuo4xiwrxkSG61Gl67IdpWis+FrEH4Enqx+vh5BjQMdUMJkF3HFLyJdkwhGR1HxkJxL0gm7SHOzKjFKB2I0KHhIBORYwklSOv6f6xKzkIQlIFl38RoIazhWHnQO6lpU/omPZFBj0eWYTmXdVBl6h+YmgjEayNwSnyfnnWdXnZlnZ61m1r6HepRcqWlV1pH3UifrfSeSMBXzvjsNy9R2kHUxx5qox/YxV4P3GQZY1rF4v3U6d6tNAlbcR9TAxYPkfsxanhQQjQMQVPa5NOlMfBb3xvVgWdXKh6CzgLP3Mq3v7fPzkfr+1n8zP/YwKmhv/4jzo4pBlLr5yS+XHU/+pGhTHW9Qabl3v/T5wa+6vpbiIPrZ5CeJSj6WhrSitf2Aj+7cp/3gpWISC3mn+ZyD72mHyky8+a/L+NWPUk9PWO6CDZjXoNSyCwlxkQ8Bm+A1PMgZwDs7PG30GsLIz504mMYo6b+nDqH8zIO9eOZaefQnX0ikMTx1CUalIeggUcWGhHtrUYuSapzqRRtFNKVNS3LZiV2ECe/lQ7il8JiNFHyophQ4rISiMRqdAYtHUDKhtgbp8QXQdBaVch0qMoY6C/Jfc+E6mi6GLofCxSJ24c4rKJbIQONpZO+yo2nAxt7x3nGI9bmxcHEyjuVLfk3kE9FYqjliFubKbsE2JTkHpIO2vpWSOEbz78axhINgCqdxxogqruHcCR2e9GzB0dZJ2o/hlwaQyMlPTarTMGnzYJsuWD8/NGs+wyjE1xnC2+3ZVEwSbPD9DIYcwFR9jQzUMa3yk8Qd6lwSzSszRrzP/j6ELZ2mNRjDHdW3HbDM/SBysiJTIyzLqDpPHbfzM/i3SZPRh843ow5xIipre88Be3W4diAbdUnci3K59yYOWhiMaJay9Idvv15uIOyznHR2/eOfLduf+EJ0SfOcDSIaPCL+Nedwz2ksBEx229q/q4OoS+eeY7qrSbmYg2hPojZ2+TyWnmIsBph0O6Kch8NTXvuTMnobtWJKUBXY4uFQ/w8JScPzZ0qPy7+HhlzBOkfGqydADZuHdfnUR2gzUkvnpbcYnHvuCp2OtH4/9txz4Bl0Jw6yAxFBjKMetRauviKvlq7UCEhYberQYgUeXaPPlfvwMMzsfvXBZgdJSdO9j6ft7MnEo/6an2jM7o15LT8Mym+VpIbnOZjOw6qCI+2Mx9ldHLNXh9lUbYkAjIbVSUt0KvdEc+szsi+ieVreS4/X5P6D0/Am1GLo0DNgGc4qCSlawmRfOwduoPMSifd0dIz1srnXFaPw+1wJBhADcT0Y4QmYAgKmWiDtmggna96USWcr7uB1RB7/Xu6Qzlfp50rQ8T7JXAF/xV4EAC1L6phzHzmg4wd1mEYGyvMZQiasNKpgNzeVyYt18Drwxth1aB5HpyNByvJnzp9n01R/UjXxPBvjNEqMA/F+Bsi0VGx1ybJ2fbxWpSxv6nCtrNhz46aWaV86P1cL71Mx7YN9P4ayDtmK57z6oSfLgy/8bJyw91yCWKsv0mvk3Q6gLrf7Hccn3bT7vb77mEtyEB8LNdpwrccvtAN9uy9iPm/XG4Vk5+z2VhpPFjVG/dqflg4tuy6uKYa83EILcYxp2B3wActprpaAYU5wxtPT41g5+TzQmxCjBvj+6tlTlbrLorhwFmEUOPznLlwqux8DHAKdvsk8hpkLVxmLtinNPOvo61hGp53hdXgHTf6dYUEpy7rk645sLpuhuUiexegFxLLrSJ12xDQL1uglmozmpYbkhOyqGRthuMAB8Wp3aJ2lWaD2Jnw3jCaaiDcnhJ2VK+HuSdVlVjblShSh7EFQFj5OxvJaW+bkuBqQDjOOpMmNBSCtUMg0HCA3Jj9OvozeRVIXnEN4Es0IOcPnlOxwDMnRne7l9bmzm5qkRGsFogKEwTJCpebXoXRXerVpmFRyjSAgqcN5gsOYQli65BlyT2aohkgaUzxGo5mVutwArpk5mojIChLGFPHY6gRcf36GwG0iKtepRprqkRgN15F+GSMAqxjiGE4bY+YmGMscjMdgXOAyVqqiMN5UXAQqg9l4h0yzktLUClNsNGVYnTrcBp2smSXnKrukzhapGEQa6liHp5AuPEx357pNm1jLe8vWJz5XxWsFLl0v8wCLS7Gt1nEsFul3/7439ejnJPpiEAudaAbn1OUcD9ovjlgoHOo9dq+DyGFZJHde+ZMycuVImTnzXrn0ypswB3k41N8HttBPwY1dt/epLGzz4trT4MxHySlqL8hqdKz9lahISZS5itjIKVWq6DdYTg/CSlqYb145VaZOnCy7HmE6N5JyyxwRDw/CnLUOgKkYQb2p9aKz25rqMDshkYEpgWGsKbUzIxWJsSogfpGVZTjbgIMNfTtt3xi6+hYVW4irq3l+6MnW1etw3xrGmm7wh6jH96XkazSRFEhjccEa0oqHaAA6Bu3F47pbV26C2IU7uB2Htp8nrOaYAUtNVbL7SxunS5LrFphzh3QXDqjaFTc6Hcvy4Zwqz2IozvPMa42pqzONL1FGECc3JGZi6gbI7LlZHo279V6Bxdis5W4uHyKgoBoL/C2bNWtC/6BxuuZC6KrPJfM/m56QjBwwKsrVVgciYGn0VQtQPsCK2dTgiO+jSUHK4Lk6IdzKg44MLYkAqfQDWeaUg+M9GGRTMM3S2ZiCRC5HvIhzTym2weWkhUsGi6PmY2V02pF8nPmzo7SeL6NtfNOjn0nrd41Sazo439dimF77vvkigVx9c269n9Hv53ej+pYH0e9N/U72Xvja3znkYXaFQPNd8HyOIhsDu9r0D/7vMnQRkPG975ZL7yK3DtdhiEaqQTAChBLLIDMdxqlGRMkocxjVY7Ak5gK8JyE/KXuOxXKDxq6P0F+Udi3Kvppj3UAKrENUseOhvWUNdOQxGnqcrTmsIwp3wQ2zjW1daxVks/QYR2G4nDRE0hL5fGZS4iyk5RomywVIqdSOSwywbnc1BBWPME2Sw8+CH5QY5cXHIQkCGmrb9WhkAdZiJMKOZJkuoX5q+fw77E3H1xE1ee9lNLq725GY9KBeRyA8P897I8EpeQ0cBjkWvs+IJRGdkU5NXwLYCSym3FhtLn8lpLcNGzIVxw9JK0N3OS//WBJNfk8VI5ZXJ1Ll3oQ9qVFyRrI8BfxC1gJPEBS03b2pWuXDhC/CY+B7r0tykg63opFhbCZS8lnkuVdNjjS9mU54rGA/pjm1WS3PI5GFEYff6ygrTdpybAWc3WT8Wz9gCbQ+b+/LLJGcqWGi03jiWrmIJkj+XZ1Pxg621SLu2U3S4WPvIYpr4+ADT5YVm3eDR2y4x6tpjGWxFGBeL9LH9pYSlfQ73l0HIQ+i3y7+1z1w94d93OvVVbZYFDF4C4bkS79Txi6BISD+ceUwk7Gf+mwZ2LC9DDpQ15Ii5cg5Z+oZAmf8m6VAaa6Gwe7CkGvMD3m4d9CWvAZX4sTB/XTW+XBp2Nm2rYAYlUFEaNYxKGUZE5HWb9mdPoRRKNZh0IVY5IKU/eep+8BjPglFxUMMe2tICxptCC621iD6liV9vRO63Sml/dZSpAtYNiMj/6w4hF8gWxKDDGVZ/+EOpmhc3dUF5OYw4gFQ8ITlpCVpbBKIw5HkNXfB1IYDUYOXJjz3xGtZMyFyjlwpzQMOhMGwOpYazYXDc+Bz6HisBmL04KhAwctq8NnxjaR0CDZaGT1onFYmnBmh8XJtitcm5fKfpgzc2+AETXObpctodDqU2B3Zlm8+X45EDFKzp6ckdRjvf0qrUKBVFff+h2jlDcP56Wh5HrkvcSpevFUbr9nLthrlfeLeQx03/Qogyv1ThFenJyZSMQhxEdIuy9bRDhVXIgKzMjEJa9e0hugpgkBNVSVpCOmdA4Rbh5p5IKZM/GAKxual40dyvNWf+jzSd8jdB5O5hym09jPfbr+Qc2h/t9RopPv13Z/r9236/7HBOQuBlb5xoQ9f7MQWen+309BBzLz8u2X06sEyt/8vyoWDiJt8/qtED1t4lhiZZBxUiufYgYIWYTDKhBlN1NRHgEotAOdJSgZSjn6iHP7oQNWC5PsBuhUdInN1/7uMX9/OUJUH6Pas6YX9C+34vLqgKqimSdXPqGXDKDYnZ62Lt/4md7ei5P5LWkDDnUhO7c/NoWX7eWamKYkcJDNZTVAuvwJvGk7ddblOgDQJXkHhdTiAjEYqs6YoGoBKTmmk4T2Cgu6eoXY7FNcfG9UI5law01KgLewzSY+4nzikOSjgUodzDToAIgidQe6BgGB4EGImAHCmIDIpdVwqdSe9MILwM6txByT0Xplje+90TDAePaH0reQOmL5gQIKI7u7wVKhlhBqfE/fzBWI9b5OHRF78yuKE98zrpGKViCpOvN77SiCrgUdwMp2qZC1p73G49bk5AVwMKKmRpLhEAVaejBj5XUsuM63QEYQEZ4ChI5Jb4yYg1lEjTe/RbPpKFC6GGu8C4OeK7RkhTdBb47WPKXfPOguus8SvpZYrFztcv+P0S03ipHpncy7mIBb78L/u77sdRAeG49yrv1dGbp0sc8zGuPjW2TL65V8oI+7whpOuacbaz9r2bLsxS8oHpuhoXIQLIouERYxh2K57C1LVBSauGBpO3L6E415G3wUqRAffAI/YiBQZA1tZvPb1KylvjpvMPQ7AsF+jqp41S6+lXus2/Kw4zybs1SiyXnQoGoIkJ3NtFqJ5Lquvk8WlIdVyaUbWuSNHBUKA0AWI0aVqYaTCQrJTMI1XAmB1DJwj34JHpFHIgEYqNYCbWpbeDQld+h9xj/gjPg/cQVHcsAP9ZdB9044aV3hekCL4XRPVtCQgHZxGIH1Z6jc7ZfLv6Eral6FwjO3dHMdbwbkHy9HgpESbZnlfQ/Ayj/d+VhblbIhccakhTeksaoJQyVmCft63weh66ng9jo+5ocPnPmtsjYPQwlOWrilbXm80xOWquB2yWVI527y9rhpdDOJwK4tC4Fan4tOuxDaPNysOFFal8oHMMsGJJgXSeQiaJgqrMnrBe0yb0qim1qZ+3wiQiPjR54ONLOVrIVxhKe9fymt6P+M+DKL7AN1pwd0X+YC8uJ5IaL40pN8xFjrJ9jhNmlsGr6Ik9frvl2FYfQPMbDj/xkdl9G/9YhnZAHqPvmCqCjAhLXtWzQGRcHAA/r6NinAacFJGpOsRByFDT2LVJadqkYrcYWGLP6e6ePkMfRtjDIlhHiWLaAyhlNCcpcC6sNzFjRbUXQgGUZ1EFWStX+nFMIJgB01IGlDQ3d8dk8WROjvvQS0qS0LHYPnWHRqAzd29Y4u4zs8eCo3FSIBd3ApFwuWmY3RGZN0lPIYuQwxb9N5j2jClE6kVBAG/4An8O5Jvugul6JtQPTBCXl+xiDi/6EVUTkbOrflyx0u/pxqbGjNOyLbsWURZwoQ0tQuewh5r+uS565y4X0OE/HIHpGl3dFzu2vZYqLGhI0IS0M8U4JvlmU3ZNim1XuMVbPZ77VusJOdfn4nXliE9DvW1MlSvrH6u0YD31Xvue+B/ZG2lH8Uagw78XgUta8jIQWP3sRoleF1O7w5Bjo80utMGAKdzXCMIHMssg4QSoIQgZiRpelTByowYzL9rFCE13qMJzy5/6Lm62SXs+QRf9zj+972pOyWZ7/ulfsp9kMNSBWNiGF2f0HsSvR++ULqx0E3JA6a6MPzjPy4jE7DcDjAi7lUcxJe+VkaZbm0OTiNjmUMebsBhsY6tM3wcIT0A/JlAR/DOmQ9riCiCLExBTiyj0n4NmX2uy6Fmh5m+hZ4Ci3Qdw2Tsm1BQxOhBgk3UlWL4LrQWw29KsS4KHYnGK55gnt6U2eQRuGrMh+M4/JOQmp+lK1MUvumxCEgmsapStJWdyyQq35NuUFd2dSp+jsYZFmR6P9wSXextvl37OkIKMjAwGjEk93OhHLuFxWm4A3rY9IGIV2heXo+/d4erpWEjEDeFWSszai266HUKdpRyrdOKufCamaQSTSlYV+R9MWJoBFd01N4n+zKiDF63/qwnnZE4hGIxRkJiG7NGO54RRjxjxONlOgVNzoDP25TEe2U7txuBbNMQ1Iy8OP8Q0LRXrl/OQ6of/oAPjJOPx6kRn/dVh2qKFHKcZeimZyVr3jdVwpcVpwC9pgwyKANaKoAjtb++Ml29pn78W8wmCmJxWhVLmmYD8SPHHnwmz7Pf1yfdYJdq+Et5XbdtxsaX6iAWOnh3pOHrWucxnyNYyEFkh7l2pgy9/vUyioOYO/hqOf/yB2WYMWXj6DXE0w/zMChTDtiSTR6XIS2jdh/Ch2AK9Z0LR6O1EF0Gc1Ocwx3KnVMYxhDMNedjjLMzORjHWRUKlI5DkhoxZXE3V/4teXxF+XzwdVq1C6ZGBhpGHKb5u4tZpxI8ocmLcWRJM9IkoHHArdCw3enNTc3Lg/Y7l1OxFMuNgqDu6gKaRBj5FN4veOnC1EH4b43eY2o8sQR9QnUW+dCwOi39GkE0P5Nr0WAzlfxTDdAdMl2d5gQSg/xMQ2mv3XDZ3xL5hH2o8jSzR/2MGDR4QxScbf/Ozsx54FE6OFzfKwW9Vn3U95TzYdRt+dNw3FjflMqrt4Vd+rdRau1d0ICDc8RJYLTiRjwvp1h5/7IPI8Lp/emkW1fKMp9niuUkdash3oeI/XDX1HjQqfq0glN4GRqu96nluLiELO8a2dWJ5bXEK6XcdK9yILxHplWpNDVdoQH1spnU9W9EVQck6cxMdYjCWHeKD5tOje15sqYpfSKI/7/S/NZ2W1u/6yC6o4FUitIHAAAgAElEQVSleJne13Q7iMVCpsV+H8Du2tnSefWPyugUGhCn3irnvvPjMvz0V8oIw2mzO3RYTLRkOxV7yNkTDqkZRmVZvMFJWJCq1EnMbpiyFAtb0RgQ5iH59nzGENpzLm6dywyLfhQFZ1mb0S/Q6C2f5uEl6K4LyQWoUacGX0tbViACXIo3BGgkl5WNl02MazG8dpcLiFl5BUNIo1fBmSoEYwNTGo50DmATUTmivyANWnECLkktN50RFaxMRJFyB+dEmG0aoZFaqXAXtbZPybcCEBpkJQ3pEETqwyswbGjQfj8yjkfjlPLsZxoaKx4j29HOTY4xSWVD3zKJIE/O1y+dqThKeBX8TdnT9hQ/IH0G3iXZoe74lKtDwFLcR2PRsFNxqtqPCcHDTQDjME3gs9x17Znp8NmWJjsIGOsgLUEPCXqm3b7iLHHqIUgZKZhqaoTyUJpu1aQCuj37YsyrrNqo/iWIa3pkOmJkYJjJ+SkbqGNumvB0JkaW3t8wKP15cDAfeMP6TA+H6RqP0Ggnt5IUWDaqzo7zHd7+aMU+XGFdTmIxikCv/fRuzv3sd75ovt/G3v3+v1YEUecE1Git17F8kohhvgsLw+4GIOJrf1zGJs6XobNvljPferUM7nikjD33M9mpZy31QTAZhCI9zKh2R761Lc8RP4UENOVQ2OSrlR+h1NwUC2EobcOzdehsMArzSXYnBGkkLtUhrKLYDQruYrKUFidRU43KBYmphu4rJpLdM01INdrQYMKRaFDvaCYEfMQx6DRcKGoe3G1u8qbWHSuhf5p/7Ceo+g6Vwuww4CZN0Am4oDVSQUvDZXe5bI31+UTMMvhFPd/Yg4CrYX0bcuc3XrI1/aYVj4pGQMNIywPEmW+TWszIvrTyKygc5p8WYLm3ErGq4re7tazLtCFFrs/7KgDr9XWI0nJ+dROvaynPwLSFFINjmD4owa/4zxzPaYZ7ZNQ3i7LYsKVHS5wOD3IEot83zXWpEMXrGdg1Rp6QyJ9Uvkftn9H4G/6DTi33Us5JTR8s3+Yrima+yUhABwyg6a2Kg+PAsly9rwFlfZ4VVJbNa2QZwhf3wDUWdmhuGO6QaGpk+yOpKjWL6WO2VD+4/1drO70bcz/nspRUf8HK5FJSjIUijIWwiMWihfby7zu+RuFu9fIflPE750sHB3Hhr9ChXE0HJsNOzYnNeYcoec6x8IYAK8Ny46FEQr6pXvhQnIcZMVnLoLR6zklBbnc1hWnDiOShCs5JdMII1RBo8ccYVHaWSnoKFqEsvE7MeCALSFl8MQOBS0uUBJVpC64RR6jLRg8h8vBfmpaa3dvvNKoGJc9+7GdRebDKkvXUgH5Z2JqUQJ9hrT9P/0lQG3AUoxA/R8DNPpAa3ps/x5j9Xueic7gLsMZkYiChiOs83LFVkWJBTzFXQhLT9DXUxBmQMTcHYCgGZEt1yFP1vfqoUNNNK7w33NNOojDbrRmwE4fpcF+MmlTBio6GXyd/SzYzkqgObkZAMREQn4vosE54BifgTn0bHdIhJn0PIyM4wHSw8F+YDzJkudB7afdpjfHrtYfFqEMwPWITMOXwjsVpVqymlkU5ng4qtHA4DI2ATkRiPJzlXzkT1dNmLWjz6T+J5D9ORjWtEL4sh9Zd1LPQLelEUuGwi9ZjgwcNbX2QtSA5rh6zHrg6t/t+1sdH9HMQ92ypOYQZZOMsc+g+qUzvz/o5iiXpQeScuz6sr2H3OYmFHES/8CaGpwGb3/3Fb9NdcbOMXHinnP/+KywcaNBf+cUs7tlxTIUBJHNiBbIoAwR6fzFMdxQe1m3mSkywoNJdaYmpkQtLGKnxOCbO0pk7err/+OLv7HbuGDoEH3FbrHBnzEKvxl7Rfh1EjQx8mSP5EmpHf8CdkB0fp6QDi+GLLTQ6EepJWIrM7uUZSbs2XLXs5pKyJJpSHAuoYQAqJ1EXv1U7y36NAwtpyZxZcE1g1UpPBfcihNLsjHEEAc/8eSP6Exup/AYjIXfzKl+HsaLCPIFo7IyqXf4crQRJapW4VAnN0o4zzFgTTS5fDXJIo5O/gLbnABWLDmPp7IDtiAWIJwRv4QgSpcSQkK3PzaY7cvoOKSIOfRqhXe+zd0iF7ZsXLpZy4Ti4I8eB2JYxf47Csy+l4Y84GrEJGWp05VnyP3fzRBc6J1/iPW3EfNoeG++/aUOesffWbk7Xh3NETC3aKCSNZRVrmkHd2wpN9DtliMaJeFMr9lChHEcH1Nb6YC5M5RreuJt15NrsdRA1pZ3vaylco/a986UrCzuY+z97yQ6idRJLjQrm81rdF94vzUhYbZj2vX9Zlk1cKCPXmY6MtNzVIzfLqq/9asI0xI5QZ96enTGq0+5GGcZCSCyw5vBXcIWbqGDPMUNxFFq1XPk5d7CAe3UnFwEPLVqHHwqz1OM2vai7S0LmoOLVMJMGtHm7PAs6GCs2QD7sNG6cgNWQ+FMrEokQfImOpwEEmwpEVdeohKuaGrS7vr7CXU3HVQ0k3AFpz1YDDMkzlKbSroMdUMWxu7VOFRMfsQdFAlG9xorWJ3nSvSSMr5ajk2t23YBxhs8YJy3zM8jqTzADNSV9Jos7dLaD4re9E9XW5BDY1MZnsOOnouN9MpporttUYBD1rs5yDFmrI1VJShdRHxwa6eGMoCIzInQSCtLOQrWfpSvXqV+eS1rn+cw7N1AnZxzj2MzVMor6+IDCPihDDxtN6AcsTihQ432Ugq1x28sRgBLjJPoxBK3ENzEKUwMjMfkeOoba35G6anaGhnyloWs3Rg7R9OB7rjcNYI4sCIfDSog9M/wvm0o1c7GWlD1Dufa+8+8V68vwpt114+hxBnWjn99BzOs5+vxiIQcxX4rfRvN3f78UPYhuj/Q34SBaLzivg+ABTL3x7bL87H4mLTP+jAEx538Ah/2Fz5O77aHsxkPdQoqRBiMiAfgQCZ15kNOOcbOsefF8uXPySMawr3riWZwKC5WJUFY0IoYSB+H8inslLSMHR94F+Aq+UAFBuRMVkKwlvCyIGLkbkbwDALMwB8MWqLqQCfEEIc2F4UcIpCkyIxZh6mFOaoelBsruFxVvDLzD4nF3c3cMF8FIxrKoizEYAcs6O0+V5Z+L3HsDFiaSYmGCIdT0QwdanZs7YNViNBRuqNBGSsmX5SwIvpmwywe4TfR1tkyc4x6iDO4UqQ6dj16Pu3fazkPYssmohtPxP6ZaqcIYTdlBSQauOvhajNlp5eIxpC2DlpbVx8DxzmjZOIaE4O7QOt3MDXH6mOcHYNoYugZ/+cMPysDFk2XZuhVldNvOMriGqeUCl1YfKPeG5Cb3xNKv997rFztQRcteGZ9hHAN/vE/iV4KlCasa0pVVDA2fMQPRulAjwhUhZyOlUa/fFEtnWp14SGVuFnUnjWZHnBsRpiMLUoHSP1kF4RkPbdqT55hUqIvbsFT7WgycXCx6mM/R9MIJiSDmwxh6T3axk+oXHXT/bCnhUU0zcProTa786IcM2iXsP/keDuJHZYbFsPyzX6RcyTPduavmnOoONCF/BGHpEpx03iTzCKbOnYCjRL/Duu1l+aN72cVwEO6yLNY2VWjJRslhm91Dx1AZlCLctWGn7u78292gBcDC3DNpV3asmSLVlNHcuWxLNy2Io7DHont3aPPktvU5GIe9ERhiSDkaS2ViJoUyFcn73RXVMWzwDLtKY518vpFLs95C/xXolG6edCknkmNFNNf/DH29Hq7RmaAeU9n5KXbcO2fPMF8DwpppHNO0dIAj0XPwZZ6rD6ECiqZ0Kjplp282QA09KZf3ag0NSVYL9K06chxQdD3FRHRyteRRu3ETjSgGRGpj7ORrkh74CAZJM5h/8t6b+BRKhaYX63dAUHWwkY5ZFSzFeARFdRI600olZ25enpHftw51DryjRl+V3ZoQy6jB/ywte7/Szm1FrM5XrXJ7slwTc/LzioIG27AClO4yS7Q+LO+PDWRUZ2weq6ASFbhtOM1tNfKa52spmEH1RQ1u0XOcT1oNad/eHUHEFudzEP2cQzeBY94r6/qFx/iYR/Kmz1P7bV/r58zSaTn8KqIxNvycebdc/9HLTOlmKtRP/RwemJ1gy/aq15jd3IUpYETeTDnMgb3T50+XqUtnWOzsgDyMYajUEqns+5ee7EpOiTGt2dU5COVFV9EdRB9hN6KToqqHuCskUsPPLIm6NNqwWvzEf7sgjVCccZlKRu0VyCRcl03Lreg6ipFESqVOe/Z7IxdPkspLyokNTpDrbdeEGxeivdm1/cw0HlWHFj5FE6oGtZe30LBLBQMTUjfhsqBcRnEQNttDkEnURw8z5BhAcMPWKG2NCAiOGYrXcmBAU7EdR+4BRFZR3trclhOU98Hvh41oiN6sGsSRYrBDvtYWdu9gAFcjEN5HqpF3c75RtzbC0XE1zsHGNnfp869/r4zg5MbX47iYEja8jpZpNgFJaHbUBjQW08FAqzKWjqK5aUZscQrS9PncRIA6nxaEdC3E/aZqkRQuuIWvlT/is6A5jbJ5HG7udy2pWhI1upKKnrKzKa9uxN4M+2A4o7SEEz2MrmaAUch43sfGsfbYTreNzWczC9nhQk5ivs2/1+ncxSD6RQdLDXc8aL8oZKnv73U8/nuYBzP5A4b24uVHLqHj8Or3yqWDDOv9qa+Vso2mLRqs1CJIyK4xhxVoH391EObPU4TJYg8DW3eWsR07WMQsbHdTMQPD8sYxJG8WUFQ3wOO46/K3zV6jhNa17k247MAZkXpxABeXQJfHMJR2IQYgq1WJ4BIOq3FnY1hNRRQtidWPzY4lySjWzg8J+wfpdEx8ruZDUHbxkpoXD4XJ6UKWAs6u7c9Na0IFbrALKccpk/o8Kjmnbr1GEoTsSUWsMthgRbgsZmDUNeS8DdMrNDoBBqeYSn2B1vjBVQib0HE4ZprASAFRejkfeGawnapIlTGCOsVgLPqHivXHMHWORjcarYMxvXb/uAtDeqp05wboDKnJ88ewQp0GB2moys7ibECP7ODXzx4rE0SY45S6R2jaG1oDDkEk0eH+CQaGTJVUz7SuRgJxRBEA0lly7TJvJXLp7Iwu7HNRJ4NnlHTPNEw+C9GFFHsjT1MvWaWmmRkAnM3F82+eo1U06ddelw4nDE1TWCMKRZeZAIZjGd7xKc5ZB1Gf7d1K1DzWvpAd9TqBbjv8JFFEt/3fd4y2zNlr4N0nNW9qMU/u1K+88kmij/b9Mz/+Vhm/dryMMDxnCl2Ii698VEae+VzpfPozZYABJC0YVtmHlB1ZdM5MmGLQ6hQj0ubQnbRbcfTB3aXDYneXq5oODX+g7nV5wDMMBh5uQMxKPqq744gswaY0qREblovkS8e1Qckdq27UhiRVdCXrWaPVB/lv25tTCvXzCbXD9cdI3H01tpThxBpsvdaITVZNWwQ5dQL2QTaexRDaj9M4gwE05VMvhNBfZxCuQwgLvqc6pnw14WiFGiofQJAt5Tf5DvAXJokabhz8oFw7fbyM7Xw8czxHiITEZepUcysmphrqSlSgM7yAJsqy5tkOvDGNsHEroTRRRvgipk9EeYb8phxO/2ryh0Qktq/P2vsh0Sl6lBWfibaGppTIZaCc/dFfQounyxd9kCEGIg0vX08KCXHOkXp3y9VSvDFohHijAqYHc8c3fTStyM5mWbLiKkkvfJ3phdGLKZJOL12dlD9VL3NwTio9rDWPY3k0IY7PpMr9zaQMXMcbVpJUraSZxtmINrjt8aS7pmA166gR7Hxf80Xz9ZHeSzG67fSTYhDzwQz3VTG684/uk+0+wfaD27/b3/V7zbxX3POLj+U97UUfApg89loZlrp74AflwkvvlkEGnw5/7nMQp3YEH0jozgMIY82BK0YPlOVmUZOaZUecxZgH1lN3ZpeZZdJzHoYGYfQeckstpFnS0/CGmUVR5dUqGy5ofIAu8QdxCW0QpNwFpbNIXltTEBdBds48cCMVDCKKUzUlyYxPQ3Rnc+io1IjI2kgIVMNgacS+t6awKZP6uoqRVJKVX0mZjUiSEtnhWLkOYSfqVHI+DfGpeof8yTJ0Vze9MOKSXq1cnAOAKWneOXOsXN6/r0wMLi/LaWBbBgXdmZyWkwOYppNUOrKlYPU34s4awK6JejJpygZvztNJWum89N57QUZenGmqGPxTA9JEs9mIhwjw1UgtKUjaQj2OL9bZ1l3/0jv7yhwVkbF1pBk4hhFo9x2rJQCeCha78ydyMXoI67TyLerZylswSkvdKwafdEHAUf5JRDT0XjIjK/aTqpDVjBR9vHeVLKV+Ra6g6ZMZkC0JS9fL8fepftjkZtOWURp/D+98gmjRyd7zG3i/Dbr1wYul7RXH8xrqY+9+/VKj+tZE72IQixlzbxTR6yAWe/9Cv+/nvbLbMv596JX/twwLcJ3aVy5993uFaSNl+MWfLZ2d27LowlQM21Ck3gnM7ISIw8zBxpx2/iSlsEFo2VYRpijT1epBVSgOACkI5n8g6+EfaNBNSdA828zUu1zzxJpSpPtPZNwFS++5vQSVPVm5/nVDEc/QICxJVrp10g4Wt44pO6ROyIhC5yB+oTaj7zMqSF5ciVcuUHcbj+UOl+qLzknBGRdCGo8qISulRBH1ODN3fB2D76spTVOsrdeknwCjEXdQ/PfOhRPl9oc/LhePHCmdrU8z41QBXyIwqM2G45lGZRgug1DnYuSV2r9kaW3P9Ij7QIjv623YqkbQpF2hqHOFDLD1S3p1hHSSjpmixdPUED8VADkItYTs86oENMvaI+Xq0cNxZmPMVB1yWtV6nzHMWqduS2UmpRlQczIEMwHjKsST2R6No/H8nVUiuBtdCtibVba/rlbb4hPdmPZYSUlUSYOakagVrziWBmwVYDYyigq2KQZ/jDSMJNjAUiuTgg1APrprb6NUPr9V9HMQ8Znez3pbm3tbMb3eiKHbPtvofTEbrM/qXkSSf/cqSuXG9PnA3oMvxUEslA8t5sliiMqF/8XvlVUQpgbPHinXX/oOoONYGf7Zr+KFd1VWo3m6EYSLTW68C54W3DnYmFJeBzeAV7C7ZNPEQSRiaHNhnVBzreHWk09boowCUBqi6uvDsNToI0jLrskTUkpNhD5O2p094bFvqfhEoouwDY0C7IZsSo6aqLuwJc+AjzoZX2TFojqYmrlpNK5PvYNphf+oUUKNRFRyUkuxASdTU9cQTU/suXA1efza9FSl45PwN6lCuwNCQ6fqM02T2+TJQ0QPb5aJaZraNj1MO8gYEQQSfPIejILsjch0b0NsHDEGNUPUJrh/4/ZUefvwR+Xy+WtlA6pfWzduIGUbhTS4umzYUDGYLD1ePE0qYxRRCUq1qSp0TD7jFmnL7Ws3yEBoXqMkumbNKCNJ5VIQGagVylHs6Lx2imHOh/bjIPwMyob0eHRWMql9+doytmZrHJTzfaM8Fep0Qr+GxWmaw5qyxGmlqbU8F0lyAiMCPkkHYcs3Ri2XIUQ23pfqBSlZ0hFf6/2WTKXjtF1fqFoehpGq9sTznjbacL0tB9fZsieOtnVE3Qbf2l+3vbW2UvetLI77HMRChr8UO13w/b2CMb0n1i+X6QeM9PuQ1vj6HWMhB+HvWqLNxAHAqMOvQZi6VCbf/Fa5euxKGf3qv1c6ux/KaDfdqYstOTsWNS0A1ZTJsluKdBNy2kY8BdAYMo9IskCZoWO6LauR1vJf3QXvrRmIT3YgGm2wWEIPxujS8dns/LmWRrikNj9VY07fX3YeVaR0PH5O3p7jGDnUOJsd13KtqYt7mSmFUYTH1DmJfXgtyuAlSogXrx2eRilhi/q5Hs70pJYsQw9unFSckNcdjnAl+1gRsGFt2tImcyNvvf/jcvXQB2V21W7mR25GsmGYMQA4CC9HJ2M0YwrEvRCfmTElgUj1xv7D5Q9f2lfeQznc63t+1XDZsXK0rEIxesWK5WX303vLIz+BZKCArZWSxknUCVtGQEPlGs/s3Xf3lzdeeamcP3+p7ORne5d3yhNP7y5r9366jGzeE0O3G1QlputMc795+P1MZh8lpB9mYPPQhs04ijWkG7AsFbLVKSMAlLWUJj3+jmZm071pX08jWxcyWRyo/RT8Je6k51PJK067MmPTjZt5IGpY1JmeEfIxylFkJ9Uo/bMOQYdO+dZmMJ+s3mL9rjKyzujXzcCnVDehbifRGz24SvKaBvPrTfMXMvBP8ru+kUjrIHpTiPmiiF5QZCnhy2KASe9n3edYwAbKD1C4tr9g/7fLxTc/LCN/++fL0GNPspNUPr42ZqgajrwVCOdU6s19COxmzoWY4eYKwsUBi1eIkLvHNrlx6LCKqyS0rWGzO4TodlSRDE8l28Dw60AcSkbfCr5qdFhRuAUuQneaJrSNYfH9sC3JcT41qqh6Dv6zdTjW4o2x3VRxVL5UCrF0ZdMFQ3rp1Jbu6DxtSTY5x7D0kpM0nAc/vmEgNuCXYF+r+JQ5nlYNuF7Ldcr1TRKhXXvntXIDevrcqgfKGNyH0bHBRBBpfU9UVIFUXCbvA9A8f6wc2v9R+afffKWc4L54T1ZyGv/BzjVl51aqHzjmUUYajm9cU9Y+/jS7PZEAu6rpTKabe88cT3B7uvwf/+L3mFkC9wLVrzF+t3fZQHmUMXUPP4Yc4GM06u0B2KPtPFR4gOPr5y+U64c+LON834E4N0xVZXjTFoxvK/+GuCaxyzZzGKDBH6LDYDrTMFcdu2caoFivzyRlaHkReYrcfxmQOABNO47cRyAprRKkXEgzjv7TJ3usYFmkWrJAw6OpTVuDo5CtxCfEXYxgNj1IGrQ+zqMN5lsbyt/V99eNJPGHP6ivjI020cNdnOGTeIA+r+23UXfb68ck5+LVmtC732f3ix4WC2MWchC9jqn3MzuE0VN/+Yf0ZYD4H9tfbrz87TL3/Itl6JkXqoNoac9SXzUKkWVHuFl+cxfQmDHOKYktdhkaHjahdp5GUHcfVgXOMkqPf7s7mNunlOejl7HJDjpx7mQZR43Y5eCuk0lR7jFxIpbImtp2llAF56qkHMYuw09DlgHqbtwgAlU8xh4KXqOR2xVofd7UxCjBKEISkcdsREYiLNvQpasidgVH0xmZCkaDnaTPpJJ/XLQh/iQDqinGlODk1Qvl9tEPy5W3XqbFGgyG3XqIXW/EKgEA5Yj9FG0FRPyEtGgKgPDW8QPlu3/+w/JHR6+UU+AKGt+XNqwsv/CZB8uKrbthf3PvwTCMrpZTbQioHAVsjcdKAg1YPItDb7xZ/uc/+4vy8Aqcz9XrZefYQNm9bKjsWD2ONPz2snI7u+7uxzEsVLSCO3XKdaYxT5w+UgaQBhhRRxTMYYSxiUOQsobp/UiHpwC1zXdK7YthyJA1pfPeNSzQmH7Tjh+qtPe4C6uJ4nZswudSGaShWCfi1IvLtrUTNXAWaQb0cFmr/EBFKQa9Vg0I8QjubWczkS/ELp9Vt531brwer7ql5qv9QVPFae10MVtdLJXv/f3HMIh+KUY/g+/2cvM5rflOZqEUYzEHoeFOvk6588qxMuxYvR/+UZnYureMfvErgFPsSE7Bmm5orUHmBcHo4rRFWWwACTkVh6baCCJ8Vz2xHrnuBBmNl14Mw8x6dTIE2/bn4BDpL2BhseOm1yIcf1H3Jgph4WT4iQrJuhRBSI3ZhagjCHHHqkcVlw3ekMXFfmwU04BhYhxhUIp/SP31ZAyRmyEy4RvI/Ugo7IwOp3AJkDaknSaH9kJalmjUoTxerqsCbFGEwvkmgrh2qdxAjv36cWjMmx+hbEgjHNoLI2IIds4i0JMFafXC93OfJuCZXD7yXjnwyntl/4Ub5dCdmbKMIck//9SDZc+jnwI3gGfA/NNM1ia1G9bJpJzruLx6LgX9jTuojN8+f6787je+VTYgzbeGXXcjTmU9+MeaTQwy2rUDTGFzGd9CqZpj5hxIC+6AhUxcv1CmTxwoYwCHOoVhnMPoekBsopZBIwidsm3hgs1iDcGFaqRVnwdnkTRH/KhiQEkN5C6YGnq/Ii5seqFv8f+8d20VI/t9CHVNkJHZKGpO1r4Mfsd5qnmRlca4huGNYGcyPuN07pEG79mcv7Exrq7D+6LrrNuGWNU47KVE8P3s9S721kSY7WsWdRCLeaT5nEP7834fvBQH0X3Dul8vSDd17EAZPgjt2orDG98iX+2U0a98FQrw2szdDAZhfm3t2vKhGETq1CxI28GJNGYIsaecIuXG2mAHmevo48+DasC7lA3dJUw1apkw4Smcisyv8Cc8fGcqZlp1Q6xx1w7V9+7OoG9oSp4aqxiEvQbpGPS1tXmn6jdyoPQJSGiqbMNQnyRuGRGp86CATEBQ/89IxDOXHNYwQ01r0iNQKxbVsXAt6Q51xmSVRTNaCU2Y980QPVgavnP2dLl68O0yaZv3OnZ+2pFnrsMhIeRezs48NGJlpXY0ZhYn75+iFfvqudNEESfKratUU3DEax7+dFm+nkYkS432j3iDIonP36QAg/AIZi1lGl4D4mX6lmxChhmdOnOUqgwkt9MncZgTkLPGy9gGAD1Kl8MY+TATuYwEUy4dXVMm+dkcDk5KfefCgawNSV2dVatgKW7gftXXC2gG3w1HpXJOksoL6iJ9H2wiJlnJVInCjG7C8dAfVObl3UG+YjpuJG5E/l4cwu8tzZpWxME440NHz1sbJa9porzOuh1xYr1itXfXe3pajEpqmlF3q5peJPno4h0tFJXP97te250vvej++ceqGPM5iKV+6HwOpPe4vUBMrwfr9pyDGPvUa98kN+WBHt1XrjMha/gr/34WQ8JI7yO7VDQVdQ6Ab9FN9GGb54KCKzCqqpRy57O3lR6vSsbVoJsdv80KEzLWasdcOibjyrNYUuUILmHXoLt0uztXqbraoZe4hPdU4kzESULJxUF4viHrCJY1E5t0Em3FhNfLkjQ0SQRimuSMDA0qIKaIuWlK83cQ/NEAACAASURBVL1L2xSpQdQrsUfJNqMSjm8ZMtfSlDzD35AlKtGrksrunKMiQN9Fh9xYJqDXMXubXdGyH68ZIYJQ3i0UcGv5/D05QWTHvZ4Ge5D9OIouQwcnYXlRp22IXQlggnp1qafxzZQrvAgwgwxmxijo0lR5fFojw/lMXmESOw5sBGxhSDZqSsB1tOLgik0Z1mwJ07knNrjNXjlT5kiTxokchqh2yGUZVB2M9FLOQ0eB3HyuE7bq8wkBJZqf8br3nC7fpoSbFKJt5PN7F4EbSi2np0fEipb3Q29slNCkuMEbjB48jlgPnztN+XwIgNKpWsE7+ny1NtFGD+1G1l216LWT+extKT+/zxF0lTc/5iAWOtm/yRPq58EWA0l8j7vm1EdvloGTb5fRa+fL5AffLzMv/CKh8KqoQafOlq5M8766a6UG7QaqAeEgnA4+lTkOPNwbCLIYpofhlg/IX6lQ6MAjQurOYO3fqoBRBeU5x79Ls+bhO3Mz60oHE91BZNbSdKRtQrd16at+ZLkrGEdDuPJ9OgwrFZlNV+m2FQfBELJL8Nr0WPMzmZMuvChTtRUMdqkYYe2LiPkFBm+O1dKvw4VocBS7JI1QrCAItuFApykFTzEO4A69F9M4pBkrBPx+yOjmFtEFmgz+vszeoqwrZCaT1NttlFKNWY6HRCUbttLRqs6G7FOvyQgqVQMdsP9WE6ECuWGgmvsbvt+gdyaRDhGEqQ9RzRyj78JclySXY3BPGKw8tIrGL567IKLP09Ky80UHrpxNlGBa5NyRIXUrMMYBHJvPIxucaSF8EUP8qIF555o0sxKpGpDYyNNOUkucPuTgEOI3urNGrh9pPR1CMIpGGi/cDbEwIy0/z3XJ/Zh2raEBMbIWAFVFrXm+Ygv+L4FDzTGyNmo8ePdnS9msF0s9egsD7Sl9DJOYT1Gq3XXuQzRboKrJWxY70e6T6D7h+aKH7vvW+7mzlOFm930DLQDC1AMvl+mdqALTSDREGS1Sbz4cPbpdhQn9c3vrDuWDR4VIA3fXTPnKP8npWLCNNmANGdpuvboQDJPdCZN5WOnQKFj4EpekSKVrMSBiE/L7HLNDtMSpLgekzmXTUhzWZFN10LiipWj0EIFbzlcFLH4mIh9adqN2LdhY+RJ5cT4/zs3UKvVPt2uNsGIcLT18TjVviQGAtzMMCfbiplTcmkDQV3BWxydnwOXodV7jNVzrreukD/iqKcR9Va2K5qW3Ni3xBjZEcUZOHN9duyADqJHaczC6rKpiVfXs6oBjkAK6Dud1N9eY0LfM8FuHNjtZi8hFAFahWlMgo7Kh5TImqajE2cs1qU1eEQISNJy4WgZvI2rLyQ4RMSQwoAweHkRUvUgxcBx55Ol65RsdtA425W2fkxiSqZoMSccI5Id1bfmfJKgAEzWikHptt67O29QgIHmqpb421KsQ5KblQSxbX8Y37azEPp9S147da5yLAYv93tsPI+w9zlKdwn12eOTEad5XQ6JecLL3gIs5hO4D9zP29oSX6iDuZWAcDQO4/fKflOUshIFLx8rtK1fL8BOfpay1rhoLFYqoIDW4QBiETY19xsVErdyqhmWohOENWOlnqF2Qc9JZmHNG1r3+22Onk0/QioWR8fT8zAhCKTUtIA5CTYJwBUw1qtSZoGbboxCpuabYHX5DyrM2VLGb2pwVA6+GnwEuyUfNJOzjaJqwQuKqqU1WYluBCVHH18vK5AakSYuFbUWGaCHj36Bs6xzTzcpCd+cTk5kWUPM4Tinzy50+vJImErP5DdLSzKTp2wS9GhDQcBY2aw2zSzu1u0N1JtqQDj7GEefcGqaqmEuYkUrk5z6bZtEfgRPJZbgD26PQUL/nbgCcwq+YZgiSZKkhWJxDHFf6dGcVn+d0cB0ND7oDDpR5GqGM20xF1EF6qRPrmI54j3lEQ04CM51UkLjR6shGoI+N4G19SunJCBVcALgC2C4DqxQtlT19GZbS/Z29PxKy4vgqAFxxmiaCcAPgucxQ6mRsfBndtKM67nm+2rQ263mBr/kcRO9b/kYcRHezVuvZeg25PaGlVDL6XVc/x+PrFvKUvqdthfW1hvKTH71VBo69XsYJLW+9/1IZfvbnCDcdnsPDt5PO0qYL3p1SuTD3BUfSEeZPu2ODR1ieu3vsGISevyFmmbNnYehAAjzU3TnAlGBhzaOdQ6lTEYcY8jwxOFmDRgSRvr8rRMNxDaVdaiLdpAAZnWJ5Vpk2+xE0Yrn6wSEwMkE0c3UXYBq/OGYLfprCQKqqZK4aJUQIV+eisSVkb5ya050kT1lqi680JSD8xYDaiMMqxpSpjgK+MvsS4RiwGCXVbs3Q10nbEjobdEFln+Y+hyWa8+TLrkgVsHivhlkbxXxmnK9t4hoPDsJyX67bbsukaj4h26grj2DSyMFo5eJlUh3vnXwG/oglSEzTwD0v73kmbOn0m1KyMztvO3eVz5WvkefgCSlUY9WA86Vka7gu0FyfuSVY0woNuhpzOjVDH89TyxqohisA7O/gNuDUnNfhs9O5ztjIFQzIoKuulVb704E6s6iYD1KiHVmzqTlmtZKP4XLZ3OrnhdbiscKn6f/6bltbyua9FMyhPWb72r7t3osZbj8n0PuzftFHvwgixtikLP2O297EiKJCfb3zo39VRshPBw68Wma37S2DW3elDduc2pJU5NJRsZ5BPzFosQuUhTYHIDatg4CGndzB8N0dvskvs2tHCKamHgEuNTx3BzEBdhEHykanMEZHh6PdfixGATwZfdkdLKU5aMb8ny8dRBazyzJpCG9N9GEpjGjGbkNC4QzBdXakHAgXq+8QeddiZC/6Xo1Kx9CEx3Ud1d2qjp1z41b5uqpExaLZvSvoVQ26Kl2TF+NQA/DZPKRzC2Baew6MxDJoR/yCD5ll4FCk6Lx+gyb/o+QcfYaoJTVG5j2lN8LXOpjIBR4g1hDcyMO0wechrsLun7NK2VDdB/gY3gONQod0Cye8hpSiAW+TBjadsj6nKmzrQONmKnrG/uldJsqQhDbjAae0C+Y2+E4qJnkG/FbMwajZjkqjgoZfkrUYsaCKIcQBiWcF9DZ95fl4jk3FwpurqlQwmbgVo83KsjRiiuL4OMxOWtOHAHIrn6JxP839vesCTF3yX80Omxt0n1nMiy1kwd7LAubblHudSj/bu8+R9GIQrWHfe1EKLLmprdf76ziI7vd0O4r2ghPidd24bq/Zfq4/uwXdeuw64/IQL719mencT/xE+v/zepR/HIaj7H11EKYWgHmCSC4E/q4qRaLQNefX2DN4p9Ys82S815Gnd6fJrAlZeE1lwwQcI5s0ilCdWPal4J6LXnzB3asFvAyn3fFUsUrZLxfJgqyCtXUH7TJ673M4DRWYDTuy5UAEK+EzdFouIs8/as46nCqGmnkXvs5J2a4X70lC6bo71idY8+d0Fvoufm6K5C7a7s5JAyIuI8qiXoJqSkQQCREarkCk7XVCErF0JIqp8J0pAK+3UuKOHzxEJ6BKNdGLp61DCj9FLEVD97QkbDVzN/3MASJBHUFOzU9wJ25xlugwNBRlr8t7lOepAySSYBMI3cHIJpFWpbnnfqZ/pv25Dszj1HtVv9exV+ean6dU3IrRqkxdxYS83wElTSlcU0kPcQ7e90Rb4kYQv+wD4dkPMZneuSutvkevATePqj6hZh1228xioGNrI93v6f6+nyPojjrm27yXNFmrNzTpjQ7mO6mlnmzCqiacy1OJobQuIv/IzwzfJ04fKQNwIpbx0O78+C/KIJ1xnV27swj08BJVHE/nRilBapaHNQV4VSXyKcWtXc2/nZVZA/4bKE8t37ijRg4ak46iPupmcI67cCPskfKgFG3SDIMInI+aB1TjqnPgM+o+blWC/DeltAp61nDVngxnW16vYiYG2IbdXr9Ri12hvqYxwgjd2qlq+M8YP6Oo4A9ZzJZotTa5AexSVm80VncRHWAWmqi60YQEoWbKGJqbgdzEawyXyY1DN/dnTcifp9FM1E4EAREtf9uZakRkOqdhNABfxRzEREyxZHzqbCoFPOQyHYbcCftf/J3T2XVuRlHBZRrWoUOABYQtdwbrIa3Iro1WJ/NM3M2zDnTs6nmCx8w4kq9J4yK6423mGtV58LxSdbJFXuk3PkfQMpGQbMdGni4GHlAy7laPm/O0StGOAsg0b6MHnauvcdNIOzh3M1hT42w4QiLMOGW+h78ieW6MSHc2z/z+zTa21cVvyOrpiag/vmnnMPN+9TP87hf3/n6+AkLOdSlzMdqT7vfBS8l95ruSbseQe6KRelKNQ7iXfTU7o4uDh3LrlX9dxiUInXir3DpysIz9xM+gbgzKHfUfNRV52DL4nJ+YWnUF9FQDmqFObzt1Syq6cepoWQW6nB3EHNwFbdSQkqdlxApU5SYaVlqOY+HUQgh1ekLmIYFJjSfVDXd16bzNrIwoGlVl4/zcEmeWmAuqZVDqUCxBClTWc+sYYbhrGxL7uwzsqdhA0o0sRI2DyoGfpQFrqBqc0mhej0Yb59MI0yY0Niqqi93dsSO12qjJfgHfUx9E3lt1EeSS0MvijhrSkAxRW+Z5jRoRoioZi0e6RAo3GHk9+0+CLtRjzeEscRKZ2s01DdmejoOojXLiRRqJztfKANfUyNGnOmUooPqVWAygaMrCRgtWOJxC1pxH1Q6tgLICtVH4NlaooUS4F4k6mpJ2nFrk8sVABHPFiDgPUxlTA+99npmbQ4NJJP0kEvr/mHvzGMuu+87vVNfW+76T7Cab+05RoiRaoihZlrWPRY89RsYJxnECJMhgEMRAAgQJMB4HCJKxHUwSIIjtkeePsT0ejxZbjkXtskRRFEVxE8V9afbCXthbdXfta76f7++c9867dV9VS+MJ8qhWVb13373nnnt+3/P97Z2kN6CFe9L7AKdBEq9IMFRncSomgx4hIwAEQVN+xcrurHOT2WCu5VWAoyd/J3PAlcChfLYS42iT2WL7aILT/ycAUasO9c0Vahe7VxtAxNopExd0UeXPX3wijZx+Qxmeb6XZ5x5Li+u3p6G770+DO/d74c+za2Z3pSPmoKfsRFoM9JR0r0fr8hJ4Wctd2QerO9GMZdf3teLaYYuIXdRuOrwZDsuOSMlBZQfSB4LF6MXvCEF2f32OLmrLOMCSd2Z2dlvM+f9IGUaYXDWJLt8CuSEqFxlAAmw4h92tFoS8uGSTIV/D5/LOx45saAj7g8cYzCKqbkGRcyl9dnd2Xr+Pd4NiKVwHRhOU2vkg9hTkwCBfJ4cguxgrKfGlzJ2OJZiJ8RmYACkdO6wd1DUoZe/IqfDKuQ2WwVS6K1q4Ed2Sj65aYSeOXiHZe2T9n/cAJ5M9fR/3JMKKoRd7gwPMdJTtO0qqc6Qs78Fg9BzcwzPiHcLOE2pmqJt8z1Jr0HNGLXcAIOZNAvWT+XOQFGCHkZRjOLeBS+dgTvmc+qisK/qBGCCuixJ/fQDCb3cMD5lFAM7ZIG05+A8EELV60dQWrhggjHss5LK7t6kCDWjrZ3zsMoR8zvw9ey2qcxS7RI14/L6osucDzz2iXo1qzaciJ+PPPZkGDt2VRu59txacaj/kBz5MoBFU1t2i5feHXpPazK6AbYAFnsOu5xUsNLJFdQt0/qjTwNWh5iFADlfOi6WE1PoyWjxDEpJBHU9BkxHAwZGOudpVFn67zgAbHrqs6wQkUSY/lHKK1GixmwFgwNS11VczCq3oPVvu2UGpxh1ABSCsQahhE1RPEqjYGEl2okFBwkZ3bZvDMfxx7shAJG6BKsv2PLDoSuQlhjZK7TMHzJnOMTc9JhcjjZF1bnZ22vJZJ0d1CM+MYzRMBrh3nQ/WxBsET8E+bHvQmMQOBnUP5DSgLnrnxvVpOwtqhcaGSsi8g3e6zwVSs1OwsajwFJuJGxNRbAbI0pgJwmJ+rPsBmYx/8jyP0IBAoh33tZiNmgZrzAveuYMdYoNYgzE2oCFclrAh2CqVuwEBzamVPO7JGbo6B13NBAxWW1CPspGZhkCKE/d11l51s+4FFtgFAq9r58Yg/aE6llctO92NND6tz9H8zpUy+qY20LRBdNbZlagYqwl6AxcCIxt6VNsxvtm84Pt9p562ThyB6OPEE19JGyfPqlejXE4vPap8AIVPX/+uNLhf6oLCbV0SH2GQ/xwjgRNqOFYLhSBFB0+5l2XYBhxDwHiclRnWeWutAd2xoBFqnqmOcahybNfOYhxywJSuiV5v/Z00ZF3bEZm5iIirSOGWYzxkDqKa4AYN9cQ/6deIULgeImXudA3nCARVLiXtbFAjXsFZiVq4REca2Fhz+g76OIFh7Ko6p6MCc3zHAPp8Fmjng4RykY234SLEEm8G4DqOVNCiJD8eikhkijRozQ+RrHJP2guAl8FjjqQ0F5Ry3gjFWyWKkwq6wsNjy2M2hMYuoPOQgl/lP2SvAZTf6pq9VLixw93onBjm0guEZ5b/5pIwoGy0dLFeDNVWP7zigoEBEC4xF8bs8PTo/2Tg9NyajbBONNbi1dBV55kHG6rlBXJYvdaC+2so34f6mjlqE1a3KCO2vTh61oMH78qGzMIErGRa2q1Z208d68msIUYTz6VFltrYxDL1oGwm1U+fsuX1/1uAqMfaD1QKSFjFYMr0fxMqjbb2xEsKbZAd4O2jafqNp9PskOoS7paup65Laav+4aEgwo/S9Vq41IeAqLK8sOm5gYx32FgMNmo5HDdfx7UeWXFIE7UhotK1GQlBMdbnJSgSYJKFhqlVoAhCN6xV4RKrB65lSFFYdmb+h9EMgZFA220JjaZALe64cDO6Gziqiq1cGpNTvbOOSmq3dx0EUWNDLWIhq39kSQlfSrhVyVBFuKVeYZMAqAQSLGQvfugvc+lQ4qieZXDBnkAJNrIYUTlcNBOGThvBYBXzABXfZQ4BLusE4VVw9Dj3acMnapSEDyEUM6CS9QKBYWAhYJkNlcWTEMbDou9nUQGoFRm5oJBrz6U7Y8E+lFjG8biJHaNAhiwMJlQx9wDFe8XzcRk4jQcGZCYBiODxEEgxL+RYwGQwItqoywG6H9QJ4yQ8w1TE50b5MHuKGw1wwYZTis5wLsahQrpDzDnM5OCdAfIss8zEm3S+k4ORjykQ0cSHNgaRzXddcWowEkNNZv/9ACI2BjbBDFSM82dlEKtdrAyi6fFo/t0c7GrMo3NdPdjpx/8mrZPADhEUdPJFFz1Je26S33lzmpNxiJZuLMwhhfwOyhW6RNAUrECLfYa6BPjOrQ7kqD4WIwE5Tv9GOGk0C40nAAlwscbpRcLCmIPu8iu2B03msA1qMBHBgAqXaGsNIXWccRgH11hdpYuW6DaRkexA6m0xpAxFzklvB9sLCF/muuyEqEEwCupTUM/ACy2s/97lSebyCkB1QkhgDQQR6Qel+Kj+JBcw9g3v/EPqZAW5XiM7x8yY40EQaAywqAfs/gSDUeKNa80py7LEiNhgp5LxCyS8wQasr+tzLypHe+j/I3fEgEVQlSz5dDwbhHm4O7eeC+qEm/KimjDb1OkkaI24ChhWFO71XqoxGNpt/EM8cZnqfoLOOV6E7zrnAvUiR1pGh2+YDjkTMLvo/IWdg3knCdDgJnBdsnGSdn2oYpHYZVVJ58VuZdDIlbw5NtQQBhhZGj4eAWPnASU5l/IuRjS/ipBK6Zqb9HnYIPrZEnrWPhtQ5hDZQOeZbft+x8YXnHfFa6ymgjTNCKsCRCu9qRGmUhH6IVP9fr8BrgQMHX2oXMs7vCIrDz+fht78sTQICejl02nh3GHtbnrQ6ly0QPamVI05+8C1/DYpm46mNOi1co3NWUVgyiMkmpqW3ll07miXB8/QAmGnGlZVKoTSQg7tNsRH1JxrG2CH0JpgR1O1pEGnGUv/ppYji8c7kq4h+wcp4C4LL4FZo/Bvq+xaoCPW8wOE3HvCdCOyNKHC9OIMVYRdMax4Bori+WGbgQmYAXEoO3oYVN0ezoqwArLEDJQkEWNQ3op1boyRGov17hkJvmwizl3g9JqLeUVPDqOmcX+4/tR0ZlHqAhGqvjcbJUk0w6BHXgnBRAJgbCaoF47ijF4emd9bZXCylo0NWdZ4vngE2IH1ZqiFAk/G7VDscJNGijWMCWCjvmeEawOM9oCwPkzXo8XAoupMUK4ubDKoZRGfwVqg7mlMYzx/B0fhASN+gzwcVB1YBf1fEVrZUewRc1xG5MvYmOyiPzCgUPuwTwCEw1Nn08J6Fcu56sZQT7MwLBP1/Bxrg3504oq1xqswDDuXMguJdbBcDflZzAJt8rsqQJQv1bSoaajsBwz9XC393CwruWbqa5gaY7TTAhp/7OG0UQ9+BElTAZHZCyeUMKQEos27FDmpikWioAui4SMAhKi9S5FTcJXdY2SzMxqjOhNehDD+MQ5Xh1L2YujhUVHJZc4dK8FCCk/EIvo91YowkpEfID0U28OQBApBp1kKkZzhGmSnhYPre1JFXKfSK4Vzcnx4NKIATPZMsKT43UITIOX54385YMgrPHtLwjsjYXFJPUBCCxz6q3DlNbj/EFYYCq5eIhcRZliLezSgM+i+2EExMOKexQDo/dJRBAYg+ntSH4PIS0dNesGiTuh+EDjvrDqXEqvCug9rA0T0p0oHDqh3BbEUbutnW4rsC8w/QUVulBsU36Xc5D4d2rTPYOF8FZ4zJQOpWC4Awi4Rng5NI2ocbmbCuTEu6hpDqk3h/hVmDRqDDNWeS9fw5JlgPPbM5hyLsMnQ5zOMwQA4WbwYUQEpEts0V4AMLnTm14bPSJpbEOhiT1oQexjS3I7IpjG3+zp52A5y8x2A8FzkWc0o0AMGXm8VQDCWGE0YeK8UIJqMfTUG0ZTlKwaIfiDQ9v5qgHElLGIlEAqA0I6lf3MnDqf08g/TWsq5IZwzp1Sh+bJ3rwWFuM6LScxsUhkyCpYQ8ajvzCpmn0U5qAzBqTHF/ROKnQ14YfVHT+bYDAaG6UBtC6jjAVhEqCey0gMMpBWjXgh4htnFaBmo3gd2b5JLgT3CkY46V9ZL3bPDyT/YILCDCJQ4v2tVAAamNFmfZ23AxzkGvRrVJ9QJlo6pd6mSBFgwVDwOAMbGnbEwyeJ0mjtGR9ygkWuBMRM2YKHE9mCWQyxDUPfY5EW1selgeLUbMVyo5CX4prh3F9VFv+d4Yg50TdygQAaqA1Wedb8Ull1SIpZDPhAsgE6Mi6Q6zo2q44xSeyh1XrkKiY8wyNrmoXMxTlXTYn6j2DDqHSCCLXZadRdUYAejIXkmZo5iMGY6EnIqU/P815Hop/mxjYH5jRwK7CZuGGy1QvNAIiDP3gZnHYNrVuMg8tMv1BurhTT8oZq2gI+aFGJjbBjp+nscMOVLFIDngpVxwZGv+e9iPijvdVSS4vbMgVVFRpoeiXKdIoc/LSjU8ntFANFmR7gSYGjqM149DmUOglVeK9klVqJKrhGgBz3+7PfThvFTzixcg7V+Qq3rqSkg49acyqDPkio8GlWWnF0Ha0CY9EBnVffASUnskuUBYXlGEEFq97zIRsxCgRFQdjy8HySCkWYsio5wq4CCSgDISOkKzNldatpP3GYISlSd1gtayq5ovVv6M0KLCcyusRD8KIKLwS/iMoIHRwyA54bd3sY3MjkjJ8CS5w7ZWpzqaE4kIUFjNuzp3PNwVTeuwbYgBgSIwV7y/VHFKv7GLoGRVNcGQLEIECEK+CA77nNKSTmdh4XPrppjPwamLspWITABDAwg4aFAmFyOL7s27ZYluxQgy7kSjNt3mY16xC8M0PYO4XQsAecjQSoMvAAKdqMkVYg5dYyDBJ18kDUqIuN5Y65gC/wjKGtWWcGypXTqNjAeM0TdpXWB0Aeca8LqCGmNW8DoCh+xbYKw8Bwz4faIAjFtDJTUH2Yj0nGDN70rWEcDAMwoGuqDn3DRQ3zlUIP7yUqPQbGoGj48ZG01m19XCtt/c9Ha1RCm1os4zWqGxH4XbZ5ntcGVa7WxCXs08r9BPfCpZ78tOif9mShEddRaIuSaNaFdbXaz+iBC+aGzNlJiiJPQSMhnhPDYHyhoijDYl83CQgGHQfCDe/YuGpWgbTREyJ2rkAOdUEtM14NyDxECzQPDCyHVxsE2doGG98Cr1iwl2zwMDghuzuVAz7XrNOccQP+tGmCXwIqvczEGPCE2FoQAG+SsK2uH1a5ldy5Mi0xHl3iXTUFFYMCsRRWCsfeEblLo9Qiu8z0iYtQl77CBkJ0JCDieBPYQgGADIOMPzd7ftV2Ecnaqc+nuURRo5c4QJj6HcfA9PEtIggEKwYz5NJXOxlh7/3TPrvWJq1hjnMe2YsDCiKlxoubonMSiuNisXa4RqEZ8x6AaDg9mJodKSpUs5tRh0niXUOmkQi7xrG2HgAIxjrDhwKjc0Ig0e92nXZqwMNRLsaYAaW4JYOe6MvBSNFfHjKgZ0xKb07W3h1Ezb5C1sJffaw9Gj1w03BPlz4KdK8naanLd9t2mmr8iQKwGBP2YQNv32mwYV3Jz/dhLTa/4fe7sW2nwpccpyB7CDW2k3oEW37RKqZFlaNUYr4d7S0ov18OeE310vww8HrZDsBuwa4cguoeCDVZVFp6NdUTSgRpaNFIdvIi185H+jbgQ3+CYAADGQIAagAcB3VeXIlbCdDZcloPovCxydmKfG8YfPvpwl2Y7ABmf7OSuScC5I8TYmx7v6/cF9GxRaxVnNKhYx6f6EmCWPQsO984uSuozOMaA3ZVkJod8oz7h5RDrgHrFBTxvLmM3o2Ny4x7yXajNgCrlsnI6kJyVaHKM6zbUJlN56oIyNtV5cNCY4wyw/NMtjCIxZE1GjYWorkc0J3EQ0YTGERDIMUlZmktUBdsjcTPzDCjiQjl6OqSZ6YUXyyoTagnHZnckDMVeDQfDUcuUUn22RpgxOEoTMAKQvTEGozC7I2PTVgTYDN/DNqN/zAH5LbrXkSm1f9x9AYnD5wAAIABJREFUfVqzK0L52162a3kL6mUOOSQiwiMyy7AFI7ME1L4VXw0wWuXouH5hINXBK6oYVwIQy9SIPiMx0K52U1dwF00WUlgEFHvmRTXYOXdM6yaSmly7QAt/Vt6MQe1kzq0naEX2CizxJHbNiUHMsDuykD3GzJ+zWrFmOGIi/Co2CHZo6Lk9CuRAaD+BkmtxUkQFih47LOXOQoDtyjPgeIVGNylfj7/zAvFuL++BbQjBGJxqjlCycG1xDw9LMBkEGlcpmxNGNIEGcQzo3Bj8ctQghVTc5cnbFF4V1CHqW0DZiR9QQV86WcFWiJ8AtDBiApSAj4UzWAKGSxKWKEQ7KBfwIo2FnZjEnOM1CBcxADGEsDBH/I6LGc1K+v8S8Q9qieg8C5cHZCyaRxlubWQ1a+JgvTdxUWnfquNogDansProOfM4MeZFxCsg7eLC3Cf9T/kp4S32p0iKC7G2N4JIUlhg3lAShk+u6voRRsWCCvn6ektjDeOlAsa9jev+mXdAj2xhezDUxAe2qMI6g9er8hkNhTNE9MqLn0ZtiuioFz0A4aMCKLpCHLDSlyX8XQJEjRxXKvBXIMu9lOpnGHC/a9Qg0QEIJksW49kffcNNdmx11iKjlBkx8QPr6UVATB+l4inrRnShwIOO1uRnmF3iPQgBigAqBDxnW+YHHL73SPt17oEWl+sYIHTapekz6e/hZ89ZlOFuiyAeV5YCjEBrl6qLHZQFgKDavZYDj9D9GbSfiYvBBJ11Upf+2ZhH1BFsyP58CRhRj7r/RXloIvFM7EoqF6oC3aphKjow9H4Wu92EMkBOXIrybMQosIubQcjAx+7Izk/mJK7FAdFnGeIw9C5OZA8C1J17UCUo9/KQujaUg7OwgWDAJZORfhBrZN1fWgO9D/lzKXr9m9N3beDdsdO1KuzwBSjkTh3csScKtCAozLcFmcQw/V65BwlUY6Nw3wsqYMHu1FJwlOpSYjjc3zyVuwEKNXc2EPh5EBEZLk0nyOWycMXVyZVdkSoD+oJAjmdPAyGeHarlggACYFapSgHCljTCHFKo9sDNHgevZvyD7R0VtbCwBxL4eK/zTBXqzTqAMl49G4zntN3u0Mb2a/lqqvEFB5Z19y4XXY09XBFAXOFBbdRmpXH0YxE8gOmjr6eB159KI5QC0yOc1QM0o6D9vG0DYSl39qJ01nktihntnirN6F3aBkl2GHYAjJXOLIT2h3vJD87GrHBzungJDwYPis4rWbAdgdwMB0foPXs1vEhCBSBAypmC6MreHQI43JvBOzeqQy6omysnhXE3R1pazye2QQJAaDgLXn9jQ3H6t90OGOqU10APUMrN2V4TAkSOApmvXJdmQrCFeeUTuEx/Ua3cCYqeI1LDpolHUMWnc+pyhtojPR6WhO2AvyPvQTuy0rIH0MuJAUHgFBOyoHqTa4mH0PwPCxwGNosNqEr29IWT2uSjoQ2eCjfC1bxF1Ct2CJiJJkLnHlGfzwU8LXyGKphVCsdlWGoJJkNzAeB1ixqrVQJAm7vUBjDk7wXoDyhobFFjw1ALSEQdjCxsqDXYKJgvtBwye2F7BMXxYFBJxHSsUpBCD6sDnLkX7DuAKhXIdcKR/dfpfQFiJQcFJAoj6GwAFb3up6J3QKM+X/5eS+BkRpDlToHmeVYyZC5TMdoO/g8JFm0umpVwpR5LbYcogMIDmHlTDWCO/TjsBAgdBkoLDgapTJ8d+6CFpMU5PX5ONWKj6IvPWdx4QEAupRYEO4R00UFV0NpYWPb14+pkQbqgSATgoHYAOqxLLzLOgb2CkmsIhM8BxQ3WYQDA22E1QoejnpQF6GuHpd8Lzq45pAH2gTFNAqrSZgT1hF1DR2nhT19WEtrG7Q6fdgNa9GoF75CWjStvAfUKwxo1FGwHgZbr3Op1IelUDUrZDGiGrK/OCBiGoNLYJRBqF+ahsK50fCpCYWAlLV3fv3T+dNpAmDvCQ0yUbA5rN2sc5Kvo36TyaOxe1lUWiIZE7SOYLNtpHI3J/GBMJpdiA3Op7+7UORDGDCLuYmWLq2IONF0RiCb6r/tyijdFbwVCDlqjrwnMTUyL50DnK9ubAAcnjcEINH8Ogc+Ja6h2nMd2ITaPeD88NthrUPf4vtYFrlrVnxyE4QGI+4me7OrVHjObQX4r1nKtd+vvWGZeV3xuz1fP8VnV8DfzhuUfFQyZaOYvtXgNa4BYCRwsU/0qStUnaaogRRhXEuSf5rM2kOjHKprnLcfVYMFeffGV59RQ5U0vDNKLF0U/h6HqGPyJSiQGABVYD3tWei6t+QbU/cnuMu/URBiiGkTR1WJsdK6AHywLK8AExQWBBcUxTjnyESs7gKHzDQ1pYRB67JUBWuSdTpZ5l8jH8MjmlkOeARyqOWP0swqSX+Hu5FJRzckZkngM5L3B7457dA7qzP1KDUJYZvBYyEhLeTwMkY46JBVb35+l+GxsnRFOzJxQTv68rO/nxryDO/CH6EANkGzYGeVEwM0unD6uyFHdm4rJrNsutcDRjLMCJMWgLOD3WEhrZd9wF3TN/QY1tRmVPYdM1TVKFpvQcXhWZiWQ64lZYfLUJIc+JkS8zsE81K2bkHj3tXD1rHm139N9bqJWJU2EqX+p6aQXh8Y0SKUuRV36uZCzoevaroFaofYFQxsUD6KsV9soAHrlhtDAiDwTG5IzU/CaMqpn9S/bQxyOnrClRDg4yGDPlxk/gWFKElT+xRoZYpcEECNX32KW2f/VdXMWmOgaJHOkZx+AADgsozy+rFrU1/E9NOCn/vxKNn2DBwDRo9+0nPRKhHU1JFoJMH5aFtF2rvoc3mn1UCcPv5zSmdfDEKaFJwYaFN91AbRHIQDSJ6fVPGaO4CUervX0AAjuKaot0fCF3YOvsyDYCcIC7srVWWdEraB0e2QK4nXQzmVdHlsGcRHR2QmBDK8IbkVqNOZCtF6IgI5dH+EixV7AewiDZTnvZuwyJCERiAN9dm3FiBJlrRLzMIvaI2GkoAxqFt4GKDELnHJplJef0+5NePAcRWXVkHdBMR0IzsDlyTSjDNkZgQj9MdQ8L51TSvyCOmrBOtarKfKohGBILIq5cdMgCdiM8jbmBCIYEqd1TljFJrGOUZWZ2yRvBNW95ph73eOkAtowXo5fGhNIKCaFuUQxxL2ru16n3p6b5aZc0meju9Q1i54XqpoNZxrR9Yf0DzfpGkWJUpdUZ4imPQJkqk2hPg4LSOYp2a/nMqJmO7a7SGVybUmjMmpVVi9saGUTiZR9bFgWw+xpcNNnWCf7M0zO3hBUGqJVBdiK2lTXY7nZL1vVG772TjOGsrf32gGK+GabQV7ULKWifjholA0tvxfrr1dl6GyQPYpM3E8/gGiCQz/Z7QJEBQptFL55wqZBYyXhv5LP+hlIruS7zWOK0dI/9eDGf/yIIisvujLThiEerSZYOxSw7/RvCcmsIt5m1EkqaaENoSdbkY3w5zgf0YR4E8z7QlOgZmI2Isb2j3FRgAC9ZGeHHlKvwLw3jJ7BRnA18qQDrNj9nIrkmhMEZ6Fm6B9eDwGRS5IQfmxmw7+Il1iSNcx5E9RAyEVKYBYLei90evEmeXHodgUV9lg1ZmoXuACtxjiuXXxAuStEns6pec2C+nFOnzqj3XvaXbZnBQxDEqqpCdX51PG7t21TOzy11lNU6oj6kQxjmMNQi+eFBandmJoYA4xLYDWvc06prwbTMUNhHjZfdeJaj01GoEZEIjutvbZ6n3wPVJxZGSzH1GV8St+/cOpE2gyb1zXXqY3iyPZtDn4apFnvVu3SMmqOip0A7GtHBGMYJEex7USKf8RlaD5kyyEYGsbgzuIO2ELYInsWRmDVjhe1LMmHB8h8DPaQYAv2gADeen4GELJlYWasKXebJ0FQRkwqnh+6J9TA6hVrC8nvcIYQ+gZA8IydT5KNCwaavBG1bpANgPAx+VqrGShXBYi2C/YbzGoXuxKhbjMylu9ZT2ugZPnsSoCpySSmXn8uXVCB280SHu1fIXDYH5hwLZo56dPzE6LO6NOyDYzs3oN93DYCp+miDtAmnpBkl4sLJuHU3mIgAjyypXoQBuHoO+wRqCihTkTeBYATYMIiAa5GKLjLPZtpEOxDhmnOyyBE2+XruWIGIT7XawF3XjaARcdv8RWpAPO8r910ShGi0tgliFKbJIgL9gyMSOW44OxMCsjOiCVQxGRKbffG3ziajunfZb2/UQ1w9955R1qnRb6ge9lA8plY0DpFi47IG7RGzXGG0PUVZk7IN1msi5jvwa6Lp9P0iR+mkatuUh2c65QDolwI23SkHjgXxujqYlz0vlijHBmXs7ug4DbAE++TYiwWBQizAkaE9tRzz6bJE2+lcxcvmA2ijuzbv03PakvavGd/GlUPz2F10dqwRYxGqsgQqgwuR4LWNDfzhGljrtT8DMlICkipgIjAVWCCxwmh9lZNsFMIv43EQLHdW9g4Irze6xMgAXQQSmxIOX5iEfYACyIYTMxl+MBtfi7NV1EPischGAbHFZUDGMrv5jVWZCa8Hl1uUDazVtAo3zVp7dokfIYKbPqxEpPdtnTvNnBoAkMt0OWCtQD3O74fgNRqzErqSvMaTUBpXnfi9Ftp+uQraVTh19LCo7y8jWF6vC5oe8n67rR2y0nputsOXi8yLSu9H1iEOQ+4PyQLiPgErx7v+DbqwTQkIIOufK0FSW4FfvnsrnSkpBYddgo6O3kRci5UkAJAZicACcZJXIoY7Qio0vdQI6xykEMhocSViUGSXhr2WmSDmipZY0dA6CYEdiMwF41pCPdu3okorzcrij+tn5dOnU/HX/iJjhWbuDiuWhpr085rr1UDsnXKsZIeL9VkSPr7uk2i5fp9RIKJgAMYo1IVsJusE/XHxgNTGpJA4y4lmpF4DNiPyRYJVept4XtjvPYSaTemjgWxD5oHwGqQ78keNKwEr5kx2VHAULEoEu4W5HGYvDAmu8Vkmpbd4/RrL4mZqL/JhNjS0ELaf+v1ad9Nh9L6XTtkBlAOBEyG+wdUTdOlqLmehIKm1CEcsDTL0bOlBSBp8C4yo7gOd9+CtPFswDyeU3ZxwjxYFhH5qQ2EtH1AGLCHkSpJkHsckKqxoCzidVdf32+5x97SUR26At+VvWy0doDc8ldRWzqfOESEE1ZAUH5vRY/uGdq0hvKVvoFSK6kV/WwSK16oQsJ+iNV3NqsPOjoXlLaBgsbhDnWL3yfHzqej3/5iuma72rCxA5CRhxAKKACGOaUCz8xrAe2/Me1994OuczBzTH1Ag0M6NmGQ0F9yM7w6YAdgQBSYdQs4dhdazWNT4H3Xn5SQY0OwVwKzggSednPZPhIgwSKT0EO5sZxj/HJBmihyA0CER4IwYGohoEIocEhJRsQFYJ13jD+7KnqwFufk2FnVqRi2EPucAJToN0bERakX42fOp7eOnEqnjh9Lo8qT2LBtaxoVM1qnbtkONxe4QL9HJSgL0xIo1AgDn4a/mQrNFLuZTOt27Vbpv7NWQYZpdad7wIIAiA6zi9Lbgp0UdoFKhXoDQMCbxKb8O4ZhzSo0Hi/RGo0ZsFjSDr+oWIlFGTuJhcAmMf322xbceTEy+pPMSjW4LOPj/PlL6ejLz6Rtm9amWx58IG3etV0sR6qH64tGcV3v1ACW55aYEYWDYUiUAXSEYsf2DMEeUJnCs+LdsxMUFdGgzDE9WqMChJ6Lcy8iW9WKn2I+COyaFnhvUP2HYfXB6L6Wi3l/2x6CHh4PqxrVWYqq0bZRev1nuXdQYAaIWt78e7abenPlOw35quXwigGiKXwWkhadqKk+XInQ18f8LN8vE9AEHm7+knajoYtnVIHqR2kUQ6QmzYVR1AxmTjUtJ+Xuu+rTv5GGN22zAQrD2vgrT8jjEclQXuyawSGH3GL9K8jOYg+GYa+CbQTSgb37iOIajGQ04wEbJKLKkEMUeIrs/NgxiN8H1EhscgUrHiCZgd5C82fQXS1I1Yfke4RAswW5izdSQz4JS1zuxfFzJx3UgypgAeR8EhYqRl8+eza99viT8hZsECBsSJt2yvug+ViX3btLYiG4LKnetE6eD+pdYD8ZktdDJMpjwHw4SGasDJqMYUi9HiJ2Q6IisKDn5uAUIKlMUh3jqEi7U0mQUms8RbUuCogWsVXQGNieG2plRC7JgtQ9C4Xcou60pamgMA/A4zL9sqnQ/Ah7B2X08TjP67gTb7ya1s+cSQfvvSOt3b5HMRECPKI3FTFrL4bG6oY2xDVwftQNjW0Ew6ILzcgLQqVtAIIK19iHYAWwOMAXAy9gYLcms01SFxs2cTCEWeusOte8ArPOygu0Vf1aNu/YuyJA9JUNu67LqxdY+slHvF+pHlld6WyYZith4CzA0HaFJgO/YhWjc7Jqh/67BoiVGMhKQNOLkIauzuEvPvdcuvvuO6Uan0hTr78q+5GavFI5WTvb0aeeTns++pl04M57vfi5NVx5l46+ktaMHbfwOZLScqKJxZCITSKf3eN1SDaogN7o+MvIqSJWAECwsTN8/BGpGQlOpq3QWNQPXyMs587sxG7hk0SYtW0mAA72CNhFYU8sJLIa0YfZkCU4l8+rTicNbqHGLltHl7GhNHHhXDr+0gu+px033WU25IKxds8qmMwMBlAU7UYgGAN+fXk0RonHYDcm+CfokL0FpFsP0HNT6gaBSI7CFANzABmeEHYoG2glTPJAeKdVh26kmvt29SVC1Yn4FLtxhiY1FmRDYB6pGrVIeb5M6w2GZh+UglOUrOMuIhZhRl6TE8/9QOe5lA7d+560fu9eeS2UVen4EzFEcjYI7pLbdoidX3O1TnEZ/O6KYTA5t09kEchGYSHleYQxO0LVw5ZiUTSzgw9Rt0K/SDWbl5t59vJ42nDgUBpXqf+tO3SvfnWFvE3Al6nUJTq0D0i0y0KldHTsFN0jy6fmJJk59I6sl3135L22QdQ7cT+B7E+LehnFT2uDsFj3sdJe6bmaE43++Oj3Hk3vf997TLN5suweIP/Z4yfS9//qc+mT/+U/9s5gQyKCp0U0ffF8uvzqj8QGItgJWjoo/7nrHtpzgX6dH3ruV4Fe6lZ8GNYAFtcogNbm5r4sU7wNLuWOGxT7QRjJXF7OAAVVIUErB9PY/hHBWK67SOVklhs6r92oqEqkcbOrDaXp8yfTlGwpw7L2O8NRRkVcjnNqdHz6yDHtlqNp3Z497pQ9jPvWlZ+QBYBQOzIRkmzZVpk0IipNS/BIbnO5eUsEIoFxVSxGMQdOondSqQCA9Gb0e5gRXiGpHoDqojwOLq/HObWjE5oeuRbYWXROhUUvLgggDIy6hAyi7oWqmA7ngNizE8ZhuorH1JN9GvYa3LcI6eUzR9L5wy+lNQKWa+55rzyOyomQ8ZKnju2EjmvO0dG5R/S9tVt3mcpbjYLR2PCqt+ingmriYruUpbNiFG5kVFQu72rd+oyIXPiHGMuC5nWdjNzYNE6cOJl2yePjNgDVq16jtSx113jX7dmPRfQDiB5VpFIfKugIpaVFtTBYVJt/K0C03chKu3r5rJ+9oh/I9Fynux/7Ya3mqVjJWFp/5knQv1NHjkiHHUhXHTwYO3e++DPf+1664W5Z6mVlL9+LQCbFBMjqfen159OaS6cMHATuACxetA6H9lDtU4dhsDjDiwFjUEEUhFmLEdbhWBsBEC366A9qmwQL0XSPb6CTk4ZNajVEJL/vpCetVtgDqo126XCBBpBYF+V4ArfIxFTI9OSZtyLXgV3PZdkUBDZ2We5C1agQ3SZDcv3eA/pdhroJRTJyu9SFzFGZZFIir44UtX4NTkQo9zyBW1QKdx1JqRGkTWPnIDoR1kM6NBGK7MZuRCM2IoMowrmIIZBrsdNKDSEk2WyCACVYAfVB+bkeuwk7ergXYSOONEX3x6sAjacfKM/Q9hs/Ff2ad3jt/OeOvybvzDnFXG1M65XBu27XfseaIPALAlHsSRSUWat4CgrRjAIgPCcC4/KD7dBw1ArUGuYksDHYBGwEQGS1YLCmnuYm2T7U+yKydQfTKy+9mg5df8A2rI6wZUnt2BEzE1y+6XbtDs01DbeqFZA4d6+dwu8EqY0NgDXWIvxXIp+tuRidG6oMi80L1ODQuUEfHzHsETrc33fbvKUuyNR4V24/SFqH2ucB1gJfxtw5j2aHiTx35mx68YXn0/s/+IEYm/7/1PG30rgqSd14xx0xvZm5RL0I8jAW0sSZ42nm8DNIoHMpCIEYoOuTrOOkalu0yWjU72HpjnoTLrZCKrJ0bhYjBkjTfdiLgYTCLtSAZOGQWESkoei6EnziHk1zwqbB7oNQAgwMlPGxSh2JiW0kVi27HHUOps6d8Q5LPYdZ7W4LlNaXq3JOasPM6WNqMahoRnIhmAeBAV22DQaoQbAS51dDt6viJnY6SNdXsNHAOnWJKkIEGGIoJYTbNS/EjpxNmiMVMeZORbFXp7YD/g5n1gkRLseLYDDW+Qmz5qZld3Ffy9Kc1xmrjE8wUJrosMb4kqm+fjqjlngHxpn0XM+m6UtnxJBI/5YtRm5U50ZgJHYciY7TfI2KPQxpzofUR8Ul/ZEoe4vifvln96VVuwiIMlPAiMq4uRdcsmKIvidVUx/cts+Mj3X5ykuvpetvOBDXrV8gTU7AWklAl0VHZtnqx7Lrc/Vs6gWUuIGOAFXcpGEyWNEGcSU2gFro6+Pj99DDeRVL6TLBre7ECMy4C5KCdp2sk9jNO9/nL73lZCgMjYJ1VwHMwt0PwKj38L1vfy996KMfCsTX8S/95Hn/fpt8/eVl4fTOHEKKG+0CHbzUgXvYgUgSKBd8wWaQaSPhvPqOMxLNLHBTRrk0z4FOhiFsQIue1xotJtEL3QPJCdgXwtMQ4cFQDXZiKAsBR0R7AiCoHBFZFbkaeEaypd2FTXSMdtjZqQvyUiigiVwMVAMAgkUvtjCpYKP1xEPIU4FAu5w9Aqv/5gjmAiDw/8NGMLrBAGR8xG1L45s5Gd7ITF1UduKgx9PNEXE3KWwoqEP8R+NgvD6wgmzxpy8oc2rmpPma55nJYBlegygAS9IbEZouWItA2jMAu6AcXtgZ6tcQiVE04nGsCC5KtgN6VMymC8dfUd4HYBb9TPHOLFG8GIOrzklW6TBRsxR2YQ4JbCKzM3dkh1HRwMcAgXEZO47VuGClhaLzOL1aCBS76oY0vFmh3M6jWUrfe+yJ9N777s4ZurGOHRnJGqt1geqmuh6IetV7YRap6quGL5ez8GJYpclei/qYFRlF5Spd0YtRn6RJdZoD6tGtuJ3GJPSACV829YlXnJs3egGhFt7O7xWrqRfMMtWkuHh03q8//I3087/4Qe/2XOLpp56yG++OuwQQ5ZoVklpwMPidPpIWTyrxyw+XIjDoyMREFBAkOxKfuJ+hfmdnjwY8/DOAod+TOWi1AsOhYiaMHDqAjlqc2wZMfmIARA+OUF4bRO320EEIIYACGLkqlf5zYwpsBlrMFMfRPxY3I3A3bXo3CCimZaDcuOOauDZ5DWSZIoP63Ea8Ur3Zzy3AZVAuOj8NgcKSalmarVE2n6rY3Am0nMxFxmwgANs4L5WodH2Mjahg3I+BjAWLWgGrsUPUL4yVZiy+NnUkzONjx0bw6bEJICPkrn+p4zGqcl52d+bf6fGxhqgPOieGsKCUcLMafT7ssROxSYK2bDMylBIxy0MgshLwN1zCJGAkqBCypziDk2pbzssJF7lZEqX4bOiOcRNsNnjgdgGP2gkwLr37ox89nd7xDnphZNtJWeux4Oulu+z3rizFdtV8lSCq8n4ET/Hqyk/ne3yY2fyKF+3z4d8ZQNTnX7abs5gzXSi7dIUFWRfvUv36Vj1ZntMslCuoPf5eZjJBBcLP+9orr6Zde3anLTJa8fnTTz4h+ndD2rpNRUtbAMKLUwt8YnwsTb/+tHZ+eSRYzLABgqAc7BN1JF36jWVi70akb6MlBkDoxW5E5SiSnmgDzvgp0uIS8WFXwDXoRjjenYmLAAysZwSo2Ecf0X4GB545uzQECoxwxSjiIDCoyYZCSXot5mkZCuekSo1s2+mdkutYJ2as3qEh9mFX8UJ2CneksVtVQbC5GzwyhBJjKxHFNmuCSmcAdO8Nl51HoMic1bxgh8k9Pu0i5b5sV2HDZ6wwnXD9uiuXHRr6P7MYP8hoCmx2ErkxZj157N4UxQ7tf2X8xK8DQHhF9G964pyMtcqHkPEwHnG4qenAtVbBUoRCA0wu9KOkOas8nnNsHtg0BIQOSBMoEkMCMzOLEFgAovxHwB3BXlK9hg/e7IzhAISl9K1vfjd98IPv8zPrfRU7W97dW8CiBojCsMvaDrW6wayvACA8A6sAU5tJYFU3Zz8W0RXGjF3LqH5XRWizmpZ74rOyIzfPWf+9TDfqc7NNHY3rQLsvKn15h/z+vL7yla+kj/zCh9y0t3516j3wCDSuebGI8bdeTwtiEgPK47BrUM972PUC+KYjgLxbE0kZoS38RyQl6d/smqxfHaf8hkF2QXZxdGLcnaQqI+yy8vvlXZEeDIQya+HSGUoLl0Qo1zaAPVBLguvY/YngRF0GBxxBw3W++fHzZgHzszQnVmyDDGgEYVGol/U6KCaA3cAGV6zysCK5BGFNdLmO0vHYJ+gXGlGC0QkbwIj6DZSus+ASPQmAUJQWG4vuhZoNHBdBH9hgcgczKDz2h1zeThZC21ncwIjvuziPGBCqFAZMkMJdyFTBCg+LfnfdT6prSwUKAyfBTxHCbTYBrUZE9dW5y2+ndVtpYMR8AVzUrrDV2M8+OrDzCKlNCUCHymbjKezLndk197InuYYldSZs/NM1NP8L2H7E4Oa3X5NG98kGQSNljR2V89vfeSR96APLAcKerUpYe/hBIdGVjaJm5kUebAbKC7ezIea/i1iEKhRvhmrDLz3L/Yr+WJbN6RMWm0CLEK5keGy7YnbpxijrVx0rcXdyAAAgAElEQVQSWr1fBJxNJzaS+F7TINmKhpVy5901f5fy5C+/8HK6/e67fK4nHnssvefn3hu0tpro8ERUtE6Dn1L8/+VXn5ZRj/4Z0b3blZrQ220biHGWYi4Y3hz/gGzkvAyXQ4sWUjZc8tMl5IggxKWZ60pyIpemw87hgjHQeL6n99DjvdHnuAkXa+EmJbC4+tiVEQ4J7OzY2zpVBPXMUggGYXIeSOzQrlzFeazX6EgClcxKKIZCaDeeBNQlfU75OtkVHJXIWR25KYOlvBYWRKfEij0UO4s8GwtiClZdYlMPm4bdOdByQq4lyAIlV+7ipmACns/wzpjaoz4YXwRUuBMZX1ZdzM5cyVvvOTozGu7aM4KQ8YHuYZ6KW1IFRlQGcJAWA5TA5wrO8cD+k8vrOUUfwOTaeIB0Pup6ck4EnvB8B0hFqUG2inmNxaBB6YC9NzilHpWGNTcrsHv0b7+XHvzwB3t27a44dY33bbazfup8V0wKC1kucWVFGyA0911ZbgGIPjLYIxNUta4vU+vynYGy8PKVl1lXV8Ghlayu5cKdm6qENX7tspDyV9vl6nF2bq4DEFEU5rHvP57e/8DPWSC+951H0wMP/pwXU+8rxyKw8Au4aKFMnjmRZo7Lv04BWwtULOwC9GZBWUjNHtjPEXYKt3Ic/0ENnf3HNcQiqM8AYIiyr5HrD3ofen50AvOcOMUccNBfFjo8G+FG41wYA707QotZ+hJk8i3CVy+hd/2HqDwVTYk1Okr+4zJ1Vyx9PReptY1Ewu/vcAdcm4Y/0Ho1sEHabRDFEMt3+Mm5UQUMALa42DsTrlqku1SPxkBJunoOMnMCGt4ivAS+g3ja/goPLu4rawYBKPlBGYCx7hg3Q6FzzcwMKDZ0crBsG4RkD9NAV1GdREnaoMkY7H7OgWicw/EgsA+ESnMH4KG2EQNBjo1sSGZNgC6MSqen4C2RpvNiW8MKqx4kC9il61IaG7uUnpGd64EH3x8AWO6trO9sgKndnXzU5iRoyk8IfLvbsgaH5kZeb7RtMlS/17MpNwEibqa/frTaycuN9mMaTcrE8Qq5j/JiZRFUk1XLcHe/jwOX2zqyi9UfRjFZg4x+fvHPP5c++kufkG98fXr4y19Nn/jUR42w9TXLk6ztIyyYWQXsnH1ZzYLnopsUD2gIb4AXOSpAWPDdLYvCIwCAd2NqOFIkJQTDtgg2Z+2uuC7R4wdZjFZ1GEyUozMI2EVJMhQVpxAwApfyrucK0drJdI9RUIbwce3Cil70bqtFO6/f8QCUMGByBNZsVN0EgMMeGc2NVSUa8WZhRK9GF6ccHaDne8STIjBDQGwH4G9Yjo5BV2f3NeXGPhNzzbg6z1m7tfwIwXKc5BTSQmIUOz+eAVP7nCXrGhgGM40T6Mg2FoMLxwJYsCqrplAq1AxsD6gJOqVjr6UekCWL3YUYDMvoopkErAbhHqYVH0DMPWEUdZ/WLKSOIUHVYIx6YNhFtEjn8GrwlGAPAIQ+m1NG7fD+GxS1qdB2G2MX05m3x9Ibr7wklvqeWH/8P0OOYbR6MXrlxbGo4dFrPb7LqrsrOG+nFeNeaXOuv1d+L8+sB6j6AUTbCfq9txIYtA6kM23LPy3CWZZsDQr1dRww1PP1ChwsauUMfqTpsUceTXuv2peuve5Q+sqXv5I+/qmPdRS5JvDU+h3jYaFcfvtImj32stOerULYK+FHn5m6HijChQCZ+gaTsB3CCz2XpONvYhsy1ba6wW4G7XUZM7ZGFlQkarkMOwAKZccOQA0FG0l5mwuF3YHUdbpPuQgthjP+llpDXkVs7YIG95cMQWfH9BlyjQOu6x3NBj9qHoBTCC6zAVfF4h/h0v4+QsJ1pdoQLObkZ4SW91B7+BCPANdA1XJim1Kv/TunjMQtB0Ll8Tgdzp4bT4DH7YY1WF18eCA6yVWOH8m7PfdWt05ccMVqStQpoIsoSTwVsBONj+m0amHvTZybZ+WCv07hZwOIYkIEu3lyaTqka1MNwv05+RYRlLqfWXlE1u++WvEUVE3nu0vpjTePpvNnTqd3vuud3jhiBZZX3rQaSz82u2I3iDXG2ltGcquzdRgDQMeBPQe3fbP92o2hxBUK0LQBhBdfi/2h7UTl2GXGwXobbnwxNpGugNff9deYmGyzaApv51R5Ak1QswWma+aIie6aJJbSm28cTq+9djj9wkc+lL70l3+Z/t5DD/lU9fk7CJov0jH06GTTqrMw/sazSjA6a3YQVarDZsHCo6uXE3mgf7S6145uFiEajUsO9oDh0YCCa0/jI03a9gxIs0v163f9hBUsQnsd4pzBwG5OqDGBWoUqI9QRyOMAJSv9TGAYyhakCxMqHbEEkZUZDWUIEcYbEi45N/1V9ijXjP6XJB+hhjBehAT1QyqJ7SZcL0cYahd2d6kOFSPmGlDRji4DqQWzeDcAIrwbzmkAYDg0jIuOYsRom7kMNpJQxeLeHRCGF6jQa7uCNT7Ugmzc9LPjynZ9ApiqRUmRXlogUsMCkLG6pH2fmAuNzS0JYHKoeagXzkUJQyR2lXnVzfCagpGQ6AUwExjFx7QK0Hln1u9MW6h2hbfEAAJAHFPC2ng6cMstLSKzXEhrtb5IeVRPj2C/5a/aemZhygLNd/Kabrg229hEG5sv1+oBiDb9pN6tfxqwWInWrHQeC2OFXGXwywAiT1rvuXo9ITUClhueUJYgtoePffIj6XNf/FJ66DOfNiXufThxdO8jCZ2PnXP89NE0dfRFiGX44dl1odu5cY53RWwO3mXDQ7EGiq73hzNaWVe3Lh4Mg+tD950DwMVxLwIG5Hhw8652FBmfBgt5BCg4u0igFdGFuOOUru7MwqIyscLx1RMXgXsOzwC1HQn44nwCCKss8jDYIAid5lrYNPD1ZyOl8YZGRHRMtxrEDYXtxXUcrbOzIpkjgRTvEfhEtehZjK/sqNEIp7Qb9F3nzFdHkiLUEvYhitOSA4HeLwAcssEv2zw6LAbDK3OMXQaQLdeNSFWXZuCMXjSAB+UFw5XskoH5+bhvCMyBQrOu8RC+JyfDuU+HDiW7FKCBpfCewMbl6nJ6Nx3b0u6DaWxalbbETB1nkQHimedfTtfs2ZG2d5K1ahEH6IJp1K96P+YjK6VZVevCQQMYqhO4U731GH4u3+BXVTdsEa54zmoMInCo+4VeQcrkuiG9ZRArEZl+IFG+uzzooy+H6EyPKXyD8fh8lXGVe/nyX/9V+tSnfin9zZf/Jn3sE5/oft9oHfdaGy7rcwISs4qLGHvjObksiSxEnsLSX9yjrj7FMukARPZoIFSBWi5qi86LN8DJQXyfXZRFivdCbrig4xjRUEe4RoCE6TDxE64hQScwrP8Aa1SUMsDm5wzNpkmtUjK94/vDLPg2trLAAZLMGBB89nC74WA1Odch1gH7GKoPtJ8LhHvCadEAlsOJQ1l2XAj1J2R/iUgQ2Bz3i1swKkbbUMgzK6nuHFM9A99Erhpt96ynjuepf2YozDmsAr0jhMFuW7AKT0jOIDWj0j060AqWhHjDTHBH5nwYu3Dtu9T9yFPle8AoluMpsDW4lqcvT5yHgEJscME1J29Nx06dTdccPGBAi3tdSocPH5FNYiRdtXdfWVaVLIVK6nHnd2MzbAONonaERMUTXv4q8paxOp83qx2ZSawGEIUQ9LJ5jQsVo41q9KMfqwm4h59Xaai5vcK74vcrStV7QzExMYmxTdYqSts5CyPpTKcewqNK0Lrx0IH01HOvpI/+4oe90LrnCrdQ5SnNn8WjtL1IFPTMaz9RSXi5EfHte/OkrBl0HTcdjJZYBs4VRVHtXtTvg9rRCWC06zN7NWxgLElRCJarQ8G9w4tgms3ODYiw8L1jypZBkpR3K6g6tQwKOOA1IBdEUZTyVgxJbZh3/IVqPDA+zYEZDLEAroytGZBwU/LNQosU4F3J7leCgUI4sUlk2wjPwO+hWnEOyk4oREyghgOB95hIVCGCkTglIOIIULwoumeK9wIWQ9hTcH16plFLKFGvHZuxEMjEtezB8Fbuu4xYhQwWqC2wOJeFC5DvAA34CjAQjOaQadyrES6/RLUu52bAmKIBL+yCmJKoUo3bFpep1AqAyikhuGYjbI0Iynl1D1+v8OoXX3093XrrLcGK8uvZ51WbYuNwuuHAwUqauxtd2aitoeZXr0etKzNtgt22ZZpBNLyNlouG/Pm4Bsb02PbyRtlVMY6c4MzLYWmVd3p318b3vZCRnuU7exHI5umt+60wjHqi2hhDZzxcO5YUyziEPC9o7BA/eOzRdPDQ9em97+3GQXjX96YRtov63jq/s6No8V86cSTNnDmm8GN2Gwc1h9U9C7FzMrxzRRFa3IIsei9uBEcXcG9QBDkb5CJEmYXKopbV3cFUuAVDoE3FiRS0ugG9hmUgAVjYo8muvwwFZndTZ+01Co5yfILUDHIObBeQ/ux0db7rknn6Gq45rPVOKw9jKUAZKQXkeZDliE2C4C5v0UHzATfHdERbABiGWYatiQAqQksiFWnwGCujkpdPDIsAFqwu5ByQDCxeB3h/sE+gApGzYWOnviZXZQh1NN5FbVnEToDYanxmOgg68wzYYnkw6rMU8coobFr9WIPm6YlwD8y7vSksklzoVsfOKzjKbl/bNLKamb0X81Lxhq46pF45W9OPn38h3X7HrfmeGIIidZ96VurFlnTw4LUxF7EAOxtSWZMMzHYXY1t38ReGEe8VntH9VpGdsm5DdnpZRpw5b4ANICpMpCnDTTDyJvBGByDqgfSKbwdNGjQ+dLdMvXgI+R4sZMvvp3PSvjs+G0MTOfLfqwGEL5fH5w2meSa9efLkqfT41x5OV99+e3rHvff1AkH+Rj+ACEY775Tqqbde9kJ0PQDccvar47HAeCmnXqbQVj3YOaHrjm3QfxLiiLKM8Vq14PtlO8FYZwMhPTryQrauzg5OgBO7KzIODIVB0LSbnY+d0qnROobiLdgfAGkEDCs98Q/2kkTRXoMELr5BQoRDCPwyAOiGSTU3h8grTJ/j/jM4EXRkdYHVnbMyHQthw4UXvCuBm/VRvDezLDOfML1ZQP2woPnRb8T/kXNhRqZj/TtqD4CE0IMUOq+ZmD7ClYsNRVJmr0tWGdzvk/EBStia+M/PANBgzABkri0KE0JQuY5tDipGQ15NYSuoGRkk5mldoNDq0f2HzIAee/QH6b33v8vgWmTh29/5frr7jpvSNlXcNkB0tqt6746dfCWA6IiC56UdIPJFWzfXAhAc0wUdzlNJWfVBD0DkQwIgGGhZAxWS+YPu/3lB16pHGXQhIMbIJn9pE/jGQWVibTNYLtrVPHlZZVzsPXEHHFqu5zHr/UkFEf3bP/zDdP8vfDjdcOvtHYCI73pV+3bj74y+1T3PS/ioSHXhJ4+4nBmdwxdpJGOLOxtqeDcIpBoCGNj8oe+04oNZsLAdDi0W4YSscHE6stGVl7VcsmuR90rjYC+xzKLTKFGWEQFIB/EI24l8CYRsjRroQKX5AsZCqLoXiAOQkImor+BIQkKJKULjTmGRw+CdGoMeHhh2Ynetsox5Tkrnb9dY8PPi3oPVUOuCfhwEUYUHImhvrK+o8RAFd6AoqB8ZHAww4Sa1LcCZbERBYGDVwiTxK7vy8A5RrMVnBUAAaYMiYBmrw5jlGAauS4an1Cy3ySO3Qx3WdACVsiK6U+X6yGsREPlxSRAw6LreAzszc1IYEi0KcTXvvFrFZnYbIL8t9/mD739Pvt9YfN/67qPp3ttvSZu3U1Gq35YXx5ZAqpCr3sUbINt9MwC0uy7Luf1+y2VCBebhZ0ktG2h1mQ4olBNUOrbH1LeqdWUP8PkrNaTDAPwk4uI1cJTrt6khBpkeEQ9qVM5Rs5U2ytN7rS6utgNECH5MYPz7d3/8x+kdCmC5/uZegOheqzvTXaCIEUM3Jwm9fv6RNKIkIVrCzaKrklSkhQ2Vdnqxm+/wcLULEpTkHQumgZ4PewgDJPUufTUWPy5PFrczEGOXXkM1bR1PbsIgOrnVAx0ly7yftW08yBQGw+g27jFn1yjPBqGN0TuDw2uqdOtyPAU0xQa82F0dDMXhFmSMJkTtRc3FSJTSPELLySLFPmKPRKhS5gV2a+bvmokAelSKRuDZoal0JRchBWfcRdszG+oHAMRzIoNTb2OvcISq1RGANhiR40Gwb5CFWVgT10YtKSBjA2bebmyI5T71nAyMGBUwysJawmjsehMAAmMgDwNGQDKeXbKy0+g+5lE5VHdyowocu0KZ5udbKiXw4Q8pKrezwy6mb37zb9P7779PtXSUa7LiK4yTIegNdMjrdlmeEmvJz6YrdyF7y42cXDpsdb3osUxWuG/AxJtkBUjMxkoA0bm3DA5NEKiNG815WMY2KoSqUc2o7xvMdot8ojZELELcw2Lyd4tdogs+MemFNsfutJT++F9+Nt0ldH/n/UqkaTyU7ji6oawF4QvQzKoZzfnnHlU5OnVrYv9WOvSMqmND4aPjNC47NZxVQFXY28PibtUCtQDq6v/iGmYf9mKAC9BqFma4UJ3Q5TqY+pvS7Ozm5GnTZ9SGUC1eMiwlUIgCthBHIjqgCWHCkAB9NyrEPJOiPRDVsE0bvWMDUMFEjAns5lkATPPdE8T6TpSUY7CqoaDONQIYQqsBiCzIvj/A2KbYYDuEX9NNHCDSNb1x59wU2I5jXrzbeUVHHQZUDMdJKDELjwvgRZwC98dzgxkxdupHcv8ACycAdDkH8RkAp+03Opfb6+XiLZ47Pz27LnlZhGAPACTM0Cnoef/LQVHzMvYO7z2gauA7/ExQt76qrM2Pf+QBHRth2Azha1//dvp5ZXI2kwHbsCKbdYI9LacQHZabBxgw3xD6wiyaG2q5ngU/n7uGoa5KHptn/SqyMPDm8ZP6ffmHHX9Z9a0izDWqeXKr77fZFzqn6NDN7kkLdnYeRoV2TZBoAkR9XdZssJOWV2EQ+vQv/vWfpO0q9f4Ln/p0Hncvhau/bXbWeWhRtp1O4BdfeyaNTKkMOzuSir2o0LvWqHpkOjZAf+k9ZHktRnSEj+fjbMFMx9HN7TjgpzwcFr1gY9E3MuvTeWgRmEWr+jweFjiBUdrNuJ7v2WXfYBphuQ9/fqlcFd/DA+DuUFD0HNJsYx/CQHixhM1GUT5TdqfDn9HVOT2xGfyCXcMVnPSd7BqFpfBix7exU+4M8MQWc7cVlMBiUKSqOLUsmSfrXxJ6cAf7CbsY4GGhR+ABiAgOo2IUbuHw9aMOaEwAK0QAI61qVAT4CVCIvSAMkhRtPZkoRK5gNQABlkWFbwFAQC0zFwFl1gcBiFwxCoNwpHXrbTw73O/GnWntvmujUzjfl2r26Pd/mB54QCHV2YOAIfsJ5f28WyzVAJ1ZUSs4sL78vS4b4LjYLLvf6KjwZY3nefCxmWmUw+vvFcAqZwpgqc5bbcq1LPXIc1+AaJOzvCPHhYKuevFkR1U9kLYJifdCR6xfJcijd5DZYFbdUseI1vNeA1GbJ2d8BogI7vmLz30hrVOtw8/8xm9456ymaxmK1mAXD02xELKwn/rx99PGRVVOUn8I1Io5LZ6ZJYURS691nQNyKGRLWK/1MUoNCK5EBJ/dhgEHti266nSAO0JmeMNvb6DTInbGZZ4z5zoEE3G7PZgJu3umm8FJsHuExd/nzbTe4EBwECwBFuPdMY617s55uRB9PQFxVAPlGMS4sRcwiFA1/KyyrQKBcso0iU2MG7ZA6XiDCG5BGAn/EBTt5So8Q4p32NdNVUIlwJXJ4nesh/4mTNxFfzUn1MqwphOAsYj6YRALNYEaGLwX91BYDAxBgp8B22EVhHST2UpjHB3rOpPcqq5F71EzD7dW5PaZG53Lc0nOjNyyMvqO7L8+17AMg92sPCgPS534pY99uAhCmtU1v/Xdx9LHPvz+vL7yGjNlMSL0rLtYY8u3tTYG3ZSpzuqFgPmPXltEkaeyjjs/27fRZevfK281gKiZT+iwYS0rO15gWBHmDAENIa3VjbjxEOryiumpVYya8jR3eFZ+tn7X4u0NuHvecp2QsC5AfOXr30jzKmr60D/4j5TXU4+je/02Vcqj1kkJLT729HfThqVJRUdGXgE7xZyMbtPUX2A3yrvJqMKm142QGETdBS1oBS4Nkl3IuaDtnkeAASNmibDM82NbAIZMdlWNjTBrry8YgNx1AAgJRwhIWU0wDYyb7OxQb77vaMQcfOWnRji0/sbIyOfuCZFBAcHDQMd1pNJgwDMHMj5QDo64hUipDpUugwug5SAqsjw5PidAlWAsF40lvkHf0TwVV6j7iRTxcCwDlwsviFUP7suJYRSUQXWSwGLMJZuUaE2AilL52cPA97iG81DyBuZ6mYAhIeqAHfMKkNnzQb9N2RvUXcxrlAa8oBHH2t4T97OAWraNFn9Xhas1vy6rd+iTTzydPvjBn+uI3DkVCX791ZfSu+97l9d0RvjQVTJy1xtTl+Z31dqOXLTS4V6YyLjQAQh/mi8VoMkQ6o2w+2fvu7G+m69VC8bEnQfyNV9dnb33s6aa0QSD5sDq84Y+VcS6DDqEt3ueuPEaIbsjaAJKnJ1j6S71L//VZ9PerZvSQ7/ya1EDoYpW6avDZSoGPUePPvbU3yZ1QEgji1MOjKKrFIO+jOqMVw5Le7a6b6Az9Vq0cfRgvAokamUhCAVEQhPORN93KSLrRRyZorZLIX9kV8bNuEUc8+HqTOzHDl7gXCxwCZQBAtrNrs9HHJOF3V27dB5YDWCja3F9DHRhCNRPQp+l8zvGAUaR08zLkyGtOrqVc15dB9WAoC9XhNI4JEi+J53KgVcYFTVnLpLLviygoOCKFzP3Y0AIxmHabKABIEIZMGt13QzrCpEfAZvgU27QHhUCnTBmkmuiOhIc6iLCin3AdQzDwL7CPVHjAfelVIpFni+/e8NA7QEgeEYCDFr/CRjXX3OrKgSqs1g8AY/5smxPX/vqN9KvPPSpzvtnzl1MR998Nb3zne/MqzhvXLWImJF112X5vSk3/dbjMkGs3ihKdrBmr4yswiyXuiajqFX4zpjajJRlAmojRvO98nfrYE2RrTL3MIWVbqyeML5bg0+4yrxt+aEFgVgOWEVH7R1b94HOa1F/4xtfS2+fOJz+0X/2X8XCankFycm8hoWZ2QnlxeaU/HTq2UfMHoZVZ0CNpKNCtei3YgMTfWEJc6ZHxdotO53lNyoFeD05Fgh6uIQiqs9VlvUARadd39E9NVisEQrtXZrPXCMCoPAJLJBOO2c3dAVonbLUk2BBePZjcXi31tdw85lReKOHOocLxIFceD9c5zIzQb4Os0BICCwyRyfWgg+g+mISMCV0eheGCcBz7EH2tITqg8CjJmFHQI3AABjeiqLzm4XYxavvYzhlLnFRim2tkVHQNgrmgPFxr4ACXhQ9uwVsGgi9jY5ROCeuBShRBQrVgSkgmEq/2vWLCpjrOuS8DgdDOSOUjZCHr98BEapm6TkM7rlBHcR32ptRjISsvzPnL6SXn39RNoj7O4zl1VcPC9PmVfL+hpjfvMQ6wsclvKBijYX9IdZo5uWe7tXAoZCC3uOynHAus6pqfVeGjKKO1JBRWH4thx5TEyA4KbpZXZ+hVYrymz2oU1GZpkHEgNGgOkWQmypIzJ33s2WvJmj13FDe6Vu+5ckihv7zf/rHadtV+9OHf/5jPYagMpa2e/W9eOERcbeY3nziW2lYXosh0fsRVakeojsWAi4hmpqjboCqYquqE6XihmXsG5Tgrx+VqmEVIIq9WLWgazieD9QPHgYsm23PgVAch5Bj6CP6MDJAbU+wruHt0S4/jIKdubS3IuYuDFjxLOnw7QhDMwwecGYxnMrl40pEJH8TaKUdH/uCalxY2FnMsBIHaklwsRG4EbKO0bkdqpwBjB0YxuTd3Kwie1h8rah+heRaGwdYiGUAGBwRyj1LDF3FijiRcKM65oGep/agUIOT4rl6ofIwFSSkmX2GXSMSq4Kh2eCDquGoSNQcQCXGy/xgHEVd4b0ANQy9gIT+3Lg7jV5zs5JhIxmrXidnz51PP3z8ifTJT/xiEG29nnjyJ2n79nXp+uuuX3a8n3HfNdrdTD0nHZDoCnkxXhZ7WHetdoGhHmMzPKHf2q7fL/LsqGKeVxtAFGNK2wl79CcvwO4NlN+6VKlXxDsunXzijoqQ/y4T4Mdc9KdqEP0oWAek2gZcXYvjvvDnf6py93elm269I6tm5aEvN4r6gWosmBf5/1n1mpxQR+lLLz4lN6ea0dAFXExiPX0wLXjUi1yTJqbYkQgZliFTTGFEAkRg1LAEfXREAk7Mg2MLWLt4F+gpQT8JdHdorpY2u6UXVAg8YMNqjvyOkBm7+bzoWdcSSrss9cLYhgu0gApiQm6EVwx+fUAG41/YKgalTkRFqVwqzkwD6YhrUWrN4KjKSgNST8IGQBg2QUuUrqctAMKFYTLO4yK6xjHQKQMO36EpsCM4uRfug8I6uvdO9qbeI1xcpfZpDOxsEFQnbCewF2IfzBBIqY/S9E4y0/3RB4TUcL5TsjTdvFeeBceiqDKWDaliTPOmXbFTx9BR0TiHWJG8UC5uIxa19trb08hmBTxlT0293k+cejsdVi7GAx+AQfhsMlA+nu64+dq0a3fdl7M/I6hV58Is/Gi9LBm7d4XOWEMGGuxghXVf7jGfwUc2QapNUyin7A8QPlMW1Jadv5xgGRUKPp5pVKgaBSYKg6uITwy4g79xVu8CLM/GgT22jBqYGupG/bUaPCh8+gV5Me67753pWlW1js8q9PUOlJ+J1iUqxYmxqfSDY+fSuUuTaZss6hvFGG4afzmtS8px0CiH1FB3vXo8mvrbLjCYJtUYGLmAujonIc+HsEHxEQgn1akj8Aj2EGG66OERbuzcBQfooA8QN4AksViCCvtvIhZRt6CSZg35wVtYwq7hn7CScC9KeicAACAASURBVBHo73CpsjtGjcsS5BTekiiBH0/AatMCOyvFbomr8MxY1fCCxR2ImuQqTRqne4TEerG3yR6PyGb1E7aQ57R0GXo5J/0sPVGwFDJOUaWyymWphdmwEnxpgqcy65HxNGpwouVQ7o54CQBJMKJ/rjmR2RMsbEGxG+EQCoZhPYs5s92B0zP+uN48zZBykZ4lqRYb9h2yp6btdfytU+n0W0fSfe+hclTM25f/+uvp3fe/Q7kYautXvVZTGUIOYi3yMwCi5wxxhWpx1+BSrl8Lf1kTnc/6jOenAggPorOZZlwsAt8yS/WN16pC3E2vcXH5TccJlwFEFtRlc8SxFZr2ewD9AOKcWsh/5eEvpgcf/HjauGuPNtrySIKWTmlhXVLL+9OXZtJLpy+lH526mJ4/PZ4unD+fBk4cTUs3vivdtSWl3z5wMo0MzCjOQfR+4oyatMjWQMNZJyLBNgbTOFmUEjgWsNUEb2SqCyE9fK06V0dtB44MBuCsT/2CjcLuS+cmsJBZyzki0qyAXZ1jodZ8N2wJ/C9a3SOoESEZ1wUoFPqNQLDX8rdAirgCdJnIl8iUJNedCJciWZ90EWeWM+12Twi+RvEZOk+xI0dlaJeDx9yB2oSwoxbZgxLgFOoBVZh0Xqpgy42KgPLlRc2Lw8RRazjeBlYImdQiSs87eIncCps9Q9XhbnBl4h2xIRXwjGpPdDL3JoP0My9qAxCh4MGMLIJERwI/HQCEjelggqKwpajHxeihu9Io3b87W1yvABw9diKdPnk0vec97y0ymL74BZUS+NiD+l5vFGU/gIjlHHLiALD8apeVrhuzw76rzbv82r3WcgmqZa0JMD3mgjyOVgaxkp7UghE9by1DtXynvTfcFeESq28XWJmcBiPoXCDPgHE2g1Z9Ux0+kAGmhx3oOydVCuxL/8/n0+jtH0xfPpfSuRMX0zrl7bMu5rQjTWuxTUrI5mfmtUEiABoTRrGzR1I6/moaeOBX0u6tG9MfHHpLtSTPSdAVKzAzLrVho9QI3JCUMmO3HJYqEgDBrjeXm+R6MxRNH5HrExgh4tKaiQFBn6FzO8w4WEDszCxsaDBZluGfd6VrhBKKjShgw7BeHZttdLTmN8K6lYpNifec8MW58aJEMZaIdiwJXJFQFWBGPUq7AwE2qxsIf9bNqd/o3T3Ygo2XtmkAUJbQ0PM9DqpdZa+O4zACQOP5SSjINEVVAVwIQMJAiYC6RD9GSdzGfE7WquaFeXAQGCHo+ggwQKXJLlfGMJPZhdkMqhtMx4FZGDMjGc5p26hu2TvDbMH4CEhb0r2vu+4OtcQgYjLuvfni3K+/cVzsZCzdfBsd2hDyxfTv/vQv0qcf+mRarw7rvAojbTtH5cyIj+2J6aoUbddsl7+uh68XHELOlrEKj2rlzbaz2fcNtW4fSeNi3YGVG4wrN3QDT1QY+gqC9dgusp5VBL/1gcT8RR+JFhbhxcAx/cBFnx09fDg99/xz6cm0J33r/GI6962vK69fRT12XxOGOCSsFFdh0bKYLp9N6e2X0tLY+bTmnr+fNqt60GdveDGNLk2ljVvVag2dVZR3LW69EimpBTYrcJmT4AypdgOLkt4cXtQKyqEcKyUZ2DEQVqIfYQyOgnT2YTYQdRhBLj1md2OEYXsvxbDm9OySx8COiFEzcjU83zrfCKXrrB4Eq3ATnbx8h6x64ELESEjMRX6mOU/ECWYOYGLys6WfkHD36jBtMUDZZ5Jdqj7UrkIdk0v/G+B4NlSYUrq0uRvGUHpjlLl2SbvcwIbxubRd/G2lk2ePexNgtDckoiFRK2w/ACiVsQqDoP6FhV5qpb0gJjI5X8GgkJdpBg5neLpXxnAallqxds91Njq3rsW8xl597U3V27iQbrv7Xl8LL9lf/cW/TQ/92q9aTbSbNAtj8zysdc8BG6PGX1h7vcE2WUTv2q42WVO4eET1a5koeP5DPu3+DInxV9gkbSNsyNDqcRDVFcuQOsIII6sEtnU285sZs4JGZV0VOliEvkOZVjhJPyMlXyljKr/HaXy7eWcbEEC8mb7yzYfTkQ23p+9PDqS3n3o0Lajr1tJNMjJtV9kwNkHoK1Se9UgtgvGTKZ14yQlWA3f/Utqxb0f6369+KW0YnEkbNqsZrtbQnGpDjCiEmJ2U4Cg3ctHxCrTzwh0S3Z6DnvsBDaSZCVFsXWOI1HCEBLDAEChhdp1EjnOOghm4Iw1tEwBgEGBbP/hM/RloEWc6reUGAwDUrMujlsQuP4w3hSpSeUqoquRK21ZHWKawEp2PCEgzCh05LMMrbkmWsQTLJfqtyEeAlYMOHY7IdJms69ioMWlpBGwxrAIUjnEg1FpGREgEHb65J8CK71g6AC5bba2+OB8E2MGF6RT47BLWtei/GR4l/Z6BDHsR9hlnY6ruBR6U6KlJ+8Fwi1o9c9JZvpcivD43gKd52n1d2nANyVjROaxjt2B397rtLtBXXn4tbVS47FUHrvObExOT6Rtf+nz69K/9Q99L22Zlta9SC+Jp9jc6rubyNDb0NQF0zxvY0R1829iCw2d5ybfZbqTsI6RtO7SRMC+0NntEOVWFd0FbM8vg+yUSsAZAnyvbCOrh9DNUlnO03jjypgXy8I/fSDPP/216YuBgeuy8FuyRl9PZH34rpU3qvnT1vSmp4auz99jFmKrZi2np0knZH16VcCin4D0PpXcc3J7+6TVHFNtPfsCgqKRCd124lQW+RqoG8QRiBdKfEZvZWRFqGSRhqrPWjdk4R9K47Boj1vmRowgAKnMZD4n/RUaiK0XjcXDkYM5biCggCScUXIKwmJkFkZecCLWFNnii3sOuLaGy78hrZhXsH0M6hp0WoCKIKmpUhACF58CjDfWBMRLk5RiCDL1F5XP+hQ0QsSdJpZoXIA5jUxBln2d+dOyCOoTbOOuO2tTFELCJPbhWJufCyxGDiHDtnGjlGAxfK7w21OVwSLtjT3J1bUnSAunY0juInsT2QxIXI6Jxkjuxy8hsjCRwC5sR9+M+Hpxf97x9b9qmMnJD2D5iCkOsMirEJpRFTb+/+IKaBA8vRGawvnDp0uX06k+eSu983wc69RmatoLwVOQJzOdaTaVfiRU3ZaN5bMhLlr4Wdt1PXmL9aU3WKsZqA+mE9FajagOINiHuBxD1A+iDSz3MqT53PZ42A0s5H8aqR46Opb9+5Wy6/fg30msLe9N3L2v3VsDU6ce+qYUl4dp1o1QNeTakKjgWwQ9SRrizr6Sk1ntutHvbJ9JN121Jv3/9MQkXvn3lW2wgPVtTqYQhDF8j7n9JcpVSgyVYM7JnMNmOldA55yQEGAZRx6cuKRiI/du2BrsbzFQAmChNj1oSaeLRWg6AUAwAFBv/PxQWVuFKUrG7eefTtRBkWv3Zd6BxwmKGJXx0G48EcCVUYax0aTi3ogm1xMfjKWH2ghX4A+++0QuEBDEDR8is7REkajmUuexCjqiMpRlj1T8qbKNSudScPnGKuv7O37UtJKdmR6Ne6AZ2nSg2syQ3pd26GhOuUmw9QOg8RXs1nnmB3JTqc8zjFTHg6lPSvm3cxaMDE1MmLAtf8zGi3hnEbCyqrsbafQfT5gPXOwOzu8Zi1XbkYhlAvJh2qnLUnn1X+0bHLqh/yum30o233tYBiLIG++3yTVbcJgOryWU/uTEYFoDoo3r7DrN6Xjboool4Dn9agIh6/RXP6gyiDKZ3uB3B7Yh573ebtoi2CauZRX32mtEE4QhDUXmo5XuXtUj++WPH02nFMXxk8on0+tEL6XOTe9LWcyfSW499JYRrvVyVOw+JRewJtyO7Kn71My+kdOGMshu3pcHr3ycGsSn99i0KgrIrcSRt3LjO+vYMvSN1j8PapiOjEt8/lZnVvm9Cu6mMDsTxW1hyBCdlzS6PARISAocLCyCwMWQVjLwPa98527EwCnz/6Nuca86hy2URwxpkX9CuOGIDaDAXbCMRSyGhcOq0crE0ziFdiz6jLnDj4Cwd54I2od8T2GUWgX3CmZXcD3UddX0Smnj2MArHWKAqiPrzbqw6s7YIvQ436hw1J60GhWclIjh1DYGrq3DlEOolF+RFdwmjJmBkFUWuVXskHUZNKbz4/pQqS8vkkybGxgye8xgmXfPBrW3MiLDLOCEu54fQaBegQgXadPOdaQO9LWxU7WUMKwnsM888k/ao3+vV1xywreHc22fFVqbS3qsP9ALLShKcPyssvGd9V8yl3ylWYh8FlIpGs4yh53stEunPrUrFHBggKFrbj7ZfwX391If0wkOFznmwHetpBqLQkZe/anDoAEKhb9VDRu6++vLb6YtHp9KkFvCvjz+ZTkuY/+gNrY1zZ9K5H31XC4pO02ICGxUQs3mvGtDKBWfaLSE884ZcmSoAu03vX/WOdP9VA+m/v01VrR19OJLWywsyzA5oVoBngJ4tAg2otFUHuU8FTN6lMWQKWGYJOGLZ63sYMi9dpKZB3u06lZUAjGAVbs6LgIgpGGDQryUIuPjC8o0yg60AzwGh08ompRu3BAOAsYoCO3B1aY13hHwQgQQ9K3XMkDwvdvqhRTB3Liun97KaAeBEbgTcA7tAtLorJeU4mXEFQAA0UCeYU/3ufZz3NR+c1zUrUDlQx+TBcJwEhkx/EdcvRszI1nQaOlW87Q6lIC8qWhTQdTWvpaE0q3PPag6n5U1alGt5TuxhQOHhDptGjXHXMwLPaCdAcJjmhrwMkq42bk17br1H1aHkrTAQtayzxmZYb2jP/+RFdY3fnvbtiaCoc+cupK3aMHjOsc6rlYuwZUlti/BfCSA4mRWFAhihhfW82ghCl7U0nQnxnOpXG3j4DmAQ/z4UpgzCApvnpHZi2IoL9UXgMyVdDki1AhLDLgDQDyCa6k4PE/Ey1jX1fxem5tP/8YOj6bVZFvFs+sy576cRqQW/++xlVae+kC788DtRn4BKy1Rzkv9bQRL6qRgAPBpjb7newOCGzVJB7kx//+bR9JuHxkx9h0Y3y2WpjE2xA643Z0+FDJX4znWvLk7LAtb5UTfYvUvoMBWVrOdLGNjsLp6fULY11nadCWFjNy3UHIFlGim9ZuOdTo+AmNKbOoXNwagjKzy7pO2DkdBVunS5anW2q6P/w1ZGZVC1G1R0Xt5XP6c1eFTIQEW8c6xC6blgdmRrLnaPWPS4I4nBiFBnLPJRmt99MgRAU0pQ4Xx2k6L6OPcEj4GG45RsgDA+L6XnonAvEZs8m/AIcBhQOK/rYG+YIXtWpyAFf376kms5LKigD7kddgUzFp0TQHD0qGwL9BQZkAty7f6Dac8Nt8nLpL8b0hY2st7NqxYmr3m98eLLr6Zr9u1Km7aKferO3zpxUmCxy8yo++pCRTFSN70Tq6kZK8mnGZ430+qK1R/l3J2fFTTUm+y/N0B0gIDJaUxorV+V3/FR4+FoGmm8gPI54rNlWNsBiIw3DazLAJL1pt7JK+pPd7Z+eOxi+uzLY+mSBHWtFu5n0tPp2PHx9Ocn5P4783Y68+QjpqvWRUvSkqoVS8ptGBuYHXdewJpNO9Oa7QfSf3PP2vTh/VqEormmqVrwm9dD51UKXfRyDqGRYI4SVYm4cA79mxBDsP6vRUqFJIyL1CJwUtaS7BUCgYnx8XT5Mo1w0Le12xoQcpITVZbt1sRaz3mxS4Q6gBcCNOQ62BrsQFiLgVBswkVLAhZQXdyiXuewiQF9n+vg8bBHZbDjEnUKut2jeFgoOqvzUGWKnRDgdJUoXchVohQO4tgDdu1sU+H8AkWbWTWgWQkt2Z+401yNHkzDmAv4MUcwDLOcTG2p7Tmi7Mm5S3pfKkWWWoyqFOiZkaeC5wYwuIiNvj+nblbUmnTrQdzPhI4Xbw3ApLme33EwXfuu96VRAb7ZTLUWf1om/eRzP0nXXb0vbVXtSbDu7Nmztkng6eHVJhfLgKZJBdpXe+d8PawkH7uakdNylG0RRY2oQxGaAFTE0uvsShhEK4I1qH99TJno5ns1rQmQK+908StuAATPn7XYO0I/Kt/uPUcNOqzfP3zmRHrqgqoUaxVvGJhNn3r7u+mMAnfOvH0x7R2aS3/4pUfS2QmCbXBzhcWecmtLisencrPTnyXMw9t3yU65J/3e/WvTddsiam/Y1YmW0iaVjhpVvMOi3IrYBKgzgQWfxjoILMKLzj4nv+egmrwOYQjFg4AdwSXnwxBILYLpqbl0WcbLWdHlAVFx97lgkQM8ZhZ06w6d3js5oo+wuZ4EG3SOGJSxlJ2zWN0NNN4WbVX0/EVBmQziegObQxguEWAxEVEKx53AJJgX6izYk6HxEszEAnKYMwIZz4F7MnvTuaxywRr0xqxiBKIWJoCkz2VAHdRYYCu8BsnFcPQorl6a+pCpSoAXZXBAFQEwWd6OdCQrk+/p/CRteS50pCI058X2wu3K2xFw5jwNxVtsuv7utOO621Txq1vTochj26bXKqvlTd3TK2rlePDqPYoYh4WkdERxNtddd10YKBu2utVYQvu1aonxg6rO29Ax8glqUOpsvi0g1Px2rfbYtWv5+hkAohbHK7npmkH0AkT9VzVcL8gAiDZg8md5rmJOuiPqPX4pnbo4lb6jsuRTxw6nyxfOpsm7P5JunXtZD/aUO3FfO3ki/dHjr6UTl0NQLKgIDxMKSFCFiUWqD9ds3JxuVpDU/3y/6jsMxw41um6dgEdRd3KZbVwHrVcBF51hRoVsAQbsDbgwbUHXIp1WuTozCAAiU2AWulmBI3kADbwSa9LYxfE0c0FuVlyjuv4w84HQqJCtVQYvwEjlRngHsYkYIGxtdK9P+9gFJm6M45nKocX8RCWgY5Q/wEUbPxG+IYGDQULTgREzWvVpzAi/7S2Rcm4hYL5s3OS72V6SE6d8feIBbJtBhdAA58cdws18uK0GHCODQpShK8+0hPFkFUbfgT1YVREoBNjgJo22A4xpVvPrArQ048lGXwdsqX/mtjt/Lm3Zc5Xnqt/rp2MQS+kHTz6X3nn7jQKcKEH3+kvPpxtuuS30E7C4utBqstJk2mUeanbQXftGoJ7baMpKYQwc1HbtJkDUMhXu7Qg/WObFaJukGpVq3b8tfbsedc+gKxRrqgW9U5mnpsEcepGxe3tdxhDvlXMTXPP1V86nx15SV+6//bP0rlsOpDdPT6Rf/fVfS09//xvauabShbdeT5Mbr09/+fXH0hG1UKNhLZeNRjBYy6MLNEIxLEr6gUNb02+9b7cWWQQhrd20MV0eV8CUwGHDRgUWybuAD30aI6K4tPvcQHP1HsKB8M0o12NEO07gQdgHZgknNgqhZ2OM48NF+dUn5QFRyDa7I6nV6PYY7RzVRIcq4hzie2GYCIH1ZzJEGlDoG+rM0Dw/CCoBRo5ERPHgevoywi3rP/EDVl3IXSKxLNN0GyxpFKxxeOx2f2IDiNyGOSi/c0ciGS36TkRMBs+EKw0SfwBoYkBlwBgtMeZmVSmCi/Q1VAEJ+QjqkipbUQXbRlHNO1GoVhscbs78hXuVkP05x6PMStXASBksaW54U9p77wfThp0yMi/b1ctqjblpY75tYML9/FgejOkLp/U8Z9L7P/IRbQjr0rGjr6arD94YAJFfPfLUvunnuKBelaQfQHiNe513R7aaioHolUvXG3zbvdUy5DkpKsZKCNcRujyqsthKIMlqF+pMfD5wGdqV9/t8Xs6/nFFUDyKjXjlmUjvx//3UqfTqpdm070v/XC339qcjR95K/+i3/rv04uPfStu3SqBlBBu7OJf+/PNfSN99SfUSy0Sy6MyxED4JoVSJoU3r0i9evz395nv3GyCGcHFu324B5rgN+pwI/yFCh/WdaTwVWf+F0jqWAeu72IV3TwmwMTMnS81npuCdRwts3q5NxUpMKEdEi9BziCDIxVh2T0q7+VwYI2ET2chn2wexDDmjkhN1BCkHMzFdkcxU8jxItoLi69vuwJ2NoF6NGcJhOtgj8gJ1aX6rEDLCZnA2LWXgJW7DOj63mQOvMpARb4Cr2K5YSr3RO4S4DQq0ZAAAkGjqyzGoTt7ZsIHweVbdzPh8LT7SOGQzmsMdCoApIGv9oTvT9qtUm6ER2ViMe0V0anBgvI39qZfN6sPf/2f/qzTQubRXRsmDd9yb3nPffen40cPp6mt1LR5rlsQmQBgwg9DVONJPhDq2g1Y7Qc+3wgbVa9+rgSoO9pJrAGXz4j2mgRIHsRKyhM4fA4C5FQrinTa/32qnaFw5kK9Jj1hQrCB2IE9b38nqGXjjSD6rYzROXp5L/8uPTqZLqje46+IL6eYTT6SdKv1243s/nh75+hfSpk1b0sTilvSl7/4ovXH4NUfT9dK2rmRAj9mDP37P/vSfPMAOwWJel7bs2G4bxLTsBRs3yH2oY9biKtXtTMt2wS6NUXBYQMSqwF2Ifsx3BiQM9PR0Edk8jwEK8VABDGoT4I6YnFTDHoyU7Pc2zhPYhGeDHTgqP4UnwNqjdmSBSO6REdEKDJmIywiv9vP0Qg0vSHSjigjNyBchYcqfhEvVBEX/CXQR/jknVOU8gyA7nRc1LtytPBRFfR8XLmHmORybGAhcwjoPyWwuDS8mNCKbzbAyIAE7Gt/ybYgS82dXZQYdSxcuS4d9w7hkHGWMADDzp1gLl66XSjK0ZVfadvM9YiwbzXJaVdbMbJezi8bxgFAsU4H3XPoX//SfpUM3q4HOxm3pU7/8y/RAT5OXtA629GZxNjfe5ULcd7mHQPcIc1d2mup0fV4/7w7CNdlMyEn9Wg4+XRl0HEQeSfxoCnWDNRRK373x+hvViXUemHK3pkOmuHlH6b2JuG6vfzh4Sg0XXXBpBxEfn8f77dcupD97czxNH3s9PT02mbaPjKX/6epxuaRuTI898Uh66dRseu3kpXTsFTXjLffIjsbm58HkQB12ZvzpWtT/8YO3po+/Y59b6Q2u3ZK27ZQlXDvo2NiltEmLeq3CrIfx7ePh0IK9JAq6RnUMEZYR6anFTkA1ZO5skNqQJcXaBCGMmeUFbYcqY0NANWFndIAR//g+4QKOtIRF4O9nqHIpsgC4F0KIrbZg1AtvgQ2xTu7iR9ScwHUaABELgGOdP+HoTIq7gklIPt/VLo1KlHV8gr1sJMWuwdd9kgAdJ7Lpb0rTe0yuc7HowjlODBJw8rvVMKldw1LVAAz3ChHAEaMR/TiAZ9SlAMkIu+YqYVNhbGg3xFdg03HjX7mrh9W/YushRTXCcoqKlTe0epmvZqAsbKAkXl04dTKdevVZxU9sUv3Jt9Kd9z8ogNuYdu/abuZYuzEjnyNeBpgW4VxpRw8VLQuC7XKoerH+O+s2X6HYHZZvwt275Zh+zL+pKVgF7mEQNa/iw2oQ5RJtTKN34+fJd79b1JH6gfT7vWtPWH5EG/OojzKT4Q1N3sTMUvpdRU4+Ob2UrjrxcjqyeVt6Wzrxr84dTg/Idfd733w2nVkYlEAPphOPfyd0YAQGd1/mf1j9B9z2PXIz0I//ycfvTPce3OJowFF5I7bvUU0JMYDx8SnnOaxX5tawalDSVxNVY0ZJXPTLGNA1h+hl6Z0vPBaztMojRwKqnbMM/YD1Pwud8YlIyUjEYjx4AqLmA8SDOc7GP0SFB09EI0JcPB9WAXCH5r6XjmAMo6FjLHJNRpdas0BHp+twn+pvPDIEMeVAJQcaAQO5RB5JU+AEfoZBo0SOuWBBUDUK2q/zkJCG+hKgRc+PcAHbjSp7hJkEwVvOQo1GyO5PynRoXi0UBIFl70QAXACSWQT/ADSYDUZZAcRaMcQB1bTcfOjuvMl0GcHyXT1Lb4adtu3HXlbkQ2M6e/Zc+vM/+Vy6/ba96fUzZ9Iru+5N/+S2femO225Kly4rvsbDQrI5PMODhRq7SazaEmtRC3pz1UfwWMW4s6CZJTbUBHO2ZapD9d2YKr+WM4he6S5A0QsQTaWLOcvfa7KKNgHvof8VSlo37IcI1fsrgUNn+D0n6s8injs1nn77mbfTJW0r29fMpwPbh9OxsbPpvvnz6YYjr6Tf+c7hNDm8La0/eHOafezzaW7sZFjluWfcbi6JFjq56xiy+UmI/4dP3pWu2SPWoIW8cePGtGPvPtHhdXZLQqU3KXGL6EDsE+QPIKxT4xNu2zYs9YLAH+vtBFDphYELQyPqihdN1r0BhznlcCBcRCFG13HtofORy+FS7ujlfjBhzQ9/fyzMAuzQcLwaYVvATarEJVQdQCK32wv1MTIfXb0amm7PRdTfhLX4HGSLAj6ObiLWQ7GX1I3k6uQ7IPgASK54RWFZwrI9Gv4HsGWD75COQ/iHBAqENw9J3QomFZ4OzoeK5OsCAxg7C0CYZVEwJuIm+IyJiPkJFW10y3Y9T41p/Za08Rp5FewO7u64vQARKo/nP4NAM5DJ6mtRUXTQvObl//yDL6Y968fSyV370yOX16X/7b03pDtvvSVNqvdGAYhS66Sc3CnWzEW1dFcKyOoCRDxX713Zu9drM2ED6QWDkJkmQPhp+ZnV3y+Ux+BfvToA0aabdVCwfKECkBphuh93wzdrQOnovDFLPQPo/SPbOfKbTfG/EhsHZyd0+V8/ezr9m1OT6ZI09cu6513ayW9/6s/SP/z5B9Irjz+VPvvsiXThwINp8bZ70sjp19PCV/8oLV46Yy7nXdT1DnF9so3HSNZqEf/OQ3enTWgFEqDNip7bpRj8ERWNmZ4ixHdCtSllb1B8/zA7o3d0alQSaq3AKgEG70OnY0OWpd51G6O/hR8GeQlWDyjsqtgNRVuySJyMpbERIARgzOOidKm1WNiujJXBodgzvAvDiHJUn20IbmmXYycyb3USmFvaKceCXpQuox/sBd0+AsCU9s7OTOEVGuqwg8NWaFjjKM9w08KcYkg6g9gOKoTtJtaF+A7qUbAaDJEAQ7QZjJ4gHquBS993wlgAkg2cOdTa6gvqEBs0BteibhggUNvE3mQUpl7mKGq4HQAAIABJREFU4M5r0tpdB1rXXI+AVALj0Tc2y3pnLp8dP3YyffPLn08bP/JQ+vKbF9O/uPeqtEOMcp45zuergaBzvYYI9F/XV869e1XzFURMH9XqRVfG8qCK9bQGidePKtSagJdgT8t0pLYJawJEVxeKMzfPY/qvB2m/ajz+6jqgfzHrdodcA0Q9p80Mzno34LlOqCDLb33veHp6SjkOdnXJraaFftNTX0ufOSC7gHoWfP318+mNe//TNH+1PBIyoA299XJa87V/lebPHafCiHdTD9ILJQKLNik8+3/86K1pvQydo4pSJHpu257dqiol/7yEeUJMYa2CpYZFa0dYpFjmaUGnsN4ZLRrMDtgJLBQIk+kmLk5YRORPOLfBhViYw2gDx4IjUIgdbI7dUzu55CB2S0dBQsnzvBsU4o8AiNj13dOTtzMriMxInQRw4GA6XGvnW0OWJdQdcEDonU8RbkRSrGEitLxnPH7G7LjOYsWdiUUxMiExV3DeQSpsKZy2uHSjqnaoELApOpm77D7AkrM/o/Ugc479IQr3WnVhmKajYQnw+AIV4+b1rPnW0AapgMr65F6H1MtirWp2OIo0s4N6vTRBopKLvr+WtT529kx6+LO/ny7d9v502133pQ8dlPubDF7HfJQxhQcnZCIznnzmNmDoAAosoWUE3f2/+WF4cVZ6VaS+OqxIY8xn2/bdGknZ15BSUZxylV6GUCajO4bmuJeBhx+2n3CHGhdAKd8tA28CUTmu/vzHJybSbz17Jh2TjcGG/dhqFNK7mH5z64U0+bV/k46fH0+P3vNfpAUZlUiSWtLuv+nC0TT1+d9Li2OndXwY8eLegvrfsHdH+o27dqR1ohDrNm1I27bvTNt37Uij1H/QuSemFQMhg9pacjh04fW0jNMuPySmQSdI7AdzsjuMUAYfhsDOCkhI9aDqEWoHtooi2JYyvUh6mrfhC7NksAc2YwSW2gf8wf3bSJl1UDbeOA/nyMLoak3YHUh+Qu2Iois2SOY4BEDHpea4blE3CAnHdsECp/iK5mN44yazHwANewfBThxDbkqoPZRuk61FYx9SJ/KOT0PXGzIoACIwiCh4a5WHsHPmxSHSqEYkiAWrDIAIW4Pxg58krtmTA87GRrCkIjfDRDVOjQlEB9PpHbfruW3rrKvyTLvPtr9UhcD0Ghi9SrMknjtxIn3jT/6vtPWmd6WPfOJjafOWbSpWDHuIzTBe1R6d1ZhaiPuxh7KumypCLwDEuQM4ez9p+6sGiC7Q5C/mDby+v3KOrhcjv9MEh+bFQmfNg2NBlqkoOny+WBsa1Q+mg96e9JhMDzyf34u9jKm6hj/P3obm2FAvfv+Hx9LDFxbTKfWnoF5CoDIJSCn9xtXzaYPUiZMnzqa/uvsfp7ldQn3yHrSQ10xdSCNHX0gLD/+BSq6ftzCGPh9BSbfs35B++abNacumTWmrgAUGsWmL/OyE7eoa01BLgoB07LAMb2uhuQQy0bxWasWcQGRmQufV3yPyz3vpZVpuuwcvjHT87vgAXRednfnUfZEIVuwR2ANcrFWfzckgG5b8qARVKLyF0GPHVRg/7Zgk4EjzYsOlAR9VgvL3YhFmFtSbCJuCNW99D69FBDFRFUouVI0Lw6azIoEHwp31+4hS5m06pCOXO5ETxxA1KdzNFwaSG+3Ydey5Cdery8vhtuWctnlkAyzjMLihVjg3NRieXi6f7+Q1KmJJfVNKvlsUTl1Mh+c3pj8b358+c3B9unfvRs+NbQsAyhWu9TZBK2v/jReeT89++4vpnk/+ejp08FpVllqfLivZLpJC4wrhdI5XEco2+aqBorCIYgfpgkXbaMp7KzGIYmOpwAowZd/ELtXntAV+fiaAqM9Z6F5nqBko+kVZll2uBghPZR6sAaAzod3J5beaQbTd2JnxufSfP3I8vakCIpP4Kn0i769KfFpM/+21U+ndbz+eXn/q6fS7Qx9KZ255t9+nqCqqRpq8nNaefCHNP/zZNH/p7dhBAAktvgdUKOYdu0bSvu2b0s79u9OW3fsUQan6CqgNopYufCsQwBI/LGEakVBioR8iRFnCSyH2BRVMWZDevjCyOTIo0eMdDRleCu4vhDxSqx3vnNOQ5zVG4idssCTaUsdH4ZhoKbgoHSa+H9TcjAImkfX7LkCw4xOGncFY543WeCGUlGhzAxsLLAfpPU9+VinkRsUDM6pK3nMqdwcjojAs6hIxAdxjxGo4kMLjwPbC/btMnU7qitpgBl3G0T8IADMYaTHDPOJhZ3sM1LysCESOtSJXa2Y9MUadTlmZg3iQ9MfixFj6i7Ed6Q/Gd6Y7FAH/X9+2Jd2+e0OX7memtdpm2E8kGcWPHn1M9SdOpA984iHbR9bqXmbpF1pt1W0AUc7ZqxrXwptvPy/wHvBo1xM8AWa6lWrTPWPNaLI8ZYDID7j1NrsAceREKGjVqzn4NpWjPr6t3FstwM3vd/7OD6oIf9ClYCgOespA0QNILcpWsI6B9Nevn0u/8/+S9iZQsl93feftpXrf3r7qSU+yZMm2FtuyDTa2Ewie4AHHQACPwR4wxEyAweEQBmbIGZI4JHjOhJnJJGcSzmEbAsZ4QuAQZGNsJHm3ZMuyFmt70pP09vd637u6unu+n+/v3qp/1at+EqSeWt1V9V/u/977276/7amVtIwjIk+WbVo2n359+PhSOvvIA+kte4fS//3NjfTAne80mOb6iPjPxSR6l5fS8Nyzaf2P/63scuo9pjSpZKy3SxIdGhtMNxxUBaFjB9MeNUYZEx4xQP1H6jGJ0BeXVtOY3GuMHXODNvE1mtVC8Nr39ZU5FTldUOo42aJSfd16T4QkRlEktIumGI/ILkvnVkRsQqkqteWyagGgAhzyonQ8aeUNiuIqX4FEMtLNAVpdKMUBKRFQFR7JCMV2F26LK2IliJ5Eg+G7KLRCuTY6d5GkRf8KsjKd0r5nX9pR9qR7jeLR0PgGxvVcpHLrPMrYOVAToBS8wYw/V5HmgTQOyr3ZNWuAVGN0DQvdx9pRpJJbgmr+isci9kcO6kKjcbi2tBQl1+E+pcdnQ2P85ef2pHvWcXX2pnco+/6X7jyQjk3lknNlb2hKIss1dmtVM+72ns8Cq9tJn//UX6SD+8fSza9/s5lqv5oyu47oLlylG/ZRvUfnaV0xigpja9PioRczTuaqdaWuYwlO0gxO3M3MaTIyQEo/OD8dYrnz5LJgnQRbBtJ+fKj3XUyvWPh8keo1i3nRplZV7KPdJpTj51Yb6ac/ey49pLoPTZtM98Gi3pQKzcN9+OhS+hefv5KOj/aladm/i6pBGFo2gJyIxT+SoCo+Unv+0ZTu/WhqLFxKJyb70iv39qfjipI7oU1x+Oj+tG//QeVf9MuUUMSeXXTUQ6SykQKBtFGRmjXhE9jaFJdBBd6S26+uKlYQae/IHjWGleqLyk1wkEOJoQ1qLcY53lR4Nsg0zSYFlVlcd4GIx2LuOaCJmAXhHGIUAJnGIXAhUlMBDAZNwpVjylqHFmHpDQOhOI4Dqtjk+oa4hRyqbfenno+eo0jzxvKiAhVVHwMCwyyAwfG8ig2h9J61GHtPchAXBG6PUHTZdsdyTB9He8Y4wgWMxhTMHI0iGu/E2vE3BWQihyTUBrw7ttTwAgH0ymTZlsdqQ3Pwo4+Npye2RLQKUKElwbv219KH7tybDsoV7TpZXSR0dV/vpl0Y7NS/z3z8D9J1N1+fXvnab0mLquVx4PAB3TeYdeeriQ2FkVfBKLpzk92ItsrIOv8OoXr19WCokRvTnXWZ5sKT7FdVwzcdPnfmgn63uPVu/TPLyVcXamljF62BZG7X1dRoU8PifC95foj41Y51xEHxkLYeMtfkM8b0n5+cTf/rKcXhb0eUXpMS7CBhS/Smf3ZiMf2LP3osNW6/S0VhVFTWcHtWoBB3+PPpc0lwkEJ2Ry4rBPszv5temS6qq1ZvOjA6ko5MDqnE2J50TGHW43snlINBXYEIgIIQNzFX7NKUBqHAqX6CgvA0ICE17rrK52+rMa1fdKUaOuggqm1lOfYppsKVoQHqkKQ6AakYOnvWrIiLgJA1bhgC81BK2EFELvkuhkF9RjZy07VqFT52UNTALNGT9NqAjcZ7JHJoKtj82SsCM/Jn+i1vx6ZMsRqFXXPHKTQKwMgavSDMTCJvgnVwSf+8bpF3AYFEngj3MHMlNd61GRgLBWRto7QASJiVzS3wjugvCl7CPDjnxH09A5Al1HpNQ/hv7q+lJUW7kpEr73DaN9yX3ntkIL3/NXvTnhGYV4uaikDqqs5b86mo7+w/PeMXP/Ff0qvuvlOM4fp0QYl+x647ZuYe17iaUs30oIndjP7YEc25ym/bfu2m6eQzm1pB7P4OrSiL5M5rxE0ZV9BWlV49L7v1xdiNgxaMID+NN3Eh6K4PVXnwbbE4F5HJtn15sHJemdz4vTvHiwVogZp1qdz//WeeT18z3ZWUYa8qjxzqlybg10/Mp//5tx9M9bd+p7IEK8fFyogpRLCQ6ySgTUhiHpg7k05+6bfT2Nq5NCJcYd/4ULrlutF0+OA+eTEOpmGFUtObk/mFg6+52CqdqxQ0JaIZkFS1qxRig+gF6K1MX5S3Q+5CS2kxifE9OkR2vN4PTB3z8RSTIXiIzW+pW5F4lmJ2C4a7kvBsXJ9eCJemo5QdxA4YiaNEWAi1LRgHx1BgBSnuzY/9D3HSkEbxDqq4FJGVxBWgzejG/GB2iHHW6TcqU2RTdn6/TCW0hroCvggkG6DqFsIGDIPydpgv+hcJXawH+RcwB7QCPicOInCK0J+YxHD/coz3iaMr9Zeub6sKc1Dj2SqeJvJcXCsvcBMK4yqKPr3rc7VUF4MQOBCxFrXtdGBsIP34dYPpfa/Z53qcgLVt2mplr3bu5auwM0vsiD+ZvXwpHTx6PCfYhYbQyXQ6z++8fjetodPk2R0zqdJK3LtKU6FZxFhjq8f3IUfzePMJbffYjUF0G3wb5+FOlZvsor20iDwPojmoCoetmjXlOi/NIAqLiIe9RxWjfunpRdUnDAd8a9E1Wdj/7DttqP9DDOIX/su5tHHnnZ4wz1iRbkhItA3nJWByoEkIl1A5s30LL6Y7vvGfUt+Vp9LByZF0fE8tHd03no4eP5xG5M0YGx33Bu+VvUvK88py3bUiSGseJPEIiWoiC8m6uTAtK2ZBPvq9knja1DI3ejFHMANysFG0rMfECDXcYCZIfGYEZmQMH6kFVuAYB75HzaWuROA5uEL5DSYR8ReFuWYGiw0PM7A632S71opwy3I016bIzZbmgq7eMJX1WQBKMRNdF4+Fw9EdIRkp4uEqLuAjJo5MLMwnfep8C7t0iZxkWliL0DZ8jt2dOgem5hgOzgIrwUpBY8xuaObGmpaYia7P2Cga80ffXEwfeUHag0DLNCwvE+XuVbOjb2QwnRzpST8hJvHdt+xNQxkArhJN5943aVU2aZWhlI/n1MR3/9GjNvtMdFnD7WaSd16vG61VP2u/X4dW0KaNlDctj0Zgu8EMdsMR2xhT0Rgz4+iqQVQ53242T7lh0SZ2YxBVN0rzWjHc5hwEjRauGx9XGUQnRlFOLKrQtNKhf+i+s+lMPXd9KgeYIIudzfUFNi6qaEzveKpTqr5DDTQOYbU2wD/XGCBxSloFjXIPr02n6x/4g7R//ol0WJLouIDOY8eVLahYiHGlfaNFuLOWrry+go9eG1IgJQzCJegzYRKtyEbeUCFcQC1Kn+0MTxlYg5m5oExkYVkaO8xbNRFiLsPdaA8HzMJeDN0w2/iRQhEov8E8eJ2+pvA1qvmAArwMqGaC8xSZ6CIhrTBMnh3ihEkCUlpiw1q4H70yKe+2pFJ8xEfouH6FNAu9NJNj+qwEoFIr9tMt+rJejcbkxCw0rBxR6UxNhVyb+s1AoXf9ztoTXhxrTDqnBHAFswh3N2Mj58IMkaAt/fFz95xK96+pEZK0O/UlUHUwmW6Ec8vk69PPTUM76WdvHEnfofoeFMTpJr2rRHotBoGZtyHGOa4CuOV1rfDpazGIlondHadoZzjVY1r01GYm7cIgiubQorUm0YRXqQj/l2tidDKNNhUmE3znJMc53ayxzATymGLyQ6plxlVhEv6kNfHxZPmOwRXvOT2f/vE3FoU9VNTFLGkNgHFpCB1pRVyE3jpbk7vCCNhkmTlYqWDjMXY2JUzCEYeye0Uo+9cvpVc//Mk0efa+dHBiML3iyJ60/8Ck+q3Irj1wOJKOtLnrAskoHQeRDY4qN4NalApZ3iLTEkANext2JBUeyQ7gByGuybYndoMcBakjQa94GmAcGScwQRiwk0ZA+DHehhwfIHLWIwjDECNpSDMJ5CJMm7pyO3gU8iAKg+B57VI104jQaoOW3N8h1DCWjSgjx2DAPpR/QQWldTWJASQkca1XQG0Uf4kgKM4h5Jzf3M/p2AYpiXOgQpfiI5xrkYO7splhk0o3dUSke4PmbuOOwYg1c/1QGBrzgNkDM9JcUeqP0O91pfd/3+88ni6OHBTOJNNtYkJFaifStqJc5ZN2z5BeVfG+cXg7/fLNk+nbrqc5b/dXN5W+0ILXQVOyoeCo2ZnpdPQIpiGMrP1aL5f5XK01d1yoctnQ9Lq92s2LKq1Ujw5ByLdWR1tfQR8VL4hppBODeLkPVK5atIgq16mq7rvbTXGF7g+av2t+2WIK1fGtqBnCT91/Jn1xBYnbcvFECC7IbWWSSTYqk9Jm13gasi0Wkipcfz44uCmiGYJR9OGetSvpjm9+Ju194b50Yrw/nbxuf9p/CCahuAiVpatJupLMU98g4IjenAq9VhpzjRRkJt9qqO5n9yCxEOpNITve86TSbquL81L3qUal412ujmCpGI+Djni0PP4I4jIKmyVsAIR+fp6d1GxSxvU9Hg+0CJKp3LDW9RlQ43NkI1oIjNDZpvF3tCHEDSzQ1l4YYR1oEEhzaVaU7evT8/mJRPhR9UkMx+fob1zAgIe+FpWx0BRirg3a8o+p0BioUQlDsPakl/M3eC6YBlI+N/wlqMwh+54INCk0AM25mFifvjunPiPf/1uq9jSqClITKmcvMHkbLQ0mRltErqvftaGe9MbhnfRzt0ymO46pKZKXuiWVX2rfBoNoF2zdsIeudPxf+WEzKsF7oXWxZoc6xsZW43m63StjL82vqmZIhWaMT3WrKPXXYRItM6NdAwjZdbXtw6BcUc0q6Eu/2rSVii2DFvCpU7PpFx9bSnKsxYVMGFwYArAcyqorC6+NVCJ+qrctxOTzMiNCo8hjbGoTfA8uIC/HoKoW3f7EX6aTz30qvfLgQDokBnHo2OE0dXC/kHzVNYBYRFyrapgzKGmLjV0blp8egnDkYHSCondF1JNEQ6BWAnUniNdacih1vzJDqbAEmEc5uIiWDIKubmB7seAHxERAULgIc80HDxvPgou9qvP1uuIk7PL06gRmIIkaYdkEMRE7EQAc19smYYyITm9GMRmp8WY4YjbblJenB4Q0o6SSa7FWwYi3NUd9wlaCWQgnUV5Jr54FhuVkNntmCJ6CaMMcg+Cd+s7s6DnspcDU4bmNrxbPVngwous4D88zao2VU/Lg6cvpQx97MG2MHU1pVLk2ApJ3phRhSVi3AMsd58LgEelJIwM7YhIp/eLtU+nG/QrRzgKpyYCr1Ndlq5bjQivP+z8/v03ALrZ3lQm99O6/+gjOR+drKt75EKiter+mltExhqY1kF2b5ZxdtaVuXgxzbgcItOT7bhfwsfzkzeH32bzww+hJyvddXajXmKUmf+7ykFzzH33+vMOqzWqCG9l+8OFC8q8CiQoDCb9GU8GA3zYn13yifFc2fDA7hyDzkdTKgc2VdNeZh9KNj3403by/V3jEPjGJQ2lsv6oco8ZLpW0IUd+UqVEjyk8ENEDjCYgSqYoXAfeoJeCOTGRiIQJkxAuwKQ1kTVmieB+MBzBPIsQo85YzIJHW2Q7noaO4S07nzsEgIVXCA8CrTki15sa1KcxZwqXq0GhrS2hOUceyqdfDkNz4hiK3Il+5cmkBuCmPDAxsW3kPEeyUXZqsubWRCLd2yz3mHDNJzMJmBwKE8cOg5DHqp3iOfnqcbap9w/0dJMZcZRPDQwtTxcwDMJOAL42XSFPG8KcPnEq/9smHU2NUvU32nEw9qka+rXgXA5WExcuz5H3hQIzeRK3hb5vYSf/0zv2OkSgCdDcm0UnggZoEg+72amJvlT3ceY3AWK5BCF2/ytpB1hZeSqhfdYkiAZv0evUAPM5rMwg/etu1PbnlE0vdIK52Sd9SfVpKWLvGUIi3/ertj7Erg9AIKFX/ffeeSxe12UucAAbpDuqJTYbQXtquXx1MYYAZGHN2Y+iZVn395M1FDUyieTGkl5jEkNyCd114LN345H8W8LWsmPzJNHVYEZYwCcXmM64t5UogbcEaBgWOuoak4h+oneiczpyURRVsF1DB0+DeFkISpMJvrKotnUBK4wJ5OUI1D23EgKCjJAHxUJEy8uD6lHk+jVWApwib0HOSWdpD528DnjAF4SWYL5gXhIsj/bgiBJiraVnzgUngVpU2sE2PUAGTBH+RAk5bPGQ/E2VswJWdwFqEO7h6NvYteRmRpsZ4o0R/ZhK+fvZKMOxMwPbg6HhqasSawCAQYBmo1JiJ0TBKKRPt33/yofTbX3o2NYYVRQmD2H8sbe9RO0XWg+LBBI5JYwrbRvcX0x7T+x893Jd+SkyCVgXXMi+aSmqmpyiX2Noanee2vYdOuhD734xBxGZoXr+LtnJNlpPHHRr31Ud6nJ0Moql+cJKDJ1onNl0mXdSu3cwAzq5K8asq2bQRYdyr3DK2fAd7KmqcBvabj1xM//sZUH0dJKbgZnYqqGJTwuMPCeUHrapTEFaWqm5f7z2dNQjnBVSWEOKz5I3j4n95VABvZGsqtfj1S5fSK770G+nmkcvpxHWH076jcn9O7pMbU7UQde2NVYF1hB9LQhIXERhBzI0lqL6zp8Np3+AC2szUWtQ4CaFeV0OdHqHv4iw+tqwTTGVHhWvDs4HUhlHnzuRBgsYcQgKTb6J8DhFbQ0y1IVWf+eEaIP8uSE1GKYVdSM4islHnNVZXnbLu0GjlXdDQmOQt3KyAl1u4QpV85pgOytHDRDDtIGJNnucP0yePUdzFoCIsiK7eMC4XqfU86FxpUs1tB9PIXhCCYWNdqYtZPBpcJViOM1LlbfrIx+5Lf/7159Lq3iNpZ1TA4f4b9KPu7TwD5pBjIjJ4jfYlk4MxH+3bSv/ytqH0phNyOXcL/817tbr9gzjbqavT/KuSXjdG0DRh/9oaRLlyMInd+EPV1VkdSwEqm59VrAXrJhaIHRpE1R6xVpAfviqHTSKdE5ht9uaQbVrEu3Izv0W65Blu2WytYQczCwKtctrmuHzvnrSk+owfkGvzGSVlbWiz1KmUiuZQTmLhi9nQBBMKbQfzc+UixlM1L3xjiLad03sbWHCFJmEg05mPSF+ZB5JcJ5fPp7u++vvp1QNn0vETB9PeI0fT5NSkiIA2fOqJsbLo9OYBFZVBm4conEtHbIBChK1BAEpqs7rKFNKb+9GoVoS4NnfZLakcVoxMdQh2BFB5TrMJQUSkNSCYG1PiiMqQvHwe7fHU0pbcDhE5AV3MuVOsXTMyOlIRTcpFqBqFG3NHIECfisqS6+AKVQRnoUW4vV7cA1dtDayDGg9oT0SkinC3hJ/0qYgsC+S2eLQ4xCTRc9uUwcRhsNaGYHqZWThOIiIkt/yMLALMjPWOyk6cxBMZyBXu84v/4U/Slx99KjUO3Zzq6rPaKy1i++CxtKMcGcyMHcwMmATrzya1SzUyYd80tJ0+8qYD6cgEPUG7yfrAsrxNIJ68lzuZwrU0kM7rFrp8OSHY3RiM11/jqcq1QlG7MYci/Cs8wbRZNAI/ufeOnrFZtLZFp02p39V+Ypt1aBFNYs+TWuyyTG++cgt5LRyvRYRVBlCYUlW9rwzNk/HUzHr6ya9cTrMi5jWJFtKVm5I9q4jtzA4Cz7hCdezFrCi+36J1MOlIwDLwIu0z0yTWANSs6Qq1h6ORjq9Pp7/9jT9Mt+48pXwNRVoePZFG5WajkC1NapwijetTkqxPgTvuiI33hfuSLg2SD3BH/Uq3q6cT15SlLIS4ISbjJrp4L0TEJEQxIWYIzt8oYigDfUhdMw7UAzQM0sqjojRn1TdQrfCO0CczwFPseyd5uRI1UplELcLGxZiIGIVAYQxoN3zniM3ATRoyiVxwVgFKbtBbamHSeGdA2odmFLMkIikDiHQ+BlqDd3oQazAzGEMetxklMRZGKnNGa/Tl1OD0EWNQRy2N/Wf/9R+nhx59OKXjt6T6XmkQE9cLh7gu7SigLWkddhQ4FT1CNR/MMWMZ0L3FmGFhP320P/3YHftdR7MlcXYX74U5hEjKr+Y6VHdu1oDaP2pjRLszlmBWobtePZZ2xtEKlAqgMkDjKp7ozwodZE2B75sWBPfJ/LHJIDo5YsdztL0N4rPo8uctAs9XrbpK2p4nHq8TG2hhGK2Dm1Wm8vHlPhzxVy8up3/y6EyapxBLI9TZmDezvZBo1kbiFdZB5QM0gCxxLUWcixIb01fJhqbPg4aiCoqvwWdN4JUNm48lPBsmcbixkv7O1z6ebt38ajp63YE0ceCIKmnvMY7QUHZor/AH8hi4bY3cC7sAKWCrz0Qw1K5EtafWpatp2y2n77i91PM1RWA6IxuiRtPAA1EW3MyRRj/5GUSYlsB5EwQOIAaBNwaCxiogNkOaA0FUMB2a/9iDAWaBUFFuwzZ9QGAQNLplfvWd63LTgFgXr6trWU3h4pvryxHnII/NNhWqpB009NsxHDlGwlOqZDjHpOCdQHNylCeAZHhorCmwhpnZExtCd3CqiRNqXfZCdPmmJkRoD6zO+37199KzTzyd+vcdTmvHXqEwdnXTmrxOdQdePFlFAAAgAElEQVSVmKdCNwKCggnBEPNv56FzXzHtEwrJ/j9vn0ivOQxDa72KqVwl4urfpfxf20llL5V92KGVGP6p6MpX4RdFielU/ztuUmUQRQOvmvbdmEpzn3tblxvFkZW3LQ2ik0F0Iq1lUa7SHvINduOxbSoVhNk5g95iWZ3BtmwzLnzXNo2FY//dw5fSx85tpMvCHLa2cyflfO14uIpdZrsVqo7Pg6mVPIz8ncdUOEYeoCVz5sDlvMKJEWRNAZNdrDa6dWWp7ge2ltO3n/1iuu3iZ1TkdlAxEofSsGzgKNwqL4SIzYVb8VCIKLbVcBaTwSaGXJ/gFO4iZS9FlLkP6SopCkGu1aVNQIwAlWEaOHsSjQFNwvkQeCFySXge24wB52qEVyJ9TWtI37UZmRF75WqMQjY9tLeD9+nrzZWFAC+R6XJFUvWK50Rab6uTNq9NMYFc7EHTq/EQJAVoqbGAU+hAMQFJb5LQMv07WcwFbvkVjXW5B0Tf3KQZwPUzwTBgENkdE2HN5JxQWh9MRACsHuy9/+z30ovPPictRlraDbem9amTYhKHUsLMINpRz7hD/oaL6GSAG62Hgjb6b1Rffe/e3vRLd6sXKwliXV5V04KvO993PanyYVW1b2MQFS2k6U0ptJvPjzCSrFF0aPIeSwf9tGkL3uZshoAPulkI1bEb4Xk5Jsa1HrhJ3Lsc1AZg+gE8o82jgwhbDML2pD9pyf/mAuhTIp9/4bMvpE8swkwIIjJ6lT0ZMQE+0yp1ZgBmEIU5sEP1Y80BMon7ROHVMoFleBybv7MKjKqbN01mFtw/VPyKhqLNPyTw8h0XHk2vffrj6cZjtTS174D2pgg/11mkj4LzEWAUmArZiOT65HDQ/Bc11+ngDlQCc1DSFSAgblAFia0vznpD4GnALCFuAvvcJMac0Nau2MlMBWN2tmYUg4Fd8NwmNY3fDMJgItpDMFl+KALj6zJVZEfmHhsue2+XY86PUIyEg6GkEbDGxD7gKaBBsROzHAVJAyHFQwjc7OU+jpYU5kC8B7EPcAxbEuZqGd/gxvFMjn8oLlyNmexVvDMwiC1pVX/vn/xmmn7htI+vHb4ubR1/daoPy+W5T2bGlGIipN0k8mNgODlYyxWr+HGMWG86LF7167eNptcfbzXB6aZh78YoXi6D8L6vahB/TQYRpBRrVKWzdsywHRIo5ob5hPdGyyRpjTszIK5fGMTL0SB2e/Aw5VvYQpt6k7ldNU28fWLLIGNQV2EHHSrHuYWN9AuKf3hgI2fxFXQ8M5qCcnMdR+A5dgHUOkC6prrFxIppNN2bMJZ8rwAhPZrsNo0nt0uQDWzvByoxgCCqMIwlIiR9DSSSrjcoCf5GhWe//YHfSK/Yr6SvYzc46ckAo/4NyKa31mB/f/jnIYABxVD0Om5C4J3MBNyiBvWoki1pOQAiTzCYql0sz16Rer3sOg648QZHFRTE/TPTjPLx4eZsY9auL8koIj2c4i196uXRLyCPZ7JmITcur22ZGS4YQ4EYVHQCt/y0SjxbU04J3bg1tvrcBTMqvsez4jExZWKKFLix+5QivdImthVHElpEAJSW4Ln6Vsw8P8x1zqchliPHoUTLwCje2yd3MczL4eB6zvf/q99Pp555XieLEZEwp47eq6P7bWbsCJPYVo+UHorzon2hDYG32KRhDAFcDinT91trm+kjbz6YplQsqNurCkz+dTWIcr3mXu/QEkw/u6nkFRopDGI3uuyGaRRzpEXvRXJ0v0pXBlEO3R00iSOCy7dzLw86X6CKrLbZOW2qUUtT6Bxi0S6a49Efnzs9l35F2XovbkmSQaRsUwvw8GW27oPEQQOoSHYTOVeNsunGIQpAmTclzxNclvM5JiSWaxRgtzIYMwikM9F8PH8FonLIH0wjTJaaCO31Cs9+26l70m21F9Pk5Kh6eh6wdkvK8aDQdUtym0gtF21NYJpNDRyTun5NAT4ekIvL0GgGYE+EoY82VWNiUwAm8QA1eUki9TnwAWIU3J4vz02Ju6AEvouwQHgGBakIPWWtpoQ7R+aViFth0vS5AJT0HKPVWBuAwUaextaOtBoV/I2uWJHvYaaEr0ZMraaKS46hEEMhcGwHr4Y0IwMqrl6FrYFHAw2mVLPGo8FaoDURWxFt9niRYYpJMQjzcyarmJX243v++e+kM6dfjC2jc4eOHE8rx26RF+MG4RAnpD2IORHazhyZKWU3sO+vc8ibEYOY6t9JP3O8L73nVfTYKPsmX7ZoZbv87tzH1ffFvCh68jWPzRKeYzKphYCrYBnXotGuuEnWWapwSKdZ0jbebiZG2wFd7JzyfXdXUMtkaK6SHzBkQnmZ0LraUK27dzBWz8tvCH/4zfONNKvsTUA6LmmJz2lZspg7wjgsaIIBNcdqUyFqCoQlkxkIQBibz9KXr/L3+ouuUduOcmxdL4KTKveGIPIeqz4nY+vXQF65sZDeefrT6Zb6I2nPVC1NquEKQ6Dz96BKs+8ox6FV9yHcfBDrIKnkKqLRTwk6hs6QCRfuyWHaBP7I1NqQdCewaksl7foB/ah3gApO/IIrLsFYCJ4iaEs9OaT+O6U97z53wJJk7SO8O9/IzISENwrZClgMDSkYZUMZjG5frjlz5ii6iIK6KGrrJrz6F7kZykFdnVclbHkR5N4E9CTxbYf+GtgS2XUpzmHchBpgjhMBQ4EpwGAYN1iNPSi5qI2OhLYxNB0SruVYl/35/l/7aHpBGERZbwDQdNtr0/qBW1OvNIkd1dLckamH9mWzwvEeYjIZ7wgfNCnrPenkwFb6NQGWdxzWnFSI4m+KQTSjLjPe1SlAvbZZ4AV5tISvd3iVqnfxlDTpKwu6lpc/hHloEFebFSYDW+vtVNcVg3i5DKKN8PJJLUIsXoGKhpC9ANXrl4moXqud87WWBr/3hz5/Nv3FPNMVSUURt8A2cQZCTL1dh1BTaBAlaKzco0fSYUcAp2MG2IgQukuoF3XWKxV0zgbONQmivmVgFVbh7YrMT0M/CyvdXlkDhTCMUEN60riOn5DH4O+f+Xy6+ew96fgrrlMquLQEGtYqPmJofCw1BDzilUAaEu/AXBI3MSDCxZsRgWbY69BmJElR3i58+fLo4FWQ3r0yf9nRAWgZqP87ImZnmupe3iQGPOVhEDjqbFEGTfwFFZ7QWmTeGPMoGll2d271ZNCTKE9V6Pa14THeyFL5UfMpMqNgqh6uwTpojjaWpqUNqfIW9RnwaIiZuWGQTCdnFkD4xFOQpg4jtGkRGoXNDDSUSBVxfUxcxnzf3xdmk3NNdK81MZ7v/5X/mK6cO2vGH1GXMvVukMvzhtemzRGFXO9RJXP1ziA3w4FyMCWZcsYh7DUBm2COdlyL9G2jjfThNxxQSHbsk6rE3s20eCmpnn3PzdiFbg6BNhppV4K97YsNEnu/IngrQreprVS5W4i+2KsdzAAG1u5U2AWkfDkMYjftoZx79QDKwDq5VB5u5cHKuNsneict17fTe/7qbHpyvZR4i81pMrTdz3urBQHTZ2KNRAQ2A8RnBMzHmBH55CKag4PzvY8ozMUSNR+T18LBVP44YxB2hcKwzEJC0jvxKMZEBQrqQ58QMXznpUfTa2buU+EZLAZpCSpbN6hgpAExjC1iCRgFElPnEDRVE24xgIuR+zk3IWIXIodC0hpMo0Qc6oYNmQT1pXmXhrMLkXBkgYLu+qUaCS5pB2MRAW0RrwBeQyzDjqS/zAxqUhg4BRPgWZDgOodrWC3Xp421VTkn5vVeWoElPc/KuJV6rR4jfZgUxoGUBaoy9ExETfgIzBavjXNAkO5gG9mlSjczb3b+szaB+QizYC5iTdxxTHkX0HOvokjNsokTgXHo7w/86z9KTzz+ZKxzZqj9wnq2b3+T6oBIa9tzg0Kv1Q+FuAw0ILQQvBpWR3Q/MwpNtH4P6FmnZDJ+4Ghf+pHbpvQ+vF8vB5zcjUl0AoMvRUe+n/do3s+8zzg533ifZk2j7Z5Ziy7bu3V29a92baEVbBc39D7+m5oYL/VgnQyiaudEh6SQrEGoZdBFbDenJX8RD/L05bX0wQem07ktkO/YqKGOxgUk4CwVnKnI99QIKFzR9nRcrmVKxGZobiakltF7HWT7OvzxMSquGxdoTiuaAudzmr9Cc+BJgxl5aRlexYMiMk/X9dTT3etX0reekSYxJDeihOrQ2P40pngJ60HY5U6mwu6mYIts7TG5IUlX5p6YH9IOXIvBrkL6YrLZ6dEBtiD3n6QpQUl1PB3wPMwnPRt1L10e3j03ILio8gSzwHvCuqJ5xD3IRA3JCtawhXmgv6NpDVGWq2lL11d7sdDE6HOhc+oLM0rAkpZgrGTMLk9MqD4yWh0pCewgXIMwcJ6TCQXfcUo+WkHWBMVsnKzl5SByEuBU35NGj/aAaeE5lut3VUxHx/7k//Un6bFvPGLvSmR7BlOtyeW5pka+aVhp4Aq93lGuBliKAWIIHw3QXKf8wOzQUnbS9f1b6VduG0lvOkZUbDZnuW7euFXCLNrAS2oRZWdnaXgteqq6ReN5yh4MIdftVT1nd8Dzb8Aguqk7nYNoc6kUCd5hPlSH3XlN3lc/6xhmmyejPDyI+8cfv5h+9bmGel7kqD8Q7iy4PUYcFsYBslaBDUwPCe+h2HitTM3wJDTHwZjMWNBEgjm0Lby+w6Y3Q8raiUOCXbZe13FjGJhe2LDWH31OeFXLfNS06Ub15pCudWdjPr31oorPrD6uJjyTMjnGnb8xIPvcjXEKeOe0apkakoQ1STtqRaIZ9JN8hJQ2g8CeDsKnkTDIPnO2paSyugDMugKscHH2abz9E3QoJ5ks13s0jkA2JlWwI9YCAFW2jaafrNPMGGlUw7iYN87R3zT06VmZ0Tj0+cQhA5RMQ+Oi2hmSoSq7H9B0SyX/GWd/v8wMciHQYlx7ImeNsjaYH9TGZA71XBYkzj0JIJU5oZkwc8C1YKSlNkRDtTLRLn7+9+5PX7j387AUayFZ7UoDk1Np6/a3pc1h5WUclEdDZoYxEWeNBlNwQBzp7mAQesZt3MT6W0XQ07cOb6UPv25v2jsK9pMFUoVBdKOJbsR7LVrqxiSKW9KMIWsKFRXiKiZV9Yx0YwwFa8jIfgi8orJbuBWbOSjPGkQhkurvMqDq705O1UbkHQzC6uUu3O0qICQ/eJVRVHUJ7lvXrvvH97+YPrksdRPvRVYJy2RZ5TfjyB4HtrGFJv/LWgoJVsVEyJ4IT5ClQv7Cyk27yzYjO9ZAPIUQvLNGWTTdL6ul9kKgbLPR2MBx8WbkZU3SqJFNleP6fVDvJ+XGfMeZz6XrZr+sbuF7RZNqXS8CpimwS9BTaRs3oQjAfTb0g9uSjd+PJgAxKebCPSYs8ZGGRaVBqivhSkyCalYb8ypGszrt+px96mHRq1Z5TvTKDLt0n4pK2pwqZmEmVzQtGUmUtSffAkZhIiaYajU15s5JyxHxjCnWoF9l/ebkfl2+lAZc0UnZlHqWbYGV4A72qmQtzyaEmW5umGxCxbyIOA2Hsuh7lLkGWaG4gWWW4YFxfAXakY4mWIugqV/+f+9N933uyzFvmJ0krMFAqfl5199K6xOKrBzTeCY0TkLHwR9wGZPhaQ1Nx2Oycd8Sbak3B3XI39uzk37yNlUyl0epD5yCuctaSpU2Xi420UlvL4dBlPvEbr1ag2gKx6pNUhmcTcYKXXa7Zxuzq8ZBVJlBlfi7cb1uNzFBhMbXfJnQM8E1H64CjlxrsIVjcrkrqj35/Z85l84TOWkioLx9EKIVLgJfQs/PJkH+7V4FOWDImyaONfU2Vdus0fCxjbowgYIFZLDVhBQMAs7jjY0bPzMYpA6Rj5lvBMaWFYkgMqIE45r8TQ2jI9qUdT3DqKTmd174Srrr/CfS8ZPHxASGnA0a6df0ulAshMyJ+uqi8Ip9gUsghTU2PBTEFzA2Ih2dkWlAM6vNeCqcJ6GK1RrUmlyiqxefcf7DgCou9dFP02HQxIzgbgQWINKQrEqK2UQ5etbCwCYxEYo94ECmMEyUQXlRVPvi0lNpRMFJvYOTmoe+tH7pRfEqFdjZIy/NoCo7afwAkfaUuPemYTGPtdUMh/kNU8+aBJJcP+5qnjuaO54CjRCTw0Ck/pZmUddYfv1Pv5j++M8+7bmhopdT1tEIpE0MHDmS6q98a2oMam4nD8ubMRUFZGxmwCDQYMgoRQBFvob3oOZtRFjEcW29/+mGgXT3YfCg0Cgd2KZzrXGZ8OKcbmBmlYlU/y4EeZWAzkTevBYS3pvSmzT2eocQ7k5PZS+3H19lBC2EMO/pTKNtGERThenyJNeyqTzkCtGXR2iqO7vNTP58t/uWe6JGPir84b1fvKjqUZI+2M8Qmt1T8MyiwMMwtFA0kimTi7lgYzuwBTaibV8jgHmSuRgbEu6AdMa84CNq9DstGpwi2wn8TaKWvCDmgx5IVv9MRKwaBVSoG0mlKOEBRSMJoyaN6L5W3nWtycxQx3o20xtnX0hvu/ypdFTh2QMi9mHlDkS29ohqXAoQpDWexki7O7wXURI/0r97VU2J9/3qMEUTmWjtFx4L9zwgnsGFW+TtEG5QV9n6zVV5TSRZ+1UTE1wi3I52SwQPVhq308eLiSRMABWU4rDUwtwReLItzcbBaWoCNH/+eQWHKbV9StqJ8BAa6G5ePJ0GZT71T0q1p7nQ4pxiNQjKIpNTpf+ZMy8PTChAyPBPB8GhRcBI3LSYbukO9SYSNMZKeT6OJ+eDxkW//8Vn0r//nY96DbfIhIXfQMxgKjzr678jrY5dn3rGZfooaIreJNs5T8SaAziM2xbGXiqFZRhbTet+a389feT2/en6PTJPvGdiE0S5/5BXaBfR+jDHt+Rn9JFlq3ajmUKUxZQo9OEV6d50Z1cMosk4Qth1MpNumkPZzkWo+5y/KUhZaL6T6zU/75iAyry8BLvo4IqosJr83/nmbPrfnpadaRQ/fOUuYGLzIF5R4r6J4MTE0L2a302tJksoP32+l4NvzD0qplk4LSPnQr+lGoQ0CQGHieFirNlnzobC5me3W4NCrQ2SCz+7NQhbttpoMWblBiU1fZJHHsmwk/br/OtXL6Xvm/+rdOOYOoErJ2JILtk+aRR9suXxTIA/8Dx4I8Ah+gjVdqUmKmLQVVth2sIrDP55bKWQLE13RZAUjhXxuRjNghjFgjp9wVAUp4CLM+YAHCYYDtdHs/BcMe+5qhQmg6MtpZ43hC9Elae+tHLpopibDqZy1NiozA9pP5L8Q0euDxcnHglV9K6plBOxGVSkdrwDjMmRldA/aDOmG6njWYvQ+y3133BcQxyk+xFkFZoELt5NMfOvn1lMP/+v/l2qZ0B1R+N3YyFMMv2M3Pq6NH/9a6P1Ia0CBZzuFCwCLZHIylwK0CCntQlvFM/vhITGuwVf/Mytk4q41LzZVGKMIdVL/VDWyAVxYBowDMyVDKzHVmtuyCY97Ea0WYw1hV6V2F8Wg6hQfpX4uxFi0U2awr2TQXRDZF+SojuYgcdjmmyfhJdiEt0eFmDqyuJa+oUHZtKXlnVF0HpiIFCxYQgQG+5Exz4EC/e94aCSOL05BNoeiTxRxe8f7zPeoAAcS4v8csyDwbmIE0CS2bqwNAiNxP/YBNh1YlbOOszmjvcNkh1pjImhnzWGZxES+MyoNtugfpM9wWnj+mpSNzuyvZK+98x96YaJs2lI5sywMIl+5RJAoOsKrRZF2lXZRzcrpYMTIh3xHLq/y9IhGIlcFCCZ05sZI9LZNSRxC9JwWGr5xuy08IPzcT31uegVwbiNHdiKxuXWfUQdmiHwUDEnMAAClHasVYjoN1RHU9cjIWyD9oIwErkzBykaS/WtSXlh6KEhDaehCts79SVhFgJL9X5HUhyNa5vgK7wPYCAw47xmrFxduSculw+ImpmC4ybAQcQcN6Qd4WJdUwr7//LRe9OD999vRsP6bNMfNVcHH1NW5+rr36kCQ3Jzyu3aoxqiciHJDCGHhLgRMS1ltmJmWN/D9DCV8+jB2PfJXfbzh3vSW9XMWbqN+BvZqJxO+jomR3iBCBRrZIYesSdsW8zCaAwUWcdBI1dp4B1meScNvlyco8J9goU1/3dtqrZ2xBiefeGsR9hpN+12eicwWQbaZs8UWuz0z3gLX/0qJoavlTUiOkOtLK+oLuNaOiuT9394fCUtEjjjisxiDtnlZ+ZgmgM0Mubum7hiEkzDJgZahD6E6OnMhN+7TIDNh2JGaBOaGcQ4fVko3UhZeDm8RQqz4VFgIi6rr78L8BD7KTYVGKnxCZSZsFl5z3j36BdlWdg8gzpwSM+vbGMDnyekqr9n7ivplq3H0siYCs0Ikxjeq5wCBUhtzE9Lm5gVjZIlKeBy6oDdh04BZ6h1pZULd+gX4fVrs3sDw8Ygco0R9d6SHOKiypRcovXZyw5+gjnUVAUajMctCM2E9aNrU2iG3qVmjMY9gggcUg0ISSEaMdoGpehkwsi4UqyEvA6q1kSsBsArACeuUPPRrVXhIAecZEUuB3UmqLvpZkE0wsFzIS1hW+0UZZeYsRokLozDjXjCuwE+wT2owHXqzHT68H/4eJq+fC7NrVFgRpMPQ1TpP9y8E2/67jQjHCJRlo4KX/pNg50d8khGNDcEqZW1tamhnwi88NoMKQfnbq3hz99YS4eHg8i9h2MbSuFoub8pBITXpdk8qcn42AtMsyqNOV4ma6gdmkU3obkbvtH12CykfdmKvI7Qn6u1mEKdTQZR1SBeCmconK7KFDoZRBlIC0zJ42KeqwOscEgztWx3rUvarArwqq8KdDLwtJW+PLuTfvWCgnAlpeVN1yL0qzCs+k8wqQ5ecexdEHYW/NReJMrPi1dMjBz4FCHZcU8TP2ok/nUvU7gt+cVpEdUX2gCrH5vBM5EZCcRudSlUSEkcwxU8L7exHSr1mOczAwy35IA2xbDe2obmv3zdcY7R8egDrxSTeNfcF9Or+55xq75BJXENHbrRFZk2ZMtvqEQ+NRiQWoNiII6LoB6Du0yLGNAE8OVLQvJdMHFsZT0VngRJdEKfw7ml3hlqyos7UpMhyS4mATEbc6AylIjXyU1I91LPkvkPZsu8N8AEcEVq/VDm6qqChSaxtbKSeuTB6Ncz1AhZ1x1IWttWccyaMit7Bbxu90uTQMoTH4HU950pboNloghQmAhl7fKLtaIoMHEvFNF1Riq1PMUgFqVxPvilB9Jv3/NX6dkZyvSzMVgbmVjaP0OveFVaPXG3GLWYDnkZIwIrxbxc2Fa1K8PEiOhK7xFMWbYZa8lMoS1o33yfpugnbhxWh64WKJn1gQC7M/O0rIC5ZHA5GgdVC/zEngPodB5Mxg+uJbS7aRDt9NsCJoNu2xlEmyehOavxR1OrYf9W3Zx8eS0m8ZLARr54UyOo3LgbEGkCNM0oPFh1G1eX1t2Mpa6Y+k26OkkqwSA+Pd2TfmtR6qPTc4na00kiagigH5tfC9anHalAS1dLQmAEhpUBSsaRtYBeAEwvaMyar5W5utXwTMA2VdjKcp32Wd1GfS+6BVpBBOwgRR0P4cnDu1EyRwG1KBtHqcy4n92Ieg8KDyZBq15IeUDXGO0nOAiFVfuUza7vhbWnG3o30g9duDedGHpBmrDiJBRMNTwlTUJaAenWixfPyaZfEHFoZkb3usq0m/PmmA9APQc+Ke7BHg6ISHEVzrqEAWRPiftpiihwF9bPnkr96hbWo/DoHtyDkt5Wt5mzXD2KBCy0MjM9ptI9NCISsq7S+vWly8JOxqLRr8a0ubyUNmcvyr0qqqL3hzCQmsZM/Eaf8k1c91L3aayp4lQNhiXsQPNUo2uXzo8uYaE9WEtiXun6BQPS2mI6cQRA5tLiYpq7dDb9W9WnvPeRx+IZYfVibFsCY/vV8rBx1ztSo4+IUZ2n8vwKRDEW0SO37I4bE8NQsicjmxjNTl4awKh+jslE/BmZGt9yBIC39XKmq5XOYBfW1Oxuj/3lZ/CeCM2SfQJgBZ4B82Zf12yuwCy8s7rS5Usxiao50c2E2e26bQyiamKUR+ymIXgTdKg/bbPC9/kYex93114CVddBdXH+lWUQceobyp0nAuQzpJDVVqnuK2IWX10bSr81ndLMTkmNBkzK9h7MIbvLNrlmbu5qK8dNYwiWyoyghE7nccbWzlpBPGBIQ+xOGInRyNBKgqHEHHgeYBrGPYLB+Ou86P47lAlfEmaA2umu5HwJg3I2qJR23vtYSXqj93KB6gdGMaHvpnTMhAKffmT5C+mm9IJ6gU6pcppCs2EGg8rmlD2/sTCfVmfOeB76CQCStMUtqsoy4enQhhscV3ixm+XmWBGp8mgRxDxYWlJwFsIgQ1RaXI/eb5FARrs+ETpxJ3adhssmp9GHJhaKCZGWMpioYqXRb6iat7Ubqe/8dh0NtLRVBUxJIwCvINIzLUuzkE0/QBr26D73EqXmhftkZCyiYe0u7mktg9vh0XGAFwFWUTQHzwpSe1Nm6ezsQnrg60+n/+fjf5YuLwFuZ5BQGlavOm5t3y0GMSDG0EMpfGI1pMFMUFBGv4VL4AY28yNYCsae9wIbW9ixtT8Vwk7HxNg/dFKtGNXUOfYTsTaxpwoBMsZqU5vYZphmbI7IJ4lqZplxwCTQMLSBalQZUz8Pmia1gM52htFN0/CeRU5kTb1JuxlIL/TcTSGoHtvEIMrDvBRIeS0mUXiCB9XJPTwizPUttZVQNKSqJW9p4SN0Vyo4P1pwIvMcRZiJVZ3U0p9e6UlfXu9LT26S4ceCRQDQEGCPjoMwIs1KQKCus+FWb+E+i/j+YF4OCPJRmdrz7uZeZiJ8aZyBhYsjxZNM1fa6WQvJTMVjDPPATMSgVEh+X99MMIMxAJlF0vo7zonfuMSYgyFtvAENANOD81e0cWpoJromivHNO6vpfctfTSf7pEmMjyhOQiXaxyV55QVo0OtCkZJrM/2xWQsAACAASURBVNIm1E+DVniYD/2ypUnRrlFOTnkLtZH9rlZtdR2Jb6ATJiHGkL0IbpjrnRWMgAAtQ7QOR4bBxPcM38VrAeFMsbH6luqKk1DJHGkS8mAwn6PD0iSEi2jyaAHQu0nYtVy4YlCbCwrJnr+YapOq3bDvuO4hkFRjCQyCOAfuATMGZygJNtybDM7M3NkHaGUaD7EPVN1eWVlLZ85dTL//R3+evvz06bRMpzMkNZ4K3Xdc3oyFE3dJhqAhTcnMkLtzap/wCI0Lz4ZMHxe3NVCd15wlg+vrNSj7EQyJ7fGmoUb62VsVQOU8ldhHVQYBTdmAzcIlWiXmY7wneT6wlNipbJ24K4yFm8owyuAmoDGYRo3KZHoWYmKCZltmjkebhZpFIwy9CPddGER1vF0ZxG6oaJ4d/wqSadckqgBjUzXp0DQ4j8VdWVr1pjGXJVbAGy1+IlUAyxNUmlLu8tvr/bI4xL85rShAfXN/nQi60Bzsv9eFiYhYQiXXgw9J5UNzWdImJP2PDM0mL6iMu9AnJkK49EJzMH+AURRginNQByFapH5mPJxnOtexRPTZvoRBCGn3hoJRQGOF0SB91X9hS9oQamPUT+i1X12Fuc0AhsELdD9ccQRbDWaPSh2moceoSVLdtbOWfuzylxTue1YMYlKmhhgEncFF4K4LKSayKmm5Lq3CiVwMwtGViruASehZaJXXi9dDxE7yFeaTa0BIqpuB4gVBtWYuwC1gFkQ5WhfTi2Y5aBpcm0+JhxDDp14mla54cKQ7xVzsTpVrdlBZkXJ6ioldcfbq+txsGpFUbEjl7x/eK8Z2Xu0DtuR5lCQfVwCTAeUcqYnZwvU1zxS2MdlkLML9MFg/6lUi5WHaaBV6zmW1ClhaWE0Pfv5r6WOf+Vw6v7iQlukGZntUcSbSwkbe8I50RUyzR4FdNqOGFOCloC4a/tJkh9J0TQbhHBKwAvijMCRC1jVfBJ4f1fv3HexJ33MdAVTs36CaNunM+EwXBceKSNtCM2Yt2fyI6N8QRmYqTRHH2cFcAjclQlT7SJrWoDxaAJ6lNmawDAabxXY1AAPtN2sWpuuKttOpAFiD2A0VLcyhG35Qvqv+9jN50YLYeFESbFXcfEXJNBQcLXUWQ6BCWITVgiNE1F7p+sw9QaaX5Ef/gzPr6QUxivtX+g1SDmuzUygkQnq205oFPjcP6Y8UsVjzgwd3DjUsBGN8x06LRYhKyvqDenaAaH6EzDxKNJ21jUj+sipojcNL5es0XaRgIqiN2ojoAlzMdSLyfYtmtYVaDGen9iQakM4jPoLytGxEnLkAm1mp1/k76YBOvm1zKf3A/L3p6OiCvBp77Sok0MnSXd3LeaD17WGZHTNu/4e6b0BSn9P+r1ceBepPRpgwoB5MAkMYu1eSM2RbVowQkXgwRCyOf9D84Do0Beg4bGSvuXdZUyqiAWIC+je4irwjjIEDthbPSXvYm+ozl9PglADCoT3K9pQpQ96JzJOBgyc0X2AemlaK2hSi196BGN3GzxKZtJAIa6cqlzk23iqH00uLlPdkQcyS4jH/8eP3pOcuXUpziqNYJeCKNRNTnbj5jjRz0+u1hGIIchf38PwwCPVYdQ8NunDZe6E1sWYZr/D2KqYia33Mxq3CpH76+v50xz6x+7L5y/EVYnS2avOVw/Hze6NePjmO8f5CCGWvTTvxZs8ZT46myX6zkifXt+Z+QEVv3PMEUyXrI83zu3gXK4OqDE/PfC0vRjdzY1cTo2J3sQS49NalLawtroTJYBdRhLyae+lpkDD9qNh29WSJV5Yhq+QNodKPXFhIv3VhMx3QA3+SOqkCkzb1PXUZo5+C7F02sP7u1zjC5oPIZZOL2LYQySbQiG6k/JnBR46DcTB2iILNk7kph7MJaapimzszNNYuzBFwEr6KRSxZh2aOXl+cglkQ6FkZB7EF9Nzm+wF9Vrc3I451PVurnsrP0Jxs6H5D5j0UhQOYk1tU7ymzcmdjLr178f50uDadRg+qi5fs934BisQI1BWEROGXrYaur/oSGwuXTVR2pGnz4D1gzL3CKvpF+DCxrXWp/+AWBF5ZlVUncmFBzviESRE8hAvVZhXVuKIYDKXowuULxQT5MLcmUggeF2JurmOzROduymQhcAqAdHP2TBo5clJaZT31q2AME15TPseOMi5D2FAcJubTa5rt9VDZNW6HUmcPASfzvbwg1JQg1mppcTktKk/kT/7TX6YHH380XZagWhXWhQm6pX3YJxfr0N1vTwtjNzrRTa4gMQjhEipu66IyuNS1QKYDNkBZ0AwcjokvbeqZRvQ9wPKb1VfjH71yLI0BUhAKjoZRBDj70fsoVP6qJmGFNJsBVfwvFwtoahaFaRRNmzFZmFn4IWzLtS16xSzk3WLNzfxzxfDM5XKKktesaT0w1g7m0aZBdGMI1QF35TL5w8I1WcQ1IdGrWhiKezRde5aWHo6ZhDtJSSU18AKX80pnJpIJJVBYAZfCnv7NE4vpYamMh1Wy7bNrfWmZoB8/T7b54tJ+EaGI7MRuwabfVFi0ezfk0GqYQ2F0DknIEZFMWi8BUxATY/DEYzZQ0Yj7FHtUuw9tw9yZ23igLVtPxwaSgD1JViVSXAsEUaGFULg2g5vUdjDvsvYUJhJMrKbvBySVrF8BhmosAGPDel60+9c2ZtL7xCQmhhbT+IF9AiFVxk5xD5amdL5C3gIGCrBbISVbUY476gBGkE4faD21IcgGxZORa3OyIfEqOFBKBMM8OETZuA+BaYSxwwDo76nJQiuAqcorgmuUDYsKb2aKGUDxG6iKXJBFpYCrdmaP0tbrM7PKXMVjolVSK4ABZVeuXVFQGLkkBE3p9468Lq5IpfloIFB0nYbzL0Tc7BUzZeYGc0r3lLZkhoZXA8ahISwvy2UuoPazX/hquu++z6eLs8tpThGX69SUAPPSsw8duylt3/VdaRnAcjiiK3cUmLYzJpMLoBINAubmGBc0iZzli4dFuA4Cg3HCzImK/V4VmPkHt4zLBAlTouAKNh8YVHMPhZ7g69pcaxFq+Ts6wLUwhIJh+OCsWVQFdhWsLBqzLSoEp+uKBKNw7ouV2xZD4ZLWeCsvX6NqYnRDNF82g9CA16TCrcjnvSUiM3EHe/NGc3FWGANaBCXezRQAHVvZgozNEiwDL7brdYkLVxbSF56+kP6wsSft0X6b1Mb79KrJWMlO2GJuDh/SHyRf92CTRBhsj5mJ04Ix7ZD6fB407YkOc4G7c8WocRgZmbFw3vCocLgStcokBVF7oqUixOWsZGeNxJoFG9W3grvn39luto/dzDIAVRgZRa7AwPibCRzRSavafFP6vWJmk++jwe7TmzfszKf3Nr6WDvTNplGlM+Op6BsmhTsK4No3aHeoPETCGwgX31Bswo7MFGsMeIIove9CtCS/RcNdN/aFceQGv75WZuBsI/cAZcObBWpcAJV4FfA2EDBlFYmO5AJBcVEK17DGwb5YFqMQEEgOB6nyBqfRKphuMZqBfQcd8dmnuIQdxS0UbAqU2FEQXmKZRjoeUNhh4HpRAdxsgbwMaRGkpa8rSGqJQLuLV9L/94d/ns7r2aeXtUfFQPGMAGiDx0y+8R3pwsHbpfHsFXOQ+SUTY0cAsAvagsfAIKgXYckfaxoD8W4xHiFI09thr777oNJOvv2ItDGUmuyt4HcQeMYiTKCxtywcmXdoIT9HrF+oHwFwZ1UkE3CTWWQGVUB9vq7iiU4oK/fgNzEzRODmJsah/bUUh04e8JIMospRuv3NwDAD8D3DIIwh6I7FbsLRG1IotAZ8vkbS/SDRAs3WOsdBMPrdLynX0MzVBU6BQ8zNL6ZzF2fSM6t96eN1SRY98XER1pfk1SB6oIb9bgneZ83BOATcG06pjblCSTJeMAcvUPZrwAAgYnQ8g4IWVyGZWA/EF3a2x8WfcgFKHeYwFppFd73KJuPN6jYSF03BXD4vMOBV0TKwgolCNHf3RBhwQstwHSlCcrMai2lG5ueCCPCABrGqgYFV1GBiOuZtfXPpvfWH0mS6ksZVKYlaDxB8MGSAU/plSlMQ01hT6Tc0g1UFRPUQGi3pPUivCzFqak04gxHvAWX0NRaHRhPanpmH07B1TQq3mDQcocoOJUgBEwCeJAbB30wfKrqL22bMAgkMs5bXol8gYYMSeXgpqNatGIlemSyDaldIOTiHcmu++0l7lwJPfMsW+SYuh4cUDFOR+hAwwkF5Y1ypQsfxGRrFhvbjosyKNe3PT3/qC+mRRx9LFxWdu6w13MDUgElo+OPHbk6rr/tv09r40bSlmpW9VAbHPFJUJfU/dzAZQl8t5BmaJZJZH+OKhpETk3NAazOh+fugWh3cuV/VwnSK3bGw0swgXMzG/CVaITrICwzOTALPSZg1NqXQovg7tolfnQBjYRbR5qFgY3GsHSv5Va5prV1fDCnwDmEcQi0OKqZO+bvn2efP+SvfPA+gqjV00yo8SP2ALczPLciu1MJh1+bEmgLeRYXj3Jg2u5gcGwD6Wj73b5rWRvTcBnH6+gfToXIRLxJxVuUBmVvZSI+o7smfbQ4qq7M3vULq+We0whDaGGXVRHTrGhiTIje8PQFrIvh1EpTQFGBcLKzjI5hL4KoA2lzIFsYgpNvMAc3HyU6YIxHQQuIXLB/NpM5icM2sBgb4hAqqX/q8pO84yQt3S15oS12rxxweCxNSIxQWCs+gno7ob3CW4fK3r45bTUzQlAieoULNusbrd5bTD6evKdnrQhpW7kNN1alg1IBUPBwaRL/yLKzmSpPgPdKZStjMCclWzkAUjsEx1MCkgIw1DPpoitBtZrjoLXPnCYINZ0BOi4rmQPEYfQZjdnUry3Q2LaYBG1duSExDfbSl2IgdyuojvTDrtCbbqikxoIIsvZhLMHenXzOd+r6Ppsd4XMQg2EswAjF2OoOhLfCsaD9urqN7NDCDRJhry6uKpdlMTz3zXPrMJ+5NM0tLjotYkduzDoPQuRtiNvtf+3fSwg1vTkt7jkYINrksY4rFUEf2MC0MFhUq8u+QzpiFZAizVjvpsNZjUc97m6b+tUNb6d3XDafRAcDHbHKwBk0gEkyiEF0QZ9QezeY2W8krFKQZtNhiAFViLkMrIG03rJDT0bQKBtIvWxyTA4yiW2ewponReu7gWryqro/yvgyIiV9RBWNyJayWZu4a33vqwlTgYeGGSEqkENoBtrZj0wN9RlKtESoLcKSN3wAc0yTj4rQuwIbkc22+Oii0GMjj81vpd5cUdqyhDumaT2y6OLwJfF3Hy/NjBkHrySG9X6mYEAUZNoOgxFk8bZgAKAwsoDar3WZsOLQeLTybiUK0Nl8Aw2z/Zs5rxMcy00RjBMLgRFzdJfl5Fq6XtRk/Wy5F58oK2d9OMo/TxHXGiP6HtwavrSMsrSo63sj3AYSFkSjmML1OLPOHe76eDqfLaXRqIipU473IfTdQ96Mfh8bIfPh+ehbyH5DGFLAtm1HEhelDzEMNbotbNJseYdhlvz5xB03Opm9clp5cDUKThSWw9q5uFbkJjrTUOGyCYBroeErqs1BbKmS7TdUpeS5qAgh7FJa9I/ymVxpEj5KtAEkDMA2mgUqHJN5UUBdxICwkQUXOMDURRkwNWuiKGOHM/Hq698//Mr1w4aIYxHKaF/6xor20Rs9TGMzUoVR7yw+lKwdOiikcFJMgmUsBYk7mysVz8/yE/BBxAY6zT/XBpLxDaJNjerOm9aFq2EnZoTcIuHznsYF0w5h0XB7bEr5QXJHYAYizN71GWXuwkLL2EPuopQy0LtCJQVhzz4BgU4vPt6uaHjb10drh5QSmSWsn1DsyTosZpfGVSEpv5MLN8t+dqgzH1DXpM1cEeqHqUp7Lj8Y1g8OGuzJ3qYYhYLuzucQUzOX1PQMBeMJfb0lo11kk3Xhy8gNFk1kIrOXqgVFgyjwx20gfU4TluGb9rCD/M5KtA/p7Raesa6FwE8IsQnXC2ScCz0woCs1Yu/UmLpveeQdmGkTshzQ3g7KGTJJXSKgepGAmMIAzci7sYkXamTxwc0IQZkN5kfVnjvI0QCQJ2SsGsk0iU2YIPC5lzgKH0BxJqxmxiROgGwxij65Lgtec7rmu8ydl6A7pghN6njt6VtKP9X1DGaHCJEbVaUsFaC01qODMA7u0vsbJ5kcqwggk6cEnCJ3uUegxnbgV+5wayp0gClN6urwkijBUjIWBVjfhzSXoIXLMA3sQ6E1KWd4wrbb0eYCbIf8Yh7tq6Xnc9LchTER7BuLeUQJYY03MhcI4+pzaFvQt7Zs44jkHJ2CfADS7YzgmoT7fEiO3OQEwCd5BPAQKCzETjIFzpC3NL8xJoK2mhx87lR5+6JF0fmZG2ISCqdY305IE0gZFeXT80KvekpZe/Z2pvv9klOWnVR9mhlLTTUlx8bw7Q+tmLUfBMjCE7J4majZWbFzjuFHTPqP5/eCNY+n2faQG8F0LJDfp6JKkFPiC+s9uZwRQAe3NIorwzjRREeS7eRZLv5Cgz/D4FY3F2opNf1yjoSWjcNZkUrWaQFcYxG6mRNEaIIwFAZCrcls6ZhzCNyWDWgdvK30k0RzQFOCGNWxZfqxJYL8GsrvhMmjBIPiJ4ibYXJmoMrc1bpANJHNuFh31Uud++fxy+sPFmgq/DqZpqalPqJEvKi1of7gHady8ky7ivjcewLkQf7gTDVzCsKyxsIELZqA3TKbJMo8vu9TsJmUts8eBjYhc9rmxEmYUXj9sT9Zc7+1OdAAY84VWRO/NrLJzrIFWPb++dwzEkDYkbj/up2cdF0FMGNiMcSvz3SCYhal+9jLn2qC3SJP4hwOPp72NcwKilBAmVL5HFZz6yIaE2dGsF2bpYjBIijCLnNOg6tOEQbt/pXmixi/zTsabxh2xDeI6enY6a4UdbYWINUPdJmgKCeamNBTQ5cKhjXl/sC5oLzATTtZ4MSMBNwF9Xb4eQlcvT2m+GovWU3ESDsoqLk+0N4QJvTq4ls5F69zCS4WGAWFlZkRzHdZgTcxudk5gpSIrv/HgQ+n0BXWGV+7PvDxtq/JGraFpiEC3YKRv/ZG0fOPr0zYh6yRx0VOVkvdgMTIVBzQWCy7dxH1HtCLkudKEAFY+ZM1X66OFR++4QR8Oa26vSGN5m+rWvf/kmDXccJuzJAFc0tKhxEh4XVhXe08g5KCdpjWS/ygae0WuNzX/cm2vOT9Zq4i7xssMHM0LV6jGScEdhCOh3WATxj665WJUL8LfBDstCCisS+K7Fl+W8Zb2vkl2VRpkCdMCdY8GKjAI5pPFgpjWlOkXPuLMgU31rCgBQ0j2rMKzBnmTFo2ijCs2drIEuF8FQr4CcCniWdZ+WFRq8LzOdBagjpE14oVcs4sxRm73E8zItE/6LoxJXJwNpyOQBgbBMjPiQJiIw3mZjyaDiFBooyZwZDMgYjHC0DDR+Pl0H3s0AjQNItJY5LYgdNe4SJ4QtBs8KChkYCBcl3LrbEJa6wYzUyCQrjvAuWg01l7k7bC5kdJbehVMlR5Mo0nBVJJ+NbnsatrsTshiXERGgqtQWIbhQcAGHjOmYKCMGIhgID7G40MTRPUP996OKmiL0xj7CdONXAxmg30hs4DjLU5jvZomaCyC5oS8DRhnuIQifkJ7DLewtJ1+YhAwLWTqmGQoIMM6uu5EmKVsfPI6SOzjBfZijqnrWzO1N0OYg8zhi5cX05OPPZOefObptKBIy8v6bE4BfJiPmwgtrv2av5s2bvuOtH5IPTSsQWjWFbXrAr4k6GVpznBKsfJ+7xs0CO0lMT20kZJWiHfjIIxEmMeaJuFWKSb/8IaRtA+/KPsm5E8IML8Pbbm4HM0goC+YH9qkA/fyt+YMfN+i2AJYFoCzCRmw7yqMwuZMxiM4ZsDh6tH5fYv+KKLbAeX6XBVJWSVC/qYHwdwccfSIKyRC2L4esE2G7J2gPkPGFKxBiCtBBywSKdwEzPDgYAtlcN54SGqIKL9s+/uD+B28I6R/eejq+avaHPd8/Uz6wtAh5Wb0y8ToS6e2AlBguJgZmADAdTSG2dAFMUO2xOEZDxIaiGBAPu01Ei8sDaXaaxyYRwsY/PoMz8FmLhbhEFZCnlgofe30IS5iwpfUc4s6GJPugerIPQArs+QpDMMu3iBZ/89AqkKyuSjXJgzb1bL1+TBgkq5PEJVTxPVQPBPEuSaiGpIngorVPPcxnfM9PdPp7/Z+TTa9CrNICtLiDylIoVuGYVCYjlf0qmCecemZwsjToPpUBmW4F25pV6bKQW54c3x33Jp4ItBJkJtIqlD5e3pE1DYxWnko3qxFNWbKtLd6tlUrEy9HDY0GHiNzB2YLk9a1InYlkvTcwYtjsjaB5tCj+xMktwneQ3k8GF3ugs5xlAxwbI68GYReP/fC2fTEw4+lFy9dSAvKKJ1RsmBd2ifBU3g7tg69Ms3c/UNp5+j1wSCIqlTYdSK0n6JA3rTMjVybniIAazxpkVxHbtAy4LrGOa5nJ+uTmRoXc7m8KpND1zgjM+pfqvjtTVLW2DJsFgRaNcqyZK1WcYMikJ0unqMkq9pDJ+124hMFf/N2y0RXrk/DpkHcx5pvmO2m9oA9NXgxspBoEmnhQusCIlelipVUVfgipgNSjDgGg4zGFqSSOLsS7h1JS+RerAsrKNWPvXm8ukhb5i+AK3+GJsInRVq1qV+FWWTvQh5lE8jR+0WN8b5T0+lj21PpRgXgzEkyP1eH44Z0HdGDUhdyFulu9S8oMjSIjBJ7IZHYks64OvWyxgBTQ3ghOfQbv7z3OcPWMSRUsUHcD8Ofh+3rlG4uY2Eb39uksSPE2L6vSYdJCoa434Oevw9Jot3m7E/Ggyahaw1rXof1e1QLyLNwPpgEG7OEmqs0jJvz7NExR/XsP9xzRgVnHk39YhIjqhPpUGt5L6jNSEEZ18IiwIh6GM1MTzAjMQtLZDw7hEhHLgaNbsi3CEIPzcJqPlsbRlmSECgqA7EI34hgs4j54BRrVOwTzCwHOVhuho3v+SK3Q2YNx1rTQEshyzQmnzJz2PCOuXB/UQBsAreiJZ/D3FH35c5Fy9iUidQQAwE7w6y9eGUpPfv44+mpp06laYGVy4CVYiJkDdvtqWtsvuYdafrV36EmOwIrhb+4IzhBWNTDYE8hsnkYnt0YVHwGwK0MF+8jnov1H9XnA3qLK3RW+2pei7VP2M+BgUb6iZtG011yhRqzYf8gCE0HFZXAk5wlqPlraPABMOb6EbAYmCrmayb8klJeZQZVBlJlFmZRnK9rDlESQPcxwIvZ1o1BbArYWZN9tqmFijJq4eZzaHTeSFZBcqBNeCpC4iyJU7s1WrBGv5o4Rlafiv0V2B4TG8dAWEyNbZ/YHaEWVVSMTiCV6yPBZ2aX0ideWEwP9YynE2OD6WmZQzMKN+YeVI7GPsRPjqo+bbMjFgGiRdGtRVsuSWmksgchlTOYiBOa9HxIGetz5ABwiAgR5Rclg5oPo7rGKsVsGbPOAWwyQ3GSF0xDo2ADWtvIhijX5km9yTReCEtMw+YWcwLQmyUXzw5TsFDXOTC7CY1hGMan35fElIdZZB03Lm1HDaHSD6bT6RWNJ1TgROV+VZmKkGwHqsnedkIXxW8Jc+Z5iLB0Y140ASpcR/etUHN1R0BNajy64jPszavbXKNSXcqoLo15mUdqZrJnCgNAI8icwslVVme86qGys0rsHYBTZ7oGntTyEsWeAq/A9HXVb5kjECrBTw7acoBYZJ1uEjUJk3AlLMKv19PpFy+kb371a+nS9FyalxaxLgazqlwfGAXtFdYUUXn2b38o7SghbmePMjwBLPGqgInY3Ytnq5ikKHzh1h6WVjfkZ9iWa13MQuuAXmbES58f0PM8rwC/lenFdOtkTfE5m+ndJ4bTu4+PqABS7AHvef6facIznPmDvymfZ8yuGj9R2haYRgpT8bVaNFRoMZhb++d8F6ZF5NHYaVCNpOQEzIEVAZFwd3MVFjODjEwKG4UyZqCdEdihQi1kaqJpYEtmII79YJsfpSHbP7G0oUoVDaD1XXDA4snwxGRG2nwofxYbsnBLZ0fqHtiQZy7MpAevrKUvb4+mCZUQe05CcFYhxmRLEmA0LAY3J0mD+bfKHiQUG5BS41RVCv2OKk9r/GgC3ZBGG48EHwhxAdAQqa2Hc5COjhnhb5OJNoUkxKCO87nmb3pO8kVQj2EEmidrGLYE0DjC2+GeoGYQAZ5Cea7g5M1I0JWOp6mN1FQX5Na5+wyuYrIFao75Ubek5goQ27aaz/bL69FI7+l5Ot2cnpVdv6JalaMyOaQ2SyugwAyMn5DifhH0du7KLS4RpE91KvAAmD9yC8nPWBif3bEwEBaY/IyQqICHkQKuZ3JXMEPjGZRlLxF4VZGQ3si+oM2T3hz74n3ndoCAj5rjIrGZW4rewLwBKiXEKHFHjAVaxaa8FYzZpQkhTTGnDWnCjYaiR5WktkSWp/C0M998Jj3y+FMyMZT9iitU11jT/l2nRonWbO5bfjDNHHxD2tkrDEJaxBbYCxmxxOyIYWNyAiwidIJVCiMCuNZngMXwqBXWRY/HbAIAogEe1mJ9c05j1vqM6PkmNae3KPzyn79qj1z24CoQbQhL5qnTxDBwzL7KQrRoDt6rzXymQmnBHKr04yBGs6D4zutZEebQ0wAFhthn+rwJUrLhVxRUQqwBKkyfFhaVo5gNzjiEc+pkftggawJe0BbwpVcJ2+pP1ghiJOyhiGb0gNlwlT0SnCweqqUtNNlmdpUFc2heIzOKmKAo/b4qwOmZs5fT04vb6VM9k+k61SF4kupGfK8NBZNAMjP5dLhCAq9mLcFKg37mS5l71se6U7gVGS8SAfcshNCsEuV1pAM4lasjeKcJAAVZaZNkxN/BMhgO0hEcPIRLMDQ0K+zwBmMwXJOK0fAIzIZI5CpKB1qCSiE6oMomuudUpgdOR+WflgAAIABJREFUgKyRUAwX1XZSx92oVn/vT4+lQ1tnNc4N1UTB1MAsFKOnMTAVjJx3AEPIcRwAjFalcwyD81H0N0zfXF+z47gKcxKbQ1joqPqO9XBtBtT+3AcU4NNgNtom8jY0zABx0RDCVDEzstnCd5gMFMsN6eodYduO2QKTYP9BVLoXe1CMiSZBDXUip2AOLQgbuEZFnHi9aF6M6ry+tJGuKDL31OOPpIvnzqdL0paXFOwHSL2M25PCRQOT6dSbP5Q2pHGl/VNpm+QtamkC96PVmbNmrZdp0rAoOLym54BRoDWiGbPHmCQYGpiFzQ/Ny6mVKBgzrvk+UdtKo3I1/vgrhtKd0ixsapgmylrkvZ/3f5XgmZKicTucAMZtD2OFwDzFLdppp7OsYcCoMzPhGmYSPOKp58/IlNtUYovUNPv3Aeei30JUH0KbhDlQM0ChowppxQSB0xKTgJsqwnpi3TwQb6LibmJZJVmQns0HjIO95BBoRa0yAwk24P83VSrv1XAVlldBYQu3gcnNzC+lc5fm0pPz2+krw/vTDeOD6WEtxpzG5ChL/R7AO8ACIAG06VlU0qyJuMQcMVHAqfUdOVmousQFrsBYWF9dB6scKX3M+0W4h87l+hnTNPePFPRwtTJDBDyhdRBGTa6IJYEJg5gIDKWQHn5sB1cEPmKNy4BwSG+YxbAuOCmiRYZBtPgBKDpDcBgzR0AXoU+TejOmsRxTA5sPKm/jSFK6teyoQRELGAHmBloF692r+HxjEaj+mB9sNO9A7MvInzFhEyKP14E1ZmwsvL8Lk82aBECtw66jAhRz6gbDWUW3FuFnjeeNY4JpRCMdiAwcBAIzuwiGyid5a1iDoP0eFhs4BMIKU4J4F/I/wCocIyEzA7MQHIE1VY4GuNXFF59PF55+Nk3PzqUZvV9kXxNnAxMRt33uDe9J06N3pK0pMQaV+qMTl2MTBOg5RgRm7vFEyP0+TcGamJqpAWxCAx2FUfNM+iFimz3DAyzp0V5YZy7FbHTvo311eaV20vtuHE1/69CQ1pIAOcytlrZgSys/fIl8LBqC0xQAFRHOmQkX+ugEJDvNdk96LF6sJ0JNuNQQ1cS+/vATCp+nWWxsCMcvuIQ6jCHCdQeE4sJV2IR1uRbrUuPYmLHu4BMFuGITFC9E3NMqETZ4frAeQB4WGxWbAWXuayLw3gqOW8UdHGtgl0xWe5rqVWzK8goG0kjTc8vpufMz6VHVj3hcBVVOqjrQny020hhlySgjr+eE8LFVR6QubkCsEJTGOk6wje6HA/AyeIGWlm2K1FyX1AytgqePzU2NS0zySZ0PWMinbo2n62/o16K+px6zXaEERuVafGzqmlQEmyOaBKQvIVvSdsNmNdahWXHsA7cK6cpmxIWML30PRY9YM917UdeRZmw6HZbkREua1E4lqm9LY9+ndb2tZz29X1Wy9+085wjHUaWJU5zWBVAUMdiH/YKa7DLubPMclls2Jb+ZH8q2ORYC8mUDZ40ghyPb1HSCnCfZzNDaAN/DdHg2CIzzpalaXYb489xYn/I92RCUkSPsnlgMzIYCFsN8w06GQ1AezxvfiWPgEdSqJJpSx4gz856ffmmVCLV1cfMFeTAun30xzZ9+Pi3MziugSUFV1LSkcLLwiOUDN6Un7np/Wp5Wle4bjqZtxZNA5S6oIzsdxH9Az9NwsMu2cmbAIeQ5k5TAjMWDEe5jaXf6DkGxJ2NbuKMfXSGKU39onXtVv4KgTXDeV2rh/umtY+mg7F2CwTxPeQ0KfuctUeiAfZf/LqB/lKwLCKBqjsR1QpPtfDUZh2lQeBfd1b721Ue1B8NkaMYwUGEIhmH3VriXUN/hxJHJF6qvtYR8F0uXrCc3M9ZsVwegxHg80LwJgjMU+ViJLLNqFRfNSmWbDRWqaLyK16M8aKhlIb1mVcrsrBDrLy9tpxfVdOakvBufV/U07HQI0cSk8QHuESPBMhIeC7FhhjjfQZ9hUrjWpR7AfbD1H9l7pH7DsXGvkU0qeexn3dDx4Z2hVkAo0utoYfoD3IOnQpOw2unEMH2Su5BzsMHUbJKEvRjT5HRwXGu4ofQBDA2XJ94SvEqQmyO70ZDy8/VLU1gj1kKfj+hnSn/c2buaPtD4qtD1K776gHIO3NOT8vlcT2ZHP+nfJuAwBxy/4XwDcBmYCB4rlOVgkm4I5EHGykS4byRpbaEVIAhQYcEXfD3mkQ0sNuyNzSSAHOd19eQgiSNwDAawowjPeDwwm/A2xcRwWVzoxDyEWUMshUvvo7Gh6eYiyNZmEIBSn3Fzr0kwLkjjXDp/Nk2/cFq1S9bSPFroaiMtyLsxo5l85G0/keYWRlTsVlGmB1XXk3vi9SE2wioBgw4zDEOrpjVStohNP0oIAlISPWmNU2MGDyteDvbaQ0vU8mwJ2yHNw7hOPjS4lX785FB64z6BvNYKgy4KflCIPuggvIqeS+YsE38Ln2gxiUw4TQ9iVRB3FqbxPR7+xjMSVoFeWlsQuOeoRy0agCVFX7ytme38KszBAR1ZtfRAHcTh9YwXmwJ3lok2QE9DaJ7TUCPjAZEwRBj68NhgsdfbNInC4QzFmb9UtRXL2TgPCaKNcmV2Mb2oGgCPLO6kZ1QQ9ZACbx5axZ0Tx/GMeCoIj5X8cQ2GhlZjFOHkH40WJF3HWp5qcKjwKLpSbEV06j+pxSDQioJxMBOyUDMo76I54HoLWv91/c1mYSFxd7mQLQxI8wKW4PoEVkvzfbkrZocuZgmsxxvUhixBOKGq9KZJfTbKoRobgCXaypo2P6YQ5gsVJSGi/d7LCsnWeN7Ru5C+e+PzEuI0sNl0nAS9Mgbk2XAxYCSHe1XEhnPWrZlASHWAx/BcsUDUiQjKblbZ4nOkfsSom7nADDEJMF+scjmICqCTGAd6nYTq7TD4UNx9X54xuq1n09JUAjNBy4qFjASl0FIxObYALQnY0mcIpw2p8Lg5uSpBVW4eBHiq65IHtKg4n2XFRcxdvCTTWUGBYg7TCui7ompmj77qnWnpujvTpVmVz1OwlPXHcbFgMQiH3mud+hX1Wp59inXSdBh70H8EzbHHYOq424c1F5iYzA3JhM8r4m16LbSgUsavT893RCxlXhrrT904kN51TCn50BFkkQHeYq7z/IUe43eYfJ4mrsmcsnkMeFK5LMz/qku0qZ1kAdskJNb08cdPa67C3qBrMievKGce37E1DaZAi4Sab/wz5zaXAbIx7eXO3IuNW7VxjITmTRq7iJ886Py5ubq/C5ehmYj3S5ggPiwP3gAgo2JwV01WyLTCbQmSuSA84sLcavrsqmorSJMYELD1FTUAjhLzoT3gFhzTiU5X0nUntHdGQJmlTs9J6BE0BcERizCnDUcYrQuC6F7rLLRInd4IECjcm1Z6y15NMRIkie8T2ZfYpeSKiE8J1yBeBI1Bb2R/rmqzGAhE2wKbMRaABA0m67BrFtzEI+YCc9BnR90E2AaB71HUSLwcK9Ig7OXQ3JKzASO8Xg/z3nQ+fVv6urUFr7HMr5rrVcp8ALik6C3ApM1kuAuwNinmbDYwKT1V1hxc5xG2iUDQtYytWE8jAwYbJ8KivRcog0dKuZWIcI/DbNAoYqnxlAQzCMCSZDK+B2gGtMzh+RCZ95I3XKjMfGb3p86hslRYOCJ6BVOhUYj4qZqOx6OmwjQ8B9raqiZvaX4lLVy+kBYvnVOpunW5q2Viypx+ePLVafvWN6cVaTuP98qjMavr4M0g05OLY3JIO0UvLWuDu5tydPDTQRNq7HvWgFgJcAhcAYRnT2r9viYtAjOF5D075AlElDYzuT6f9u8ZTW852Jvef/OUY2AQIlWmYGLPAjM+x5sBowgBDPMkkMzMF6FkIDMYa1W4V+mriln0vHh2Wu8j3di9KGSDYUMW9d3EmiW/D6q8whsRqk/QK+9bUj88F5yU3TVZY4AbNO0iHxGbg8vBiMyYuC5gOKh/FipxutloMBrvj5YfvqpRlFsty4117rKYxMx6emhrIM1NHbQkf1DGuUKErO5FVyskvE1sLyIoDAQpfFPEF6XO0TTwb8NYAohCvfYfDl7iWk0mD80YCzC6Etq3fpgRXKvL+sAtLPW7TxdZ1G/U3mW0H461dkbYeZ5PgoQ4NqvVtuNBm8UcwFSs9eZ5tmBnI+qZtPc8VqVGea5GdSy1oo7J5vnBnhfTt/Q8oecle1NaEA11Vd25X5KSkGqYRmzAkPSBkrI4eZNZKHh5Q+3Pvgye17MCMbM+FjYwiKiCHaIwFtVJb8YmZNb6d5EhWZm2KZHNWe5t0A4iwkXc2pAwD29ypo57yb5zH1MyRvWekgE0LwZgJ7CKMvn0LeUu8m8oAVDuzYXFtKDeovNXphWCXU+zAgie7tubHnnNu9NRMdV1rc8TtUntBxLUiI6lapeYnPAIIodZGoBi40laP1LzAb5hlQgJvEpoFGQHR+6OMAniVzQlZ4SJkC4Q9Uo0JVQnv7SQJveooZGufWK0L33gxv70hj0S5LHxrcGVMGzPm7UDfgdc0BTiOWakuDOdZ2ErIRNRkFIWLO1/9zx56oI0wBaIGCAHu7KFMVhqsBhm+xybidMqXmyHWBqz9JAULFIm9Lh7NgvYRL5eNjh1Hl6AYCx8F5GYjMNYH4IhbwTfxxzZF77qoUr0WFWDwVe9urSWzs3MpScurmiB96Yrsrf3ihs8oixQ8AXGvoS3wqHUfWlRYxzTBCqnUeohXo8+ewKcFgwmg8tMz45bE6YBE5jV+dj+SHRcqAEvEGeBz544AYYMnqNgJkwKnbMCXqDPccc5PlBzS8mYGWE9iwLX9moh52BIBjKjgnKfPrcEYDnEtUbEIA7gceC9xjgvFQxw0vUwdP9N6jMSYo5phOqre9PBgbyNw4qR+Om+U+mm7Wccb9Av5mDXJ011YBKSmkTIerPxACYCmIK2PKXpWEMYGWsNI2EM3gfgFDwYRBs1Pbw5wSQQGl5EuD9xEvAbLYYYhD93bE2A5OG9gH9UzFE/OOOJRLiiUXJuNDgIobItrYDiNYQNM2Y0B7JWMdvIKWqCdZygNduU525DRDl3ScxBmMScEhPnddxzCn657+73pDO9atarRb1NNR6eXKul+oS0CdUn2VLRlR79DPNb4wF36KHFAAxaYzVIrGd3ol2WdCN6j5CKeBlpr5rG0xrvnPaeSY9YIoGWvWIaO/hGFZfUJ4CMIkFvvWkq/exJ7V+mCBnRLHsfDMLTxlqgmXUwCcL+SziCv0PO+phCizHtRbMwPT3+1Iua7tYCxCGtmxn4Y/N6k8SCFCyB5bPs7/BcWPqzISCIrBI2B5slfr5LgF7wY32OqhoYZkmsCrFbJJL/RmpnjKJMSJgxQehV0MV/6z/SeecVafnizGI6JUT6y4r7p/fB9QPbAi570ulN1LuIlRj0AKJ4DanUgi8cPLVXEmdWE2wpCefW56VVCtYtpgThtBuiQrYpZsmauNuQ5oAIO7AJC0vMKD+WztGvUd3XsRhIGR27IWIm4IpXQ9eoG69oRe0VVxQ+9gnVKaDaFOYOyWcww2Xdn54NBHCxXda1qfCuENjD/AxqjrGF2RIT+kwlY9MH+x5NB7fPKxQ7Om3BJNyNSz/9RFeSvs/aFKkDARcgJ/Zp7BHbg+Un1pH34c/POAF2Me5LPEf0vyCM21wianaWIsSuYuX7BiBbNq73n02ZeFksZfOC3JvQIiiSE6HXEeoPkCkmibeOcnPWIqqVr1SWT+tbFwNZEe4wf17Znup/OqealqcV9fjYq78nfXH4OguPCc3d68Z30gMCv7doT6g1o/hwTd4RnBsYGw54FwMczFoV5ikzQao+DLqu58b0YJwvSNM5QkQuAVRKa2nQOgEeSqAiGBS1SWTy9KrozLCSp8bGZPqJsf/YjSPp2xWmTdJviXto9fCIuSlOhyqduJgOSWwwsOzpKAylOanMaWE233zybGA9eXHLBLuhTSZN3JTFJAgijPd2PzrkNqv9rXXLmgazkJF4JCr36VBrzGKwm/IQYAZh8LS0B7aHkQwzqBIHYR0+NokZQfbJcx7j1kexcQOsWVMgzMzcfDotU+O0ioc8NDCVnuodSm+XX+ovlhX0pXFtaFNBxCZkL7PO1YVQ3W1SgJnpgrg+6YIFyISnAvcVeRDYlfaI6MZUoAacwr2FlgExggkYxNRnmBioilwDE29du2KfbnwFhqBRK6laxB5ZmzwDkgihPKr7Kg7MjHWPFhh3WmnWM8+GImYDgoCBwTQgXJ2PB8ah4ACZaDBIL32HB+a7elfSf9f71TTYmE1DxERIe8DcIEeDNHHqVxIgVArO9EraljL/xayL7uJeoKwd8ncAj8HQYaphBkRfi8wgUBHJAs2MxRY1IEzWirzA2abOi+09FGuudcb0CdEQTwpDMe4R645HyxmfeDpyQBWejW1MD0v3wJLQmHD3r0mSz6veyfSFs8rTEIY1s5C+tveO9Jnj3+quX4CyxArdruAmLK6nVKJ/i3N1X6KLlSntx64DzGp8g2ZYgUERJ8GLfYkLFFNPcXzpsr47pO/m9M1lFhyN3niN/hbAyuP0qFkSvSVHVlfSq46PpzMay81SPX7gWEq3TwxYcy0lEwqteupytHPcOc9JNjmcu+IYp1ZORzmuCQF88+kz8hyJyE1rLG7LBWhK0UdG2wGIUC/z4pinc452LRIOCeUwUSYgM4owV2LpfDy2q9WfFvH7GEJEQfDZ0DAS6wPYmCGNa0y2QUV9lzEJCruwGSyvdA/2INcK5pAlEUTOprS0Ik9EaqPCbJ+doWO46kmMHqKBdXqtXEkfm5HkxkwId4XVvH6pvkh3gDwnN+qeY6ij3Ct2qwOo2KjEIRCzsKJjxjXuhitSywTRNUG1F3TChB6cTTtkFLKAfpTJU6wESCKuRFusAKZkmTLnCtDS+01dF4Z1TESOzreHRdWsUL4FXOIKFa9YbDGAYY13SeDkGHG+ujbeGSpvYepQqq8X9Ucb7DwAlubuiM7/BwOz6bsaD8p7p1gBAZW0vrPLk2tS5i1rFPHgGVNC6mcTKqQQmqhtwmASBhUtzx16bTdnxiPC5GQcVJaSgcW6stNA4AFDczFFawcg8FbKY21iyomdQJvV9Y2FhavcwsTgZsTfGMln/1IaXfcmJwMMYlPmg3NHABd5Is6R6blGgZmZpbSgIKq5hYU0rdL5j9ZH0z13/H3thcis6MELoj21r38rnRSHflQlELcIMkPrVMwNodYrjqhtqFaogG2NCxe6NT3TB7E4mKcRO3FK4Cma5l6Zi8+JKRARa9e3ArqoukXPElLeewiSEXrao3seVSkx9t5FMY1bDtXSB04MpTdNRVFoguwK5BvAZI5T8swFkzDzBG/M2njTlKwIcNP7E8+cNwZRzIZQLZhc9nCQqoU3nDCrJV4gFsdoGJMcfmCr+Zmz+5h8nqsYITFYVDYSBJ0lhllAZjwtHYD7xueRqEM5L5g3mzzGAj1xjTB5MGkCnPL29SPos8zMitlB4s6y6hHOyK11ZmEzPasF+NzAPuUsDCpAZjM93giGsKr5AJSE2MiT53pEL4ITqK+sx09MA2YEWAv0xnc827qIl20EM3O5djaGNwWCMIgAzYtYCnw34BVIcUf6ocXoWWEk83ZtBgMkfJoOFmgdYAfMCRoCVaQAR6ldiWaCtlAnPoNK2eK0HMsakXPSwMVVGJ+uTyg2Dmy0Hjbanp7N9HPpdHpt7xNWPQfk+sTEMNOhazgl6SmT71knypZISuxXU63HafFglyh/MzehQQSMzxqx82Ndo8emflPyzoCjDhEmEYCkc2dD5fTxGVDz9XR/IiK5FdfjI57LAGpw7hhX7A3X3+TSrh8R2otTA4iudBZo4EWWpPLcEG69JMxq7szZdOmCXJ+qhfrszHK65+4fTRf7xI65D3U0AHCV67JfBPzWke10rwqPLFP4V8MeIzVcA8NrhKmxlBl9MAjiVILdAXWS/YmWcUob5piUoSWZMReRQGIaO64ODwO01HKYrvcEzy9cAtN1RKXsJmUabkl7uWlkJ/3IsaH0avlao+x+aPYE01VL2QVgnJmEY5tinQwDZKykaWI8/dylJkgZSkSouHadsMxmAuxw1pmLBFLKZ8UUjPSPWJQo4hqntP5iT4TmUDLziAeAz7GopeKQfbPm+GE+mJEwydYqSIIJLYLrlgw5/o5pwDUaGgQLDnF715ax5M2DP3xRjV2vyK11QQziyfX+9KWB/WmPFvqyxvjURgQFDUqCHQChtrGhHA2dT5g2QCYLTGyC+/HoXsQhYOfjvuT+qPhIZvIsFvW+VLhyCrhlFsQaJsiErjtAwd3CEPUwBNZAhmskHYngpySciMrFS+IqDJ4XZz5og0VOCc8KoLoE7qF5JBYCrQQwlAArvBfLOg8S39CgRz3X4Z+nZifJXrfLtv3F3m+kI/1XLMFp0+cSZBStze7PVkxEEHAp2luyOyOehbUDxM3qe/FmWd0OvMgBd2gZLl4TwqdHpkbTLc5R1KYom41HzPuDfeRIA1+vMCD2KAseYHisO3ERuRE0xyI1HYYdgVQwDFyAuBj9XBIUzu6V92JmejZdevY5FZm5ks5OL6T7X/cD6YmxG+BGDpLaUXYncRAIDLSBN0qbeFC237YK9BhwJr/FUguTk/mVpiiCRs+gnQFxDWQOEzg1rmpdmDpX7PRTZrLWA7c1Yy8d5REw7AVrOtDlKsgXG72WhhXc8rY9tTQtrehyvTfdLozke48OpJvHex0ZXFpN2MtYeRlftBmGazjA5HA7x308m8+9cEUKBOGwcHfuncmaBcMvixQ34Mjh3CCCo8zwLRla3DqwiaDLUPYCmDMKDxezuVFesIfwh0cUHWcwfY45s30YVYPDzue69iHrCnB9bL6AEsP2dGKT14OJy8yK++kcSwiON+dUQo6iQpfm5wRCbabzClK5rzGcntmZSG/XhH5spi51XBxbC7yizYMLEfV8Tlft04ZC8m5T+ZrxgiuYgUh6GAPJ1a7NCLEjcT+Km2tckl+eD1xc5H/YLNOZjBaix+OACUOkJyndAHYAnzVt3HFpG5GSzjOyFrCEkFDzBN7gvdAzKnBaoKqKx4gFoQlt6tgBfUcm6hbaiwrprACoZabG1Asrdz0LNgoB9O/pX0v/Y98DGpsqOgl4I7yZhK4ehdu78xZp1Jn9h8kZILOJOXTJ2EKsKZ/BQQlu4RyHXjOO3Eg37xE3FHJ9S77WqGgsjA0O0Wap5l1DiT7m0QFk4aKMKAA0EIRTMCReBkaRbc55yUhMxiIwH90nBGGiIQEEu++nxtsvU4Hm0uT0XH76CSV1XUmnBVp+5bbvSg8eeX0A9aoQTgYshV63ND7mf0DX/gER5u+e3VARqiFpbRqLFpI9S91UKRkyNcJzhRGJV4PxoT1Q2H9CP4TyI3Rh/s+JgaJVuttb8fxYWGu+HcrOHtHBIKOqvN0rc7JPrto3aA/fOlJLD6noyZiAzXcphuJth1XgOeMMTc0ga1gxV0H/xeQIDwfCUL+ff/4yVnpT5QgQqUnFVt852JKfLZ45OX+wHPbTs1CsTOibcVxevpJDEV+HhgFrYHFBdHnByWxalvOtPwbBBUIdTAracHORpoRgRwU2wtaM5jgxeGxeiNTYCAwQcDBXXNoQgS+p/DllyK6sSFqIEu9XivgFEdAJ+bS/uqLrhlnrqtirun5NREk6sDEXmIJ2Fok5VNOOIOCINwiVH+LHJx5ALoAg+94VvXU2lajJ/lxh0vTd3lxsld4KzmXRvykzD0n7rHFwh/+frzcP1jQ96/Oe7j770n26p7tnWrNomxmhHS0GAcba0AZI2EGY2AZcUHFkHBbjJICTckICKYpyijhVVJGEP4gdQjkgDEXALEICSYCkaMRISDPSTPcs3TO9ne6z7+f0kuv63c97To8i54xa5zvf937v+yz3+ruXR1dAi0CBpzWl0EnOBuNbUbjwfZO7xFIURK6TVoRQhIVmil6/r9/r0X66JVpDLnsVZt1sdwOW/tSRi+2V7XE0CesHM3hQssfvJaLhuRQuD4LCbUoIMsK6b4o3G1yBhGMPFEvOwIix0y3FAXBOL8vaxwMXVZpSQQzhQe/bMS5XaMAqFBpxJwfRUFZpFBT/y0lfEk5ogH0wo3Lwv90/e1oqjFWgXJtWhOzSKhr6yhOPtQvPnGvPzV9vT97zpvbxV38giW2HWJNGslTK+E0ylPb43svY9LezSb9+jXM3cANc61GPv+tCwr+1NI0kaSWqGKLTY53S6If72O1slb28rKXjlOQvCx0VBjEedM/cwFLGHlB0yOMKpUkb/xKqnQajsKXdq6gMfQYlODM11r6DLPFvOzOONVru2rDW+1FJ18YIhxmwCmDXXSFxHgvC0uOMk985Pt0FLFGWG4VZ8qsysGImdnPugHmH93JJj8MO5n+3KmSMaJjS+jFFubZciO5SdJBOMDIiyN8MNBhErIE6rMS1cf38bp3IXv6dd9Zclgj29O8VZFyTvok+z4Xgn4enrFLF55kJKxRLLGKm/Mb2bJvj5hvM7eoe+t2N48GraAOZ0Ew4v78QpViaf5f3NVtNetIs3BOr0G3is8IxdHtkFPELsQDbpRvCNKRb1X4DCzkPsQ2F8skwfbkARkjscK3Q0T0t0937qf3JCoRQjdnrFrk2oXX+O46WUuhYQESfkggKczwMv8nQJn2Zk2GylREPr51h/Pcilv6rQ58nT+IKlgN5Ebga4hAKiSMejadm8azORLA6AyuNugmbEu24EL5Xnasq7ansyiRQidSnnV7tZRRKvhepk+/f9iTxKKiOOSRSwtztbJ3ohfQR2K+ITlC75Ein09rzCCkJ3zwMzfYQjjRR5eiGPRXsN1EQSXlnTJ4QP0/vykvPnm3nyY146tZs+8t3/mdtZQ+rSACXkgTbADLCWIL2ap1h2HfzqIeIYX6UxJhd0/SY65CgAAAgAElEQVQjfF1fJy5mUunulWGrG1YdqGRKTzi3P8R5hNYCWsYEvcxMAQfzk2tfAlRFYj8eaYiwSTWy4Tqs4UovYPdJrDrJ+/cyf0OqVwjfzuH7fvs9k+2tVIuemaqT1LL2g8BwWWLNVQVslvS55xQQxXwB/9QyAjhhsp7k4tw6wFiCoQsOySM+USVaObagqNl1JVUBb0pxzSoZWMJMN+AQelmgSYjy/typII8yefZr2mPGOsgCRF22FLwMSVvdfcmZA74WdOVam4wMDT0kQJnN26RqEgBoCTBqb3OtkVmejMkvkf/8CRDp17N4f7RqJAIHwiaqPMtEKUOWqwoefvuei6hrMYr5fiR96XrvCMbueRKKXddkl4nasWoWRjTK4Xpb/Wl/TDPrNM7T7lNhw2uNZ+tBFAQex7fD/21lzYzOaCVB+DFyTMvGPEXiLNmCTWsGFXcP2gMHIdZUWWkUk6HpFqxsDFCJ8OC9TYlHTRbqgqD5vgJLrOWdt5fa9yMkpqZodw+C7hF9IzGrQdMFLdMvwCB8VQyG+Hmd/iGJMTqTAjKlnbL6im6CM9kIJi5qMXeVhfMa5teaKVuhOL3c3P7duG7uQPVDVVjk/AL7Wahd1XxRFpoq9azQoquqa2PERNozmhI6q05UN5mLQn8XcFA8YBNL4yong1947Ettnjb558Cszr3nx9uXJjlXz6Y3CIkxIha2BxDPsU3EDPdQsbrX7yJb7Y+X7A9hbgoZk+kYVW6kn2tFaOWKPUm3mbFnl/D6FSQ3PAbodNnuZM4jnlnHbBQQZbYXHpFe9QpU3jDqIR3Zv5T075dgDT+L0DhMeviLjkJTFGVugnesYS69nRyKH6AV/70cviL/SSdVz1JW3BDlSKq1946pEdOwtH6lPCtNNDt8Xfs1gJZe74GgtYXD5pW0rMzHIsy0Xcs1pRmlbIlbzSqjdzIKcVcOv0BoCZvqZdgtCT8PwVd7N4koT1fyd9M9+f4RQtEt+xZHgFUXOEQgH/MZ87JJyCYdhnbw3ZawIG7AuZ/cGW+fArh8GKb/+A79L1g9NbD6qg7jsUWd52aWaa45n6I1PhcrKaVo/UMV6UxnjbBEBMK4ZlMrQnJlEcaYp/eXSEySWoGBEfzpPGTM3VbzN5I8BeFKvBEsCikbwVTdhZ2KFCR2VDaEKTg6zSabeGOUYpznGSN3U1ciU6u6kOhY1t4svq3uF7ucd/E9x2ho9C03LrcfHf9Cm+S0qxznJ3KvcHD9c1q06Dj60waqw3+JPARtK1XetX5Ps4xQ2y811hLQvfAUrqHG4o698/vDPmaxoz0lIV/LNaU0QrviHR1ryLcENPO5FqO0RFDRzxNmFUfS1fCgX35joSQhTeuBEe4AUnr+6vUr19u5v/pCu/j88+0CIc9nX/OO9oXXfCfrzrOwIMwslabEpUZZVCtmR6yB4D+yotuDKJoPz+OAss/ytFmvq7wQfzih+xmqrwpgYYY5xme+i26xwPYVaOaqJrIT8KfSiuNSdVbqlpSfeSOELJmXRxAwd3Muivk7Pm9hGQ3oD5bSi46NtYe5uSegP72y0U6gIV4LwPkgxUgvhdDvBWS9C6EhdpUiwfPPXSeKUunNtUklIGpMJa1S8qyG2pfiZRnkConuBUKhmDcj9v1YGYUPlKbRH6/mrN4/nZmkoxBUzfMAnBxwivJFgyNJG5re3FOTWX2Ve/icNBjhWf05DjEALO/q2hifNtwXVoWwtuGS9fU1Mui2SW1WU+t67LTfWafhKf0Y1fh/zAEUd5kgxc2WNYu51y4DPsF99Otz4IqaX6LTSpGAuWgM10Qw9QjIYtqHIUQGY3s4TKbw/GqprxWxCUFY9DUiIbOBMxDWCs/cpZX/qMJCJJz7mFfhcyZ5bxWzWIKcRXMnMYtniUM41hldB8a1qzWGlWH/Cbtq+VRdFoWLWk+A03uc0JLTIVDA8PlRqnl/eHq1ffPo47i6fI97HBnzjA1P7KoEm2Q7BkjUkkhaX6yHSo/WknNDfT8v9pk6YlQlEbOzJpSIiMwfwNL069JkEe6O26iJa53mQ8oIaayIMNrUzEksE6RZZV96P12KHPAkTfM9BapCRXfEbEqVYOi7lGSO8+M+2yiNTZooPfHIF9uzTz3Zzi8utGuzJ9vn3veTbfUIIWAPJfZQHYWDwp991irUVhF3U2DfM2pD20NYAygLU+SZkkJ+lut0/8SorAaOkmGE6za84e/YO0zHbNhLRhjiIpXCqyMKaqyVnNNZDZfIDMwG3jANgZwi9VvFs8i6rlstitUQagPAlPdGMZvfjE90PZYJ42PeFhBOI9heigB59dxYe+sp3Mgnzl6+bctrz08IWhqGGsy+EhgB2lzoAIWa/qZQd6nWEUP3f0A+46qotLpb4usIwK5Zh/6LvidbiQ+EbZNjWo1mB8vBV7Zfiy0heq/bwjjCiG5OUqPVStpW5VPV0Ir5Yi5F8NjWu7R7fUO3jvx8Kj636W68ZkdjpmudxQaC4ldXiWnzHJNMnsUfNC8hzhTztQrTWg1TqZNE5ny7kNKvVzdoriuEDIGq8ROilPa79aRMH1Oo2N+h4yoKvKN81+QkQ2+rjGk8LazK3ZC5ZyQKD0vm7zn24jp7oabI+VYSqH8TrtSaML+F7FwqU3V9SlCuE2fXxDU5y/t5iLAL4mOOMYC022eNDcUJrq0/d6n9yqtW2303L4bhRxUQUwoIWw/yOy5ECfByO/pmSyfqSC2IyIayYpIOHKDNk7xE5I31e52Wh8zeqa8rkH3AU4YQFAzg6O5Jm3dgEL6v+5TNTeA39OFPqGJQaPGxYR0jJcptaTmAYFki4tDbnmEBHWzSUObK08+0Lz/yaHuScOcSz73wd36qPTFN+qIl8SmPLwvTmp4p5ngMxWA5twCztPpGrIj/Z4V2driru94z8yPRiXXQekvQhrmq6bf5t9YxEveFFAeUj9m1cZhQgHV9h3ryItaYRyqk0xA3BKc4Ci4xY08b/l6DbhfMqeDzdMMC1FTpH6IvZgQ4/COgfQRaO4pR9K24Hr9L+cEp1voDJ5jF49RiKNkt9Z7Ap0qIMfnrkQzRLEF/JfyYZDZrrVqJAQENgl17UVZDsIfKmhwabEbAK0Q0T3PXmmnBVzLygIN3BNoFUYNkoyu1efBno6sFUvOMMpnDvq6c+f1qGTVhrBK1Svn9Wh8pBuN9XQBdih17ENIha5tqP62IXefMv8e2j7Q/2JhorwLh+SytoZbxB9fib5aroE5SsNsPeqj9F4hSWJiPoIkrZiDQpAmqpWMatolRjnYC18OELAuonHmy6mAS56Jvrvug4HeTbZprWNXr0kqOtRB4Sv2FTBuwq55jhMRTt8S1He+4SWaKrFhglVqtxkoOB89QJ6Rrd4SLWaAqpi60WMU1fOG/O7nZ/vbkeeo1rlZmZTItqQKxYzWMUoc0C1Y6wgpBlpVmO8LwcYnkdI8qy+KwIGS0v3tSIc1YVNGQSn/+WTuhNRFjoKyLtN33btGi/SSv7HupFbRdLEyZJXoiCqKIM9auVKES5PyNVH1Guej/q28F5y3XMBeC08HNK6BHxOOf/nR77PxFGslwEhcnb336ob+FBVvJY+OeRM++6V7oGvqEdJ5wb7pV9ra5ifZ7C7Ty5zm2C5AhT8KAAb29nvGIgdly39oZFYazcT9saQiUkchGSTSFca3HELIMKKalpcAFd5jAzfBMjqElgcV/Ch+Vb+A8w/SmcHvHuCsS7l47jYBY4xF3HQebGNltv/j6E2RSkmpd7jlMiJCY1pIQ7dX/cCEF+1zwAE1aEdVBOkeFabp2pvdhQZBlGDjRCahNyoooAV5l4z0fokR9mDo6PRLe55TWdybp9RdfrZviMkWKkLyurAiJJkyVb0ukNe6KEvi+J08o9ArgSwTBhdLkUUAwB4XE9sYawBQgoqYu15py+xR4xP+1yunZxybb763cSIajmkFBY27EZuZfRKalsJvzSenwrUXQN9EFH+k4geHMNY+dh2WPsolWXmoQKHTij7KAd1nRyVoscl+1R0AsXQNea7m4FSY6TRgf5zrL1G2yarMfjYGjXLfezWgrCgVaXS7hMNdRkFLQrBo9CZBCPFgVCgVdMFuomemgZtyxExPvvxbV9YbJm+3dNL297/CFNK65zfmeI2ZWus4m41j1KZG6x7aky/65PrpLfY/dnyQ/SZR9n93CsplL44fwi3Bv04X7MIzoBG7dsvIzsS72TW1YxWgDrYSEFKt875aZhiVVivkjsKXJIsRYyp5GLmgY3pKQ1IeyNo1hkmXJuvDPE+W+hIB48uxT7Zmr19riPa9tX/6un2jrimBSrg+hsRWanrJuroEp78oro24Kat3KM4SLv+sktHRlhyMSOTgHerO3gwJCwz8jj4uPAGFuYlkRbp3Who7qFf3rP661nBCFIkfoqllsJx5S+TeCp/ZbXeeGxW1ajFa6cq1WRbCEqsY1o3UyJ0FPtNO4k//za6fbi6e53xPnLrIXDrLMc5ladyPIcQitNiEbESkgkZbfZtcmsxdtrplEk1gPpWEHPzvTVDhkg9z8zpzDTF3NaK/9qffHlNTfd0+8JoLDaYpblEkopqCWKku8kk88QStWiadNGetWFnQRktO7/X43ORUOEsSNbdqf43euYyns6Pd52hKvP4wVYUWndRmPgPppAJzi9baWigJU4ueZgoHxFflZyDKZTl1/W2rtRph2q9XjgO0JkXXhoyQzaWExsiPmwMhYELnra1m5G2ktx5yZkUxm24iIITQ9sny/1tV6EMvH/ReCc134vtmCAr+btsfjoYKQPn/T72YfNbR0p/jt/jsfQU4Rd26zd3Whvf+VpznLcqu9Y3yt/a3bTwSTMNPykJWfNDJOX4JEwU2kg35kYFOnE152vfncaIPh0RCI7xnvYxQ92eq2rQ8jLDoeIb3YQ0LGjZZxLdz3+lzhVIVfpWgiE1L9KmhZgrHaxJc1UeRTeyI4GXxNYeNYjEAQVo1Lyq7c0M3g8w0qOi889nj7wucfbc8vLLfn8N2f+/6fbxc4yc02+KY9Dwyp2znHXtZ5KjRKZq9GGKP5K2cAAx9CKfw+CUzHUBIb7PEUYzQfJadx8W+Wca5y/IB5OsmxQHCXTFPZlqs/CMXMori+xu/kdNNgGMHQ6nJWylW6KAC/BG8EbLVAL+ATujxFy33dkwfuOtbeNrPX/h4l5dLmoSeeulTiwQXP0skE+LFcbGw3Ll8f2NCxWOZLmqYCRMKXOZKx1hHlaPIigvpxgs7EHeqM0c2KyJ0IiH7lIIgkFeesCa6w8nXuF0e2VieCqmLfg8Y2dFRAZtgtVoMbMPR9qHyLwiT8z6o+ARor+bZhgHUkqxjErjn8bNTFm6Ptz7fQiLhu58iXeI6CHQG85ISocbmHwBPALzkElbugBpjnnmoRqzUrPFlnbeSQoA6ijuPzK+XtVKXVFkyC68xZGNWsC5FjIUgA0XZ2kKoEJ9dBa8B0XbW/gKlWgXOy3FsinWAfbaC6C9FM98iQbolCQsxFC8swnN/TwA+tcO2cfSb4O70vFR6Yo68yrq4PxZjeMLrR3sp56nMjawhO3Q0yLAHF3McCKt03W7ppQXSG9ji8CIXSZIOJPJz5GYA88+0o0UAH1mpIb/17+bbugEK04x3VCEWBYaQiV4fO9s9B9TvSyYBTWAAV3tC6cCxFg1qZafHn0XP47AHubD/37HPt8c9+pj15dbFdJk3/0ns/1L54/zdjQXhWqX0zcDG0IvgnfeVwa+5perxgsGNyx17BGt4FAXz8GhWjHD/g/qnUkgrN52ISOzCv2ZN1+lsloWVuMZEGSyArGIap1OvisWrgVAWF0ps5LuXylntt13VdaHOdeiuz4FmHiX48TJnJFebyEP0ufuG1cwD0ddd9AbFvIWStZEj82fSn7OGiCIKDjQ2gE9S4kOj8PUiq/nfhDX2CjH1wO8qGLB+qoL8SBJERXajUt7ys0rVrOSrsGYwBAtA6sKozZ0FwP6V1ICDvpZvBwqTmXdSBG0h6mpeGpHI4ic9GYsvAWwgD25LtmUCFkNiEy2+hRcxhuH7zSPtfaBLyZmrxP3F9ry3yfFOg5XZNyDleagWQlJleC4tswFI6YBdwqADVcxYmlAkN/c4xBg3hU7odMipCyQYx+qB21F7l7wnMIg/r2TP06Vry3nB4r/MXXxiDIT3L4SbfneSeN0BBtTQi9GJhlVUh/qFf6sHGsfri5/bf/C0xa2GSnYuJrttT2X4WBG0R330FmTkvos3aBeY4yZjPHLnZvmv0anv5oUtpm29dQvUy7REFGVqsIXJci6iAw2roW6Czqc0K9NrybtWliYwgZlkSsbECJIJHBPgsl2Co+PSyWAVdiQSnCNP7YP6FIUTqe88Tx2H0IrBF/7wLiKHp8UDbOwDYloYvEub8wqf/ipqMpfb8/EK78Mq3tc99098PaG4KunM7zpro4pl677pZmblsTwrGKxg8J6jNYF+FkH1iAQEEeHnNxjWM1zXRzdSFTAiZ8dm3dBcLwnHuC4guCGJBDxa5c9T06xrWCNRRO7Xzvk2NFVhastKx0SoFshm3RiUrz/wmY8PlgdcnCI/+/Msn2kv1l/vPoa+cfT68ty/Rs4FRczELBS9HPfZdw0uT2sFFm1WNQ1Kgk5pZLkmwiUEyi5tHEMRY6QTi9PpmKWn3BYImroJDE3zwWePRlCTTbMyYupmVqVePv5y65OtuNaQ2XwLoqG9Vmlaj/jxdocbrGKdquKSYkkfg4Sm7tCVj0VYREDLZHqGNHYjrOfy2j26Mt5dhKvzOsrkpmPviArptmnXcS+BPgtA7NtN/MXkr5ukjcPhbvzPRF7/jujDP47oQfGuR5wMJ0XwEItNMTsVWhWWV/HakltkFmybZjwg6E4XEUPpcjNLoXuoimOGZ2hf+VvHnEBlb60FAdGuMYDaNW2A2TAtRGn93PnbQcr+ApNvdPEsBukgLttdQszyBIACqBOs41E7j47x+bLu9Z/IqRGlCFc9EC2nquiNRbgqAMOCwjyocXJ6cHCZoZsp2kKkDbdmzIwfdGSwh7ePMKYgf05PsvJe4gXSjkPDvorlUd3aQPZo4yk2ZU5iIgwvtJpuyWxGdD4a2hyrAzY31dJh66otn29mnnm2XyEi8evTe9lfv/3GaylqwxXzhkRkK+8SMtAbsb6ol6UhVHjkLhUdeRsZZrfvtpED/NS3MLMoScwhYDw2ZtOa/GcFKxnY94yqrIOBkAX5dWdaSaqEqkUzY8j8PELbKeACABaUjjLtCMJXb8QSHQkDNsu9vognrImDz35i92f4x53J436Az3lOQsgRTtU+vgEo4su+pjTDGcl7fACx1TKcv8IG0HrAKfWd3oyRy6LwLoD5Y7+yY85hi3igLXttOPSAWn0u4alx/Qmv7/1eSVisnTKA14PUe4uN3lOIRMjJ+5UUI2PnAlGUzIDEPw6tlzUAoCXPWSeT2LjSz1RDRTdumI8bXYFpS7NsndvWvR9qnSapXQHjalkSQszlrCqmOdN8WeZ6WQ8q/+/xsmiIhiYm41sbEb7KJtGVJAlaOalO5Kum5zgQpb6qGsaKUHkZJtza8m6y3bF2l5UoYgqg2sEn6PMI2LkSIQ3NfxqgIh5iBFo+A5mDHSRg57YL1crwKPgWGgmN1ebPdd3yyPXB4tz1LT0a1kkfdK/S+DrP0O8eutZceuY5RoHnLnlrUpXbsDV1CvtnA2nO7SiV/YjjrwnGatNS1uY2UE66UgeJmVM7DcMTf7T26ZARwgl7M4wk4GLEUSy1UjDBJsyPXKFLFcB9Akr0oI5jLUgl+pqIY3JLBGnZdtzba6upme/aLX2znH3+inQOHuIQPeO37f649epjdYJ4T5EOIP1i4pZugnjOpzh+FhXkyjuEaG7fAOB/EpJMp/3wVoUG0RCCx1qJcA0/bOgqdiGHsxNLtrn4Wr2hfOhPMVvC4/7qvrqtC6STrIQ24GukkJj2wnypO6UT68dR6K5iPsd+bFOG9l0IzT/YSu4gV5pppnRnm9LxNtdi+O1Fz299MVd4Y/taYed9iDWH48vvqdGd3rsxnfwaXoywRW7snEwSGrnavsTZcMSfq4miKq94dHD8DMJn16MU4Uo5IfXRft6hE90vAGBo6iGDUOzCv3MZzxQgGpktEg79FrMcFgiJQeI7osci1abcQkb6nfSo9dMWCHuv0TdX9SyIbn1gbba8gzvhxbH8ZxYYybpoIdfx5GYxxXuR7E/1gHrWwwKL1GOMQqKW9Y6yZmZZjCijGLI5wHCLVFB1OrbLr0F5yLizt1ozPUidcKbEoQCwBM4QmRezw7Fle2yzVGg4TpzxrVGEdHJn3bNl/UqTbpjFEpmZxS9bNCemAb47xi+meXiVB6MVdXre91o4cn22fXSf8iZAwqWYqKeQUueGbfPvMdnvz6FNtfGejjcweL/qhwEucJ630Q9jujoiHa9a5yAslcEFM8ZqEKg2DJrDLfMm4lIe7ZZkyaHdY4a+w8XveKrQCjUngFiXd9hBaz/fsbolrJP7A5yFVBYtaWkujC9tyR2TIem97h1R8UvKvYD08/ejn2tN0SH+aJsirb/3e9uir3oOlCBBOVqmp6Ea5TrIm24B/KiJrMxL96zpZoaHVvcEz3k5T1GsombMMZxNXdiWuggoHTMrv8m+c8ver0gkEbxhUmnAPLToc6373cCxkGk+HfWrjVDwneb5Apc9VcMXY4P+M3L3SUCj88dQ2ewe1fuiVU8Gp9i36zqOHHv8KFkQUejf3o72LUfcxA8lKs9HjuDCnkmgy+HkREyUwnGOAngiOwiWqiYsCpMzdCiwd/OxHPRQTudZ/PVyWb3ZAsn8ylKIWcUV8Mt56duowYhCUCZ3KT8G2Hl2o6ohu5nNF4v9eIZF1V8nmKntYEXZB3oBLNiVGdmXDQh5PPWeH/3xjtF1C851ndzzSzzHphKnB9UGNKmj2Kzoj/RmcFoGJNIbBBLQg+dRceHaGsU5XXHkmbmA+w9DXIqnlfGpqt4LMaImhR83EZF/ymd2KYpEwdgkz1aJdEOqWKI0VFGZpjjJPS74di4LT5Xa/0krPGHzM9GqPHzzfXBPuK0Yx/egT7cQ3PtzeRj+9j+BmaWGowRyHTVT1eV9B/PwDk5famUka89nZiHGnO3YO2imBX36jrl2OIgptqTAq1iCBu3do+JhdRVvpkRTXwy9UjUfQ+E4z3v+2EREFixrEKAWasbpd+6USOrEUhnsoNL2u02qwC8vIe12Jii177knxly62Jz/76TZ/ebH9NeXf144/0C5/8J+38yJGpFx7bIQt7NXaM8FvzEOpVoT2g1CjB/xOZLBO/v4AKbofJ/99jTFdwoWTeM1lOC4WJb0wNiNOthzY4beAuHUzvtY9Hiqbt2x6o6Wn5cIzXFNKMdLZTAsvvCEnMYY34gvbrdv11V167+mR9t33ks/RUxP2cytcI4X5vosRJnbtSziU6V3MHLBRoMgJ2y3HPY4VUZfub6LmWgyLWoR6/47fmjkKCq2Gfv99R6abTdXgdECWVZIdsY3QqrFlPHEjBRqUbuWSJOdCCdExkopo1IKl0tON0VoxpOU4IZhq4lKmryGzLdDrpGdjRWwQ9vTAmxtYFqZBe36C7e9W0RB/ukNmnL0Zue8laMyuTgJBxr6tCBWYcsNki7R2YRM17wxnyVRiCUdZyGh1PR3+06JYRxOIpZiApVshE6cehHuljyV/m63pNul/mjZrCbHYQ6pced81rvRvR1eAlZZaz8gPyl0nU5mApt8rwGrOiSeUF+Dqssaq4f4mZYmDHLq42KZedKy9c+52+wtAW3+MvLjGjvWowKu4Ct2pvnN8qb1pZpGMPkObnslpklR2D1rSjaw5R1CwX1EUFX7C1UDcpc0+AUJAS+snIj7cd+lHARFto/avA3LSVcy78/kQYbsd0LQUVAxu1yG4w+D+asF6qE+FOqWDXKf7phtoNIPPtshYW5q/2p7+3CPt+fOX2xNkVV69MdLmv+9n25Ojpzj5G7VAasCkQpCvn2ENHA0j781hFP5YdTCvztIKVo7HEbwESf5e2h3++/m9doHycqOOmoij6VTN/kO1AqW6r85Cl0LDMYVeUXAuYgkMyTnZu/u8UHU1YkVWjvq9l7IXc6zdsxDd15EG/p++dArspFYn/z/wZefp7Il5EP3vr/nrTpMj0QMmOUm+d3WprgjHgPqqcZJgpWDowmGwJLx5ek7KEZKFpqSrmc0qqT7UYKRzkH5zrikiF/y8U7ppYQ2o+YBFeN9EN3y2gGXPuVCaa4gb8ulYegA/H2q3pQI5WSI0qMJhwzMJeH+HU8XW4Jgbnu3IKCzoGsE18bi96zeOtN8mJfV1gFSfgvPW4v/WpmmRmDqrSexZjDKhO16nd1V4zQxJ60nWWQ9NOyMNm2jMMYhjj+fpIpzAdKV1ZvAVT45WY9yAirZJvLEzlJmWaerj+xATRz3itlMIFJWhuSoxEukQrIZ5zWR3/raZ0x8twSOwzN9iwzzIYi/nsG7lJ9fd8uQsTHgFxN28c5Tw3DhugybxBFEIjxWs1PNKgBP78WBhLZ5X0Xzmg5PPtzNHM7ASDvGRyudOQ5kIBPERWMcqSffcdGTdhTC0reJ0+xDmdHFKR+wIB/NQYAzv4XduiuAYSRBbCHEkdHz7BgXZNN4lxzjuh0rBg34FO4NdiXt4Epf0YFRFW5Ah3tKd1ZokP2adhV3lrIyLVHaef+Y84U7OWaEV3d77f6x96r43kowmRqclUUp0rmMA5prYbUqrUqxHd0xMQUUxj+BRoXwfzVzmSYb4S7pkr9FG39T7I577ybrOMZoJhO0ydOd3tB6cn5EyU+G3zJDkGl1lQUdrnLRUtBZNDpuzPoTP30J9uRbeF+klcB085ccfmmmv4w3xsW4O7PN+8KE7NP+hJ5+63BPYuqbvlwwwqsEAACAASURBVNYp02UiFvd07S0TcumEwKXuhtraBCAH2NHLQRJ5x0KKC6/QHRgeXq6I7kEHMtVQPo/f0egxGArAzCcZdLlBw/2H9ncHkZDSehGsnUmSAhyCrOpHf2QSk5oMP1a7tkotTliSybnw+s23MC9XERa6HDIcbQdzpoJrYpRD5Pi31ohtsw5fxrpdhglGsdVP8PkCRK4/iShNe3sPbZPxdAEUeWIL6/wWiBSXSD48nwto4uJ3t0eroOpaEstWiJZcS2GNY481zOtoeK4zHOoFfuY440aw1gon10mLRvPW7U1HbT42b0PjXWHpYS+25jIN3LZ1mrruhQlVpw1lkjR16OSxdnKUcuhbHvhbla1qxlhMjEFrIocK8/p+XI7vmFhuXz+9hmCpMQxt9AuT6ORVu9vpRAGhdajQ3mCsiKBYQ8oWMwAP8iuqGa4CAymdHIyKwKRAS+a35sLvISSSJFR/FVah4NmPuPm1fkxDnHUavkQwkR9DB7LlawvtytmvtOfOPt2eml9tz9PMdvfBb2hPvOsfpYnwGKnnMurR4Fp1KJI8ZBPklHurOFQ+8gLvq/WNctHutn37XRPtUbDTJXCvRQADm9DYrcpO1zk+0FwdFkOlYHTKtGsjTTYnjvvL2kg7R3RVxU1YD7Gph8EZXmzzGMbw2Opuew9ttd97ZqLNWoQas9X0gL4iX2U99IVqh849cwVrquovDn5Ks1fulQR4IBwG18FNmKbVlZO9YabbHaGiAwxDrOIONyMbXBZH+Df/VwLA7Y81yE+ekQUegKyynQcBVIJjmKTYTrkhhe5W2moEm5ZJ6jX6Nd5DRZGMRmslKIyKtaIVUxaAAwtQqVkLcazhZmzxWyxghVRsNavIunohLgOb9an1kbZNhuBn8C8SzYCjtXj2WH3j39tMTEa9qzOkYdA1Q1/cU+a0AEv9upLkqjok2PNSxAW0rdT4GR3P2sIMmGGsmxCWGmOS5ZvgQudrgpVztcWdLsYCY0jXKMYZIJb3PMnJnhbjgqMhEDP/EG4IRdO/tXBc/BWusUAt0Qwefpf9LVQClxfawy852b6e1mYfWzYaVPiG5q/XpwrU+gSWb4JFU1g4i/dOrLb3zcy3Y5hKIeR+5kUdu1dAXoGNCAfLwE2XjoXpxINg5z4mESWUqY+olme9kg+TEGilWO+7tbE6ceNCvkOosysrv+++a2UImnYcIgCnfSMUoggc63U2CX+vE8W5+uSX2qVzT7Wnr5AstbraFnGBVr//v2uPoKcnqcs4Cg6htaCbpcA3o1HXT2pRcakIrGNKuF1C5LWY1hkaubzvnun2axe3kv8iTcyRk3CK76ffCONZ5kbShJaaIfd11k+A/DjXiG8tMY8Zw8xYfD5jgg14J2XcF9BOG+Bp//jFNLOlKcWdLn1hjJ22/oMC4tmrWMJ3FGiFPIqRIsLDiAex15TfuqFhtqoCLUYPCe6ng/q9AaQcPtdczU8Hm+q8RnMoZJkSAHcCpIYEojEhlIiRzjD+rjqPclNUHEPCVYG7BcyU9TGEj+rapGbH0qlir1gX+nCanLFqMAOhqBSsYYoqIHZY4BuGP2FMD6bZM5zK3C21Ho9dcqT9/uZEu8pmPILCUnvOwv36oLYjs9+CxWZjVv45LjE0LRbWcAtqSCKXpiXXDsJtxEN7kCqi1a6+6LPWh5WbuzDJCjkIug6z8ZlNBXe9QbsRYIa2DpvDwch8jmsywlrvCSqy3mZmvggmpkt6wrfbjFcBIfEZh3cdLvvdjuXQP4kIjYRkc90b7W5Kn4/fNd2uMbtrTMbya7Er2VPkPtEl56L70ZN1TN55CdbED0zMtxePL0aoKwTSSyIAps1roxUKs8h/Lha/ZaooC4S5UQjBxh5tKNYryyQCJfRVuTjBKFQllp6749IXo7yRqIg0IKDJqLtwqIJE7phyc0FhrQEEPFbk6hIt8M99pV0imnH12grhzqW2CMi38B0/1j577+uwHNHMVLnaYs4NUfgLWtsb1DJ656G14mmlCt24AY5JBQFBv+TIbnv+FkAnvPEmzrk4a5t+9lOLVFdylvk+TCXdVQCFo5glC7i+z/D+FHO7DgneS+KaMk9Q0rD+Og/ZoCrv3YQy3k5bfIWLOvNOyKAvVmEZnV9fAFI67HNdQAQpVqh2VkvwMYyEfA3CWTcZtHiZh5VsYiKVBSuxOco0iOR38oM0Txfj3LNyBGJF1Kiy39lgGbo/J4iuf5eg72/vv6j7dvO02uqLibgCda/qP1FaN9fFP/Z23QcO8Q2VnSXscku0mD65PRTsbmTocx0C2aZPhIS3CjhlroTMsM0GWjfh66uHptq/B9m/BbF/Hnvfdndqk6mU//aScAYSs557m4e/wWjSZIbvm8BSkY3y6c1z8OxQrYhjvGnSTAwchQTzcW3nGPMi87K5C7mUmJz4olynUM3p3tHu5ZZgYKemRLTaknW1juPSR97ulpVCz0pRv+P6e42E7OlfScLS5IZhRp693MbOHGvffGqifWzNkFqVjltz4PxE269y7WmzCzNnXB/oQ6DuOIDM20cX29unFmAgtL6nZDNPd6JyJnruhEQiYaRcvEKVsTST/dZprAuD4eDeXJG+l7W3EfixFnWbqqbF2yTpSgFkmFOa0RUJ7RbHDhmVWpVpIIOruYmAuHbhmXYZF+MaXa6fo6nt1ZW1tvrKb22f+JZ/QCYrkQDcbo9DPM7zBAcVzFVSb15KFd8lYqSQZzBL8M4s85wHoDRj803kN3NqKIc7rReWBjZyg7NcDlNlPTp3NFbhXeAT6VrVfYOIUhP1tDYs6XaN4ce7UCDvftFEe/ioub4FFXQ5UG6e/OY6ZVUPhEdnqZIdvn/2mau37QwlA8fM1sSLWHCxPTNAdLsYerjpnWhnvWcyWTUMGSR1jOOuEYaquQgD7xO5UIPzJ9En30/yjx8qGsr3TrFPbWv+1YE5tZGD2xF3SstA4lIqdEGRuWBiBgPhZumKHWIp4ZMycAVHxgSzx+LgufrsSRMtLGLDvHyk8a0bOzn1eVkf0LwJxm22pX6mG7rO/D+C2W3o6wmEhJWRzsEOQkpwy7bV7v6z5sMin/SMDLhWPSEdyzH9GX7WAxreavexBgusjTLCqII5/7ovY6hoG34YXpNQ6gQICn64j67KLNpxzTZmMqdrJ4EqGPiupcnO1rEYY9fQNjqideJzrPmw8YyA25K5IFxryG5DTGl+o50+NQ2usNc+smbmpVEKTofi+vQOkXZ0kcIIJWgELl1lPJM4C2+c2AHAvNzumSSTIG6I+w8xdwwhfSOCyJtbUuHJEEeEvjKjyvoDPHrSuJ27dkB1QiYCxBVlyZ9dw6QfpWNTQUVhFdYRi0IXpEe36mBd6bowil32f4NzKJaev9guPvGVtgxA+dwSDY9pfLx59Ex75Ht+ql3em6SPLZEM3cWUclfI06eIEZxhYK6rgttBmM1qno0t/p4HBHVcb6It3Gmu/cS/+1i7vbYM/lEUqRs2OTfVpl75EmiKw3th/rtJzlpmDcZnj7ajxDTvhcDOEJJ4CQDD3aRxW0tljY9lBfVfrUbhdvVXFGnHDesg4Cz5C34AKXExwjMx8rKYISbNMc34LGQ49QUCwrvkHIsIDkNCmLyAdUOyVVCBcHul1kZDd4ukRER2rv+qllzF0OXODKCUIbHEpfNuEVkURATQcI8yLTPxvgD9ZZ47fFamKH/1mHzl3FV8PclNIQzuk2iGGhPm4t+2BVxKZwAv48zzYBFHEBwWSpkfYZm0Q9lJijENS+ln+QyH8JzHwrBZjEDecS0GTUAtXk3+bnIqONbdmGiujDTC0aiGy1TJTYVD+D19YrPdcmAP1oAbqgUhwytghr6MK8lVKYsjSVVco7mfDlgQnAf3iL8Ylh3RWuIzs/E828M1m4UmxCNUELoHOU0sDXmqxuDExSvtlQ+9qH0OibkH/nIXA1nleyLswSV0s3gdU99x831ZNr09mJe+82nM4g9OEQ4dv5iT1CMMYkUwHBOdyrSsf9n8A/2WakTpQqoWz/CzAJrmSFTWb45AiFAsuk62pdawbi1CIcHBnAymhFR46KYYeu5RL7EI9QSfbKzutIWLF3EzvtwWFQ6mXNNQZgFQ8dI/+G/b527NEe6ciBt5SjA3PFP4jV6H1pXAoTMQ7BZgtNx/nbFs7jHGre12ao6GsvTH/wMueC3j+6bbpFqGH9gzstKmbCAMjdmk2PE+8sjjCQQ9eO9dCOzj7a45gFJcNnlwxA5iPEwr0b/DVW5F98L2+WXgtVgVursvtCE43fsi4eKe3ShNsphDvYM3qZO0a39KUEi0MFRETd2upDJEwaaNU9W3X3UZi8HvVNJULIOuCfLtRDBq8yQ+93uwIEILLmgIpLCQerbif+h55SXFJPtWjZezCnV2RzFuNSnpCLrXhhgru9L7pe+ExBxjTJO8YuXpU+gZjkmQoksUYU/vs4gfaAjsNmYhOYPcBEnORq/BAjNQhKP72NKt9kXcjucs+uLv5FbwUIknJqLLygAECF0iicU8+vSbiJatsz9vYUVoNSXRhven/C5ErjUyidY0rKyAuq5H5L34lxoTLZWQRfWX0A1yvobeJNpqzlcJWQKo1Tq+9lJCFmgz90JBJYFHC/GhQui6yTjXNttb7iZKMTfdPr6GM8UYFIa6LDKYeM1x/CNDZCZSmavhGqd5Dv+kCi2UE3S/+raZjfY3jwBgHl7tJ0BB5AFVuKFWhKd/58cBunB8u+MG2ci0SpTZFSoddwhDFNCeLEN3pbuRcUlS2l0gZmXesM5pGlN0l2RAGF6w2RyWHdzKpctX2jXazy2BPyxxQtv8xm67DkY1/03f0z5+7zdGQEyguWVg3YGhLsPENdfUtXeFd2OtU5AHDc0rtCw4RAnNIARMs3615R26FfDT+0hIFdhVmI8iPHX36wxOMnUvg4Pg5pw+RhbkzBRAKa5+51WVR7KHGYf779vlZpSizWp2wTvwxpACtX+B1ygghpO3D1yHyvKr5KIDAT5I8qHdXCzD2GuFXKT3pOYtCzSUd8dyEGyUAW2NpdzOJlatRDZbKR002fVTwhexdpXa7R433DTpCjP2fQzRZNyDkOibsH+KUAZ5sBjDaxdHRkwKMhtUIF9pqyo+U0jbS9DGIqZho10REAqndbTGTfMDcDlW7B/BRo971LyFRwxExt3j9e9d2Wyf2R6jM/QoZyjq3ozkAF1TxiVZcYNNQU+eZU586jYY/6IaXeusCzgzO6Y7XjEGeCnBe/ajjF55/rgajClKFAofsVEEzCKWoalburGiJUZeXBLBMwWJylM/WOLwiLhTaFTP2xCnsJLUA4Id51TwlgLZGALHBBxurz683h4+NtH+EMll9EZ3S5cksX++Z9VghZ2r0tfojsxS+qwYRqvyNH7119EI4/2Tz5JktLx/4Gw6JMkMdpGKlVbqSPooo6gLDC0NrcLQIR9Yb+GeW7lZTS6Srp2U6giWAeSstal9r1T6fcyMvb01MlNNgbl8m8/WCHVeO/9Mu37hOdKvwSQIdS7cGGtLp17ePvKtH2rrhFInSCm3CvfuWKnlyrm/FjqOscjXUDZagEY55hEKyxFGjINIyRkaE5nWLl2+g5ztL2FJHAOV+HucuzmJsDV3I8fo6S4r5BEu80vr6SBl/ox8GEus03uUYKzVLuAVErJbt9wHLCK81AMEg5DYV6iezTm0pw9/slipyovmLsZNdyDNy9Q+qAEFq9Qs5WLkASyGN1fYbIGwjlvcFaBJAZFAUjShMeKhj2OlzpaA8P/uzL6s3PiKMNS4DvCJwio6sXSy6d7LC4TBYJF+NXI7LMzQsr8atXb3gzvIZJW+bfMY4+V2ObbaEwsCN2ObydtWTu7aIG01WZMQ1B7JOFohM6hcgT5PDP/zq5zteHuqLVDUc46WxSPslrn1JijZDEZBbNKU66L/n54RidD01GgeM82ae+jKqp9zT9OtzXeQ2bYMycZPrwOE3bS0j3P1vGaw0rhWxpW4tJp0HWQjD/CJi6Qi4J8l45rHZlbmZC8YbEogWheC+wcg5XviEpOLq+0BwErDvrSQQYgYFTBUSoJOTOvK5tTDd2gJ9/G5la+6c2ZsSma2azP8+iJOOn73xPX2xlFKyGUCE6e0XjqudIg1rgrQ6qsYTW8+Q7IuK0JWAKXSQ8OTJ+5iph+hu0UtTQkIFUDqPaTJHvEwxGoyl9pd1vZsCASTlpBWsOePbKGtr59/ti1ybufy0mK7tsAp4J4GPjbTPvG+n25Xxo+TMEU0QyxGAJzJWTZvhqzhbtc8IWHuv8P9FllDu1hPIZSXoCMtgLsQLqfSCf1Ge9uJsfbxpb32NrCJ99JA1shPaEb+7PNNazwsnyShyn81zaxD8XA9L7z5H7AgsnDFiaXYh3X0Xl8+ayblcDP9455u6ocR0OV3ukcx5xUGMpOvckEJgGr8Ue/5DCVvUkZzve8Vg8fHF5NgOBJPjqKz0CpRFDmzzP+8jklY0Y/6KcEwKI76u9yX2CZ+ZbB4uKiAzw7KdCHkr6HRSKwIUX1pLYtYQiImacxPNtQj1NAeoszVWAbNgnBYJRatRhKT0E2QeAUwbbc26cnezF18wnn+5eI2IamRtsxni6gTz7AYgUDVKIfRDDKdEQQZSV/VtbBWQk1u89nUWGSNPTWrajk8Pt7VdV9WLVdnnFoERiHUMoKehhwVZFpt3vMY6LYE6rOkhiFsajGPyU6x0tN1BiXAH45HoNWj7Mt1qP3T7dCiWl/ZbA9Runwajv88RWxq4y2tHZ5xyyKuYCV1WM9xmECLx+pSn6+FV3SkoKg2/gKZgnx/c2y5vXP0MsVP6yUkmO9hhQMmfEKdMkfXeFEujr0rtCIC9sZsSa1B95trzAvNH+a3JHolYfL/uhLuedrzdxoNQVQdTRLqWHPXdsew5pVLbeHC823p6pW2Qrepxc11emzQmPZdP9a+NHUf2Z7TCFzPmjgMxlJ0qwY3H0Qhr7lv4pRKdpWkOxWtAnADn899vQvE2zwS+eJ+iOEUQNfvc/L8v3xwnL+lV+m3Kp7FFrTGbVMQvhrYpDN4/uwWo5bEUDR2p8fQGSu/AiDEIi1ey59fph/E4BbkIn33xJOL+MwHiE/MP4kw2jja9oWSpu4dZ3X/Z4tORFMmU3XTMMIirFzGoj5ziNeNZCOOGGLsAsBnpBemwivocrzEGroEpsBK0oxj6ZMxEqHG9+bRIgOIWuMeUroDhCqN+xxdmmrb5ej8bvVoiOeqBjH2jiBYMSVX68l2ZIzH4ibDoauoWq2dEczHbawIW96bvLRDNaEmn6nTnyLG+CjNF7bsH4AGvADT7ZKuPQ4DqAVPYXX49PRsCFPCYIxwBeFkGNmTnizcMcXWWHdOHtfqUDOzkOYLWvG5a26BzV4hsmnclxE00giZkdMCeeZAOGf1E2u37X2CN9gq7QhI/G7Ckbbb85mm8R7CtVCnOj9T0E9RmORBPctork007htvb7X7ANeexBx5+jZzQ4A6JtfRJirrjPmUAseMUPbKMGvtv2n3ZgaKDdiJm3mbr2AiGBz1MCDND40/TbowYT6hZLksLfZzVnpwh8StGKf9PJJk5dr2BCjpJ9TTj3Kow3ZCNCVQFAzZa2w4T/BSq9nK3rTzHK5TUa4Alr7HxxucCr9J+fe1C+fb0sWrbY0mtqsAlcvkqT/+xg+2j77oDVS4UtVJuHOH+9mgR1pU9Og+ShPuq928dA2vUqCFp4ZVRXiTYQkGHwfoV2BOsF7isN9IGfZnAHceRHD80wcpCkvlMBckv6Qsil3GuwmIbvTkhdHGalisvDvCs5NtNPBKrIlSosW7B4wbI2J4XwHxggv0cYrD+g2qXVrVR/RF75J/qO+vh3h9MXslLVVbNrMQp+i6E2ci7kI6E1TlGZupNklvhgBPPVphwRJa2O5Iahmln48wuzGvk3Rcz1PDl9gpXCNJMmqQQaT6xWi+DlIOgi0AaFZm36KIWZZNVSPxUY/D+1wrCwNUGl4j73+Hnd3mtXkQZLGm3HwKwG0ZNM5U2Vk25BYmqn67mtHU7Ktwzp9xOPDlW2OkZXNICdjEAg9aZA6izdveAwIQrFREqcE0QSOuXC/nwW7Pcn/va+MfiUgXp6prq8u2p4ApW/3ckGlM/BgG5cZ4LyvwPWLQA1xcAzWaYKRJYrcYg0StxSARmvBlDYGpyR4bpxuS93n41tZuezltAO4ifvkZDhoyFq+/fRftARQIujH64aadu/8i+GpHw6jmeLifieVnfjUHzyPRTL+HyrT3jV5vbzh0geiAC2HSm/046pCc/IuwgI4MsWtddM2XMzPUtCZC7Qkui10lOb2EieBzNlmlphAw5Ikg44CdquzFyu2AZwQFj981cW4JYPC5C22Vgq1lGtqu4HYsYglcedlb2m+9+j8CD5hqW6ZK96Y798DI4jIb3N91CFjNJFUwKygzjzao/A8tCPtUVKTL1gAqUEu2X8/afp4edG+bvdE+eB/p7elbWHQ7QPGWAPiz71ZL9p3Jq1K2FJ7y4U7s4U7BMAiMzv6xvKqjlCZ+iKqkSbl8g4Aoy2AANwJcRrMXKn3nA+4UNN4qEESJnyyY7oJWgKiwvrACIX0cNOAk/oTATHPuboA+G7Orsmyz6WRexUMPT/p8/kvvgh6qTFiT72kWes+heUiOpe/zGxYyRobj00LStbkT0IypVTiEc/D+W4h5Q5+HIK4bMPxG/kYLMMY9+kV4vRaFCVR2mxajMbfAaITuieHaxduj7fEVXBZ6W36S5KsJhMVhipCWMv7KI6mj2Ig2QBymY0g+1nNIMPrxCUEyzT0+1JQ1pGmOgmcqBBcKAxIXR+uYNWphlcQpUUpYqwCvNGHPulorosaSvLyvTXENu4q5JD9BC8o1j5C1wvBGe5iBmempcHpmbZcU48n2evzkP1tjLLxpVadt8wQJg953U981sMLwAnszzXMVNgmr85j0+dStCgajdaTLYfj2dvumsQ1StZ+neGkl1lfEVhikW31xO0yoSm9w9sESfS0FTfHqdRJXVHDTvwQswwX2g6gGwVpxcTGClpVSSTatd4tFqYAgH4aCqoXnnm0L57EiFpfT9XqZSMaV6TPtj971E23hCC4G1ttJT7jiu6dYAyM/d7EfaypEFQF0vyL+wHqYwSr9zWKZWWvha/dKK0ww0wN2XofEuMQ9riAkfurFh+PWOfxag6JrmzSpGO+0CqTzJAxm1qW2feVjBkei7lMORVzMXOk4tLAVEOcu960/kDglJOKR7AsAGbzazZmfX9wvg0lE+pvR0aaGCrAZkYirUILE4eSg0YyN67he4CeTyybcMbCMVkuiQq8pBPNbSH3NdRHfQ1S43cKUF/c4ohXRhUwllyndypJw0WLlBN+o+bkw+tf7Q3Nh1FxZKAmtfNY7gc2SK5h86VGp64PPZz68iSz+jdDYER8Iw5qq7dFlheuIAXhQjSa9dfuzOPDmVHySBoHzJF+94fRs+236XHoS1itnaUKPFvnCerWNS5csNz95CGAIzG2d9ZuC6HdYj0kTlHRVuFAitAuzIdCcHMG47qVLiCFJQc6Z8sKT3Wl1q81sXDfz93MiOfs4RdMHQPhYM+7vtVR0gpWY1s09x3e22g8+MNO+DO73GPMXYJ1HQLyI8JxZlf/mwha9DU3a0mVQ4I0kN+IeXm+j9cVyBP4UlOaEuNA5PJixa+0k5BoWtTNT9fYQA7Gr1X344n9/5tn2wI0rAdE9/0L6EW9JhyibEXVyk9mDU0jincmlgbQXDLVx45xOjrDAJUpuVjhEO1Ry6f1OkhOh5SJYyTp7DADCZeX5a23+6afaMmd2LgHULm1tJSLxF+//mfb05Kl2MglT8gvjNwrO84bT3mWVzd7a/podzNgfqfIwz5hljtKfGbGO1OZB0qVYxjdMkV9Da/MXj99s//zhGfis3O39g4p47XGBcruib/jZj0x2SzoGY6f5CJhsdbnSXjukXRfvx4K4VHZH/xmYoR7cHyW4MvQu6DePWcrF+q9ZdLUERFnFTz3voX8/dRNKb0ZTgKbWgP5TafvYBxCJCT23PZg2g6ssSM3IpLwGg5DoMNtZvvEcRVfHs0Xg8+8I793SRssiVbJXlCavZdABP0kYNfPoiIiE4jYNy8C4Blcj1X6hH9W3/RK64IFQtkAnK/mlLB3bxJvBuAoi7YnZMtqm9Se8Z+RhE/N1jLThEfzmDZj6qc2b7Q9wOThhgl6Xh9pZBMal60RDiGuvAMhVFECwsOZkFqJ9KHO2aBy16qRtyzJrOnIadAScGXRkQfJHGvqG6YoBsy7Ol3vPA1woGGy5b5KcwGd6UnKtXY1mQRVfSiGR/rHMZgHXkgkN85fa5c9/Ce253O5/8N72hjf/jbY7Pd0ucs7ppduMWzwQYb7SQbg55uuee86oBWmeRGXX7TmEpcrGhijOzU5assZU96+dc1kfuF0oqGPs79vHr7ZvPPJc7mG2ZXXRNlwqvSgEuq4M+Gz5dQGOsV6lCy2FCJVyJfZp3OeEjgQ4h3Bn7z6mtds/38VlXl9ca5fOnmvrCIgFmtgukw69gND/1Ft+qH3pzOvbYQTENNbbab5WSWlVlOdjpR9dKQWDmFIdt+dnCEJ4zDMwcoYHIxPDWGVeprrbDfslgJSPgmW9hgYd//ShcdavMI4h6pWesFGuAzPvz27/rbgZUcL7orI+Uxl/lYCQ6pMHcadZMpR5lwYtRgnjW80XDZyvRTiEbMofKdNNEyXf86ck9RBuCfochLzAwvI9ymXwx1yEyvgrU9YsuBF9Qg2k4AplC3lNSrMdi/Pkvl6lqxJfNPHyOr7P5jBqV2/quRD7j/WdCDF5t6RLdIu/+TvKLdqp5pLc/D4nk8FyjgTVg2bmrSMk7JzkdzZpB+2JUTfMjuO5I9ZpoKnsLDQz4CXdXdpJtp/dtG+2P1nEhOReWEkhMAAAIABJREFU1yHoB9DGT1zBhKCkegXQwZb1JYDBJ/glsU2LKwhWZu6MgfcneYb4gqnYChbDoVp3WiLCxPr68dijLfgsIN0h2vqTBowgMCyJLKCk+1Z7iNTdVcZyiciNbRqusxe7ALSn6I3w5F98jnMizsZNdPxHAdV++j//YPvtvRPtG+iz+O+oHFpjHSZZg23xHCMpPOcewt6LoO1THqfgmsJQzuOmAg8lMAdzyDjurwVtjjVVic7B/AmFgUAm43wLwOW7Rp/hhHLyvBPfc316/4jQUNHkcCZnXA+FBBr28E3iQoCRPrckf+FVsR7NY1H0xvKUdquTVSFcZLzSwHiBlnPz1EpceoauUstbZFVeJYmKLtQr19vZ176zPfOad7dROkTbAsAolfkJYjtWe0i3nlFiWNuiOouwTMSyD4h8N2K6NO6JgLNHNNo2zh+jIo7sPeRGfH55j3aFt9s3I1G//8WAlqyLfCJjGlXz/qXQDhRe2Sh1r3Qa797BQNUFGpdijt+wL0B4f/9cjKBYLkqZp2YvppFmN7ss0a3vGgIrJnJlJcJBKKSKT5S6YxT/3/yD0uovkGDJctQlcXi6FfEFIhBEtAtFx3KQSbUuXBABHHNjFAYKJZkoTFy4gVt6AwJXKASAsqxQmnHzU8tRmIb3q14VJQQSWu0WQyoZtTAU+/3HZ6RFvqco56RoTGVfc68RGGIXM9piqSNs0gYRDIuA0gBGc5hr9YYt59W31naUcUZF1xnmRY76+wL1GyOo6xvTU+0Tj11qsy87w7mgVXE4YoiVe6V6NXstFgEAxh6li7dxe+a2VDnrZHgqvMdoFAJB8nz7E2xhTt+DdnvrPSPtBq7BF6kPf8nkaFshVHdO4cZ1NreZZ82PLT7X1hAExyimesndp9uJE7NELyZxKdbbI2cvtgtnz8dstgbnX/zAW9sf3pht33hiqv2beQ+6uU1+QFWNunom8sjwORKQtbc3wiZ7bdjPpigntKjQzNOg/xOCvrw/YRUlmzxuTgF/W7twivHNoZlNEz99+Eb73sPn2v1j9ti2ErfA4eAMNsx1Fdz2AH+1h1oGhzfBDaiaXFrebQskOm3S6yGHKjG24zMzRN1MdgMERiAurtO8GLdrcX6l/fXTz8PQo22JA31NoDuMhUenTXKy1iPILjz3eNt6xde3G+/7ULs5NUO4k3A392F52z0d21IJ2bpP2rNT2SrWg+dfGM2pDDcr2GmhL37RIyDiTo7enBH/feD4kfaH85sAzGPt7cdutR9/0KyS7mro/uO2BEORpjuvBZaLQi3MRpRmn6x5v8KfJSTreMYe3RCXe5KDc766zDqatIcSB+vCgQ++i2BiOJNxJM87Jn1JwwB9AnvdgpBHC9HNkMui6BsWyR+2dUDVdCZWQlcKysJ0hA7GoBwvgNPKUUOcgmdmCg71WwEn+1jSFKUDVppwLrNHB7oL6RHJ65sIjpIXAjzdWlAw8C9os/Nx1N1qG0Klu6bk+iZMuYkZHayDUJPnJGzAXLKD7o8RHIrp2g75Dz4n7e+jeY1CmkNRmk6AzpZ222hVux4/RTcYcyYeu74Jk2GqH53lUYZQTRKy6MxQZ50OPco8jrmejPcYlozdinfQjjcxpV/O6a/HYDBdiCP65TDL81DoBoxy01PNAdkipIgyTdhXEdD0ZQx4mutGIdLT02M5Rl6XKCFGhS1jXyS09+jZyzAX3aVYuzfeP9senbsfq2GvfYqxbxC+NcqSw5XZM13EaslXZnbOD2V3jmle6Aa6B2EDzydlvdxX/q6cDQHMSsJLzQlD8VxTaeEo/05efbJtP/KxNgo+chvBIBjtPUdx/idIMEGcEIpkHWlTfoU5219yF6svpjhzkq5vkGNRlm5hYlUvpkbVddF6JuUahbBnd20nICN1cNO93KYL+qXLT7eN0y9qO9/zk+3Q9AyT9Ei+kXYf5oNRCaM4sWT5J+C8hAD15HbPQRFkN8u4UESuRwjaLmCfJuUlPj6KpXCcB76bpKlfu4Tw4s0fvft2+w4iG8EStOyNvqRmoazrO4H5zoRlK0RJvhCvuDO6UQKDz88+fTlsmhvlRUmPQQoNVsB+96b+xcpRqBTlWCQ+NuZL3SagoLOKFhlCpx0Q0dc0s8yIQFwMzb3eeSpiX7eiH3tetlMJEW+nhtf8551Ylj7cM0MrMFeQhEfuRRh0s6ljG2aypZuUMFj3SXMoutI1WEehVYVR9NAhY00Rlw+Lz1qCUJBcBNxS4F0Jh1CammWLKIUy3FmnkAs9o1l8YwRJjxBxI7dDthAGt/QAG/o+J8xrKHGM66+B4ImM38aS+NjizXaeZiVff89pzrIyVKdZ6encFTqcwzd9CKbm8nYfOMYmpsMV1vVuYqtPr27TJFeBYlHQrfZSfPi5petUI5q7MNMm5ubSjfkB2tmfASW0iUtK4lnfGQhU4Vgdt0qQpbUKf1oVeZ17PHvhclyFMUz3c/e9vD1yebWtcYjOKNaTDB1ch3vkoCImuxKrT3fHjlV1IrnJdFaIuq+a3rpHSgUrWd0Hi7oiOgT2dJvgXuef2gSuNaR788K5tvw7H8bHW0rkZEQXAozIIxQsbruJW+FdVBRDzwijTyUAODSGblBWdIbBBq0brX/AYDKeQKKYx56Jc4zHk9R9hspifmme0DX78g9/DuEwScMX2uGTGWmGZ1oN8tu+Dx6YJA6h5bqOZDBpzq5dwcgcn7SP8D+OkDjJtReFTBiKuIwY0X32yuC7r+MMi1+/Yg+P1v7V1020+3FNTcKSfh2Pbm45oF8r0lhWeoH6nYe69PjqEOihJxEQtRBlmg4uxp1myb40EWDs2ERlRwbsTnw9AkYMQNBy39x3whXjjbSKBjrAMRQ65e/VOQyByrpVMUQf0sMyeIAsqzSKTQbGZHftjmlE4PT8i4BVJX3LxSiNXSJPl4JcCq0OfT6BrAjDwguCNYhcqx16pKVScbuQyOtyr25JeKnRMOEJkUCM/Jbt8m21jpVgzYiRDfMYjsKYgqua2LMmTsULZx14js1kzAsw1LcTV8QwKtEBNP02CTw3SaY5N320nb19tC1eWW337K63mXtPsl7cn7TeCa0F7rWoS0XbtSN0dtbFObyyhCYfbSc4P+IE/v8rzxxvIyStvZjTsY6RtzB7dBr8AAbiuRJ5GJl/am13y3CzjKm5WWdNloIre4+xIhifAc1fWgQvYV0eO36mnSMh5DaVnSvMSSzTJjUqRqzihDU9bdzcF5vv2jLfMGlC+q4J9zCJyiStcSwWLaH7ER6XWNtqmmPIl2gL70/aeId3rHEwA9SIEaZBm/+df9sOPfflnKMquO1R92lIK32wryqkAHE2hsWd2d5GcATHycRipSVaZziSMVihPAqdKQxMQspZtLp0Wplxx7UuxvL+Joc/X1u60lZ/5H+iJwSl36zzDIWL9vw4DlNbxm8+hIpVWhZQ3mSu11Au1sUEdJD/4lq4PhZmFfPO8qLaAhJCZr+1GCehqW/B3Po1kOY5UOWfxdV4KX+7UoWllasRXmTd70xHMGox2PRdLuz/+hoC4gr3KM140LOvh3tCLCXB6otZxxBQCLw+iNUwRBOicBhANWCB9RK3ru+WbRGkoTRyLAyluIzeO2IrZDR/AlC6a10IKB7UxJFjlbI6PKOKdvTfOoaS+ZRTMkRGIix4ZhDjyI1Cu4NjRHCUbyixp8GIdoampPUjPYErx3sEmyhAVgHlGQOmYYtu+9vchHRyYoN2PZ0rABMhWu61id86CeqnKauQ8KAf2dAKTs/T9Hei1gibArDQLGQsrhEUX8c03iRB6yop2ysIj11M6mVM5xsmTYGDUBzAGZp7AQHvOXWsTeGWWPzzwOkTbWZ2up0GQJwhhjni+Q2YNBK8pcmum+CZq1FpRNZplODX1y8Mt3pOJpkxROd7t2CIrXb+4rWswdKxU+0POOzjDJjHEzTV8TwQ/Ww7YDlLzwnN+hdFJT3dFmxpxOt6yegqDxhAF83OXbPskaCsRxlqz3id+RXST9l4dWpYjkDguzMI+aVP/lFb+vM/pUCOdfEQ3H7dGPNOkaECQiZkLez1WJGswnWsKUlSkXUawzOy30W71f6gQqWp5QjF1D2lhUvzz7fVD/5Iu3n6wXaIKtfDrK/5Kfc7ifj3BcDrMrm3HtK7CG2ZWRkWKOYqQcyzDAzY+8PBGVmash1+rFTbB3DuBVaerf9+a363vQyE+We/bgaLosZT0cHO1z437DYEDRIA/g/+vEBIPPWsFkSvfXGQ3bnYL8OOxD2IRhTeoMkZ0V8Tirwoho/LEKb37wL5Yq2Fh+tFrUMRYwRBgLVivMLYqjW8ybSpBI0G05HWLKoIilJ7ZGilHimpUHENtIa8v/fr+EgXbmkDr+vic+P6OFtDh4Vt1E+cDjSawqM2q7oyVdZeNtmqQDbApqauk8CQlsQWWszCGQcgpmIfies7mMSH0ewRpmgbZj0FEohOylppMWzgloxjNpupeCO9DVwHvp8MS4Atm+ei6m/u4mej9YwwrJHBaE8KTfWbfH9ixFL70XYcMPEMzDGF1WFPgBOYuYc5H2LaSAWf79lY17VS4EJwI7H+KhNUW8TtE2OqOpnCB5S3dZpmKQV7QLoyFuU9e4mUY9tpT8+2X77mKVs32iO0xLc/dBLFuM8qe3UiuQRqXrNkNfuN7MBgbqtni/biKYvDjMRowXoqlV22r/K3Fkga/ihMZUo2x1Dh0DlrJGFxcwjIEP3C59vKR34LQWsGpXUvugIe18AMTUPn50g6WVnBWd+z1FsQ0E7juhM5T1UXAgtBF7IaKhkdLZfCeghpZwTcw/b4nhlzmezKxYff0Ha/6f1tDBduDsttjGcuMW5b/Bk9Emw1TX6O3yZOKVznAWcUwHf+RFFgZalYXm5imrSHwLQTttZZjmxkbWagS07La7+7eKu9Y+ZG++mHj6a7VHC17hKX3VdAfH6Y7/+fgLgzB+rQuWfEIIpl07K+uwGD/1UmSr1f1WEHqckBOvCJh+/4/Kq8K4ml0lY4iBf41SAJXagMi1EGgv5toauVpFLWRywCvq2ppyAt6LVke1rYS2BZhH59eg9WGLVmVIKtOlsPmqCujU4y4pJFqzh64smOwgiFNzCZK1q0LJNDmHUykEfxVWZeYRHDWR8yspZEinsMhyJZ1A5r+OniEK6feQfG9n2sKL7KxZJkAbwJUrV3sRAcfAGXdjsyBdpiIZ4pxUiM0c62gWMMWjXmMqBibmo6w2jHbDYB4XrqtFiCbeo9vEWzXgFqgtSoJeG6ElCK44ngiwAtl6s6bVb+vp/Zy1OiKwFRhKZ/f5Eu10tgHVsIgJ+bH21/+54j7U+uidFFqpTAkTgjlE0FF8fQcimVadWm/TqD7quIfLBMCgFpe3LwU2WjikMxt0n2QdNb090GreJKjsbOTBaVVTk5kaKrl9tzv/ubbWTlUiIcMrAKxfmM2RBX60UrVOCX/1yHHYUyczNxK/U3Ei2u4REjFnSrqh4jFo9VbovrIg3qHo0ghJ95/tm2OTHdtv7j/6IdmqVPGMdDTOPmGGo+Y+SNe9sPI+UDfG8JwWihnVWycTMkuRBe8ZnroAX8aoT8RdsCcIlWVc5K4XNL8aWfWcTLSTCL3wOv+on7D7XvuR8HTFdbG6JjKuGGDlqWDq5oRdemAzt2Xi+XJPO15VxdV2ZzfHUZ3VcdsAyvZJvLPxqEgFfp9ci8ZfAZUaibF+hZzSpix/o9/5Nicq3/X1pbv3K/p6XmfADLqlgL6BlAxAl2H60GWkTH91NMFKUyBGxKA/le1XIU4JVGMnwxSxeh160ZLlYr1Biqei804DBzjRrFN8wtMIe/IiGl6R1LF7C81qrYxnT0fh7ZZyJVUrRtQsqddCOg1cBHNxLx8Fl2w6acN0Svi1JxbdGbwij4l6xhmpGo9bmuAFXBPc1iw3tkIxpO7IlUglp41OksbXaleROGMM3ss+em304lrfeO8MLPdUdkDq00abQLiOxRRu+cM7QS+NzH/oxXCBceYvz/+/yh9upp6k04L8TQquuY801l9h51sZv3SRbAzE+rPckVC/aQE6d5rlWPqVVgvDKqdGVLf7EcGZoIbdwUT0QvmqiS9hStaWl25SQuMb2+2hb+799s6888mR4NRn7GEWSj6YZt/IZEc60K5xzGtS2glimCFtDSIii6ZvI31g/ApNZEXKbQROWTSFM7Asrc+8qlp4jskA7+T36x3Txxso0dm273MtcUbXldcJ0qDRCYNvNVkNIaH62JCv/X4sZWkknZKE8K9/tp4sPHgrqWkRvF2uG14PbrsCIWseiukDvz4y8Za99yCuunu1T73J/7F+/5M+ASXyvSMbgZNK29goDovpXWguvebyIhlN9WjsfwfrrahPHrZzBJysIoIeFqyzcSeYRG/JD60Zd9QT4EzxOMTGRDzRIJW3hDLAe90ph8ZT9EyXiqsyFDrQZDOx14TNJbzT7PkEnVpJVN78aWXxYbww1wfvwW9ZUwHGaXP5GwOQ6A30OGnmZd5uSauF5hqIPnRShJqD6bRwlGKSzSTyKp2WorN9/cD+sUs2RVQyHjWqQWQYprwJwFEL2nmZl1cK3mrd8pDEakRstn1zR3vjmBJlHA+Dr76uukfdvVSPDRJruaqxVOrmSBSsBK0xSFRlynGpv+sj8a5opXn1/Yk3430AfRjMsLK8n3+PASoOImPSYx569gCSl8rDR1v6xenERCmQ3imRsCb5rxakXR+qtYXFOs/xhW0RbP9kxKzXC8pTCifnc0KPfxoKFlGY2/bQ6rdSGouGzachSCG1SW5X2kRJz79f+zrT72udCXmaxjVoBGUdxub3j9g+2vv/I8bkQdVjSuIumFWh5CpAs0ilDRivUg33RfMxU6Aq3qH24iINbXLrXt1ctJ8R754V9qN+57RbvnxNEKt3IPLcfT7EfWnv/mGavKwNO9pcEFBWnoSYvXSEVFzrRydZE8BMe0eAreIwilc+tWrHXVghGHec/srfYkB7FeQaL+8uuITJFx6TMGXhsU9528O/DkoDD3mbS/iICIPOzCYZ9xuzWR62JJuFHFXBJotcIPVXXfvwRGPby7AjmbsTRvV7JhzypKKsKzpXlATd2KLB7/z8SH/hFVj1BnF0SqDQBk/17OMYjJrzYsKyXRFQWJ18QcUhIXLlJiIpPaH2eXKKUd82FpvfTGiCk8mMQSYI8eJxe+ksbEESK4eEviFJ2vSkBvVSdtC/yJWh/gHiVkk/DFdxJejH0zpH87vNIomVVs9bJ+0kYsLpdzre7UlSWiVSAwXP6ur+u7ZSUcgI/upfhO+aIJEudeujGlHRXYlTVS+fkKrSoc07WqJTGgtOZhL/OLsXQ+zKHGT6/eaA8cHYdQ+wFAMjZrNdMhUBOgzJhM4k+ySy1UsrErz+YBKWxjnpR7oN8tQ6dClrEE1DQrUaGAoNEle55/c8xBDXsVENfDZAQtdUliQVlEx2DnOL7v8if/pF368P/KZLUJVFpFfzJf1k4NrgsVWu373aNcusVHrPJMQZnEVQLmiPUc2oAcVry+cjFdq9L96od+od1++RvaYfCgcayOEyzyXYzd3bCR7AD0WuF5EevSIrscU9Ctn4D26aJVGv8I85tmw48xLrDmgMr2/bDOR+srVbDMwVT/7zp2m0OcFHa32//w8Fjj2M1KDegW88Cj+0aAPCUv32FZZGH6T9reJyzYfZWSAWU2Dyho3uGtoaV98AiZJzfxAWVF7A+iV78cwacuzKFAkjQllexC+CV04nfKBNbcs0maiL4hmSaW7lAUSGxeekXw3Yo2aIr67GqQolQtceVN6/7xtfK+MewcQhjGjenW3ZKSHwVa7ne0csHU1NHAdd8wqsJAzZ0/NPkEl8rkqCQuB1AhWYlT/CBrq0auaaXhSyXhCHC5eWWyBhN3zN1aUbil70UMnW6tDJschnfgMnkJAmckE8t0fkeQVTrXv9dONYqjECghUed0eH0J+iKwOkre7s7c2mQwbqCQEHDUCgxYy98BjWObWHhG05QrSzlQ6JO7M+1PqS2x+vCzm4biispihcatwlRnzQICwxBGMSy0OsrHG4zPak//M9Rq+3cBupPBSvybVO1Uq9ap1b6r2+NxAXNc7yHGQ+v9HGvEeM3InM0c7eVJePXTn2yXP/qb7dD6UiIVaWmXuhVwBq0CrcXoDQm66D9Nk0NXJahHvJYwptrEKIgJe3vbm235+tOETVeiUA5/4Mfajdd8Wzt0YqadnAaA5t6TNuHlHlZnup66GWs87zovlrmP4VqzKnOwzlcJCK1WQ79GMo6xSQoEMQjD5jYbsg3ABPyHXMjxft9OmeznOLORco32oy8dCyZ1gCWWehx+7oxYDPx7p7AoARHiLcYJFhGOHXT8gcsRPhF4UlMP6c39e/s+S3ikfPk0YGGTy7vQfGJDYn10jvMqpYumrXTMZ8bXh3BSiFGEAekdluqFW8lb0Org8xR9RdIa464egylygvF8TnpO6p70jM8cTONWyYgCohnngYCL0IJYhy5XCsuKhlQoqsrWw+4x8c2I9FotjsMIxJTOW2fB9zQBqylu+e7pbem14e3qFBV3I5WH+v/FlMFejIJgPimQKm8wm7TvcuUcTKahGa8gM2NRfEMNaNGa46gTuhSgfJdx6xpp5Tju8YR5a/2Cy3Rh7TXp46jWkViTuVlrlo4D4fUyz52TPvACJ16vkYW5NjPXfvGp7fYgFYeLFG09j1Y/xq02BdNgBI+N0+Ka5P5iEUf4rq6JfRlPZIy1jnbDNkJxGboYY1/v5RrDpM8hhFa0DnjuMcZvhOYKE5pmrhPM2QY9i0QpjNYcRpothwrdN+bL9+yBeej8uXbt1/5VLK+iTaMqgpb2jDTXGcCYe/i+1oW5EU5aN8OIWwSs6+h+mTNjhivXLy8+3zZXrhbfvfnb2s7bf7AdOjrTDlOhexJNoEA/Y0ha4cUdxMUUcEvUcaxzD/M6rnbMqtbZhKlyjGO5sE8Wt4k36MZMa8HKN+JljDUne0Dnu4bVuf4HOYH9UaTnCNbtvyCRyv4kX0tIDHx7p0XxAuvCo/eG5I9BqoSgu9AY3hu0a+rnNZPuwBQidPm7tPPgfvjNMlcjA0L4hmbK/K+fHjmIiCo5HVdBjeNNfZeNNBNQ8zta3pThADiqu2RKRBOmXx9XGWHwy2qEgYhlrHJtSpuXteMCK0G4Sn9fGRMhFhVbghKuSVp3n9cwqOD/Mk3X4NWUNcHT7qJU+rf1FwF6w4DOqbRScisy13K9ypLsySu8Fu2OvvG1mtbmM2FjtXylLruxCsl0kHb+/p1cj7qv+R0RfrEwuoumcHbVXVtBS8eiFeaf3ss1Fq+IWK4kJgehm1cZqDXu+Bj8+H2rWBfmqW+g5Pk5elv8wvOtvYPeEJ+iN4T7qGbz1DLLpLdJP6fHbfZiHQa2mAlsLZahfrqu1pah3cwDAI9nmVfyEsJ8jnmTNU7jGv7ZCMdcFs+plPn9vl21Xcxl6OIktOb6aMmVVeKUPdwHoXT9Wrv067/cDq0uVAgUNyDu2n6otQq/ZNAhB6aOCiRbkQQr813yE9xLpQBYu3CZA36fqdyKh97Ydv7OP8MXmm6zJKe9PP1ZK2Jk852KvilgEWIISftMpHTeCk+xidBnWSxR2sWNSTe4GwuiyglKadQJbQK5nsAliF/JY6f4yreSoeZnq/RC/CdYEiewKAYL+k634quFRE2uT/EsAqIMKH+6QR3C6H6Lrxxtty4ksWpkW6Zvva+A0Cwv5itAcvDX6/ZhJieV7/QMOifqtbE0OuGpZZKf3l2GEDCkGbMDCYyASKU9VsXQbaqIuMJwhTN0qyLfLOmrWElH4AiCLpB83/v5XZ/v+IKcl9sUkzOIoEMs09irShjyd6ZZjJMTxB1z79FQ9SoxG3K/pPl2t0bhlxO1XXFey9jVpNc3FFgVGfKNIVKTalTmPGSbBqDkIp0g7+H8c9ZmrCdBWV0Az/wWuxEY9vu+LuGbJLI8onITwvSOASKMYHBfZZoI11qDrElIwz9cV6dIR22yKRdonLLF/f83Qp1nwA0e2TWdvM7hsL7BHp360iaA2TZPRjHCo4k8DQAHAE9thYt7pF1hzU7wpHEGAqRR0Q2NGt63sMl76Q45p3kGJMCK6427IZB3m/RyUsq5j+6Hq5pImnP2O90fn93hAN5/+6vt8NXzqZlQUDjBUIHCIPvsCinoBJedQ/WQqGzHUjKVdUtaPQfdzF99CoiDXPej97StH/4fsfsn2t2U7s8Q6nRRAzYyBkvJjO6It1xnrLoUpl1vpK9I5ZxIp9JIEVnxo6Ro+bjnm+SUrmxDd/+4wpO6pDnPgK1oWOPw3tbefWyMUPtu+16qP60LufNnACy/OqKxD2jqYpQAKIL0J315fB1Tusz04QtlppTpWz0eikiyt5nP0D2qvlsPdlFLKuc659y/m4l3iXhnktM22YFGH/yGmvwwRCfZx2YAiTaicRONZPJIwnVJb/bedcajoT/LsG/bQo17pG2bTKV0dpzFjYVxsNFKd/V28bS+hKBZBfIFWkWeAzD2EGEsgbgCfaNy/2IiTcABWK2U9MoqEJMIDOmmauGYQZdFKjFQ2qBcGhnWMQUH0Dx2rAnD2sqt0tMTrUhuhlaJjVLVevoQ5ZwpIMpJsxqQW8YtLM2frFD3qu+JB90YFlMwDQIvQs6RKbSdm+sr4TrO7EyJWpO2Ll++hhYbab+8OEaob7NdujkBY7jQhVncZN1nPGmIey6Bxgk0it/s4IbMYSFIQ1swoc1rBR8nFGxaZczVSI4l86f57Bm07QkAO0/SNnVaLGULfOkBhrMoLTE3hZC5B2uMew9mOhHhUY1jPZtUi1MzfI+oxNL/8Svt9vyzpFRTSUr9hNGsKEGzKnWBbJTbXWYFyQ7JV3agGuF9U+zrWD0AQ+Y8f+VRwqWYAAAgAElEQVQpEua22o2xyXbzH/3LdvMotS6kXHvq10uRCp6JoljWpVL2WI3robw+x98mTbm+S1gRcTMER6MYyuZWuOesFKkJGrmXCMkS3zkGb+0YyWG+Vpi4Lyd5fY25HNcKgl/eOzfOWm+3H3r5VMLsXytqMSi+WLOxnqBL8yDCw8raEIscEz4uxi6F0/+sVwfvFXOn23V8ukECF2GFgOrmJe26Zq6W8oaLSlOX8JGzOof5PV6aU9CHUbZNZ1Y3MZqha8sAZiEkmCYB/J4o1Ru1miVYxVv+dI9eM89xKfAy2orGJHzJwqg7kgKs9gvSXUIz7gIbPDTGyQRCmK5DPSFCgv9L/Qj3K5xEd6MamMSH7ZrM5wVgjcoqPKSWrpgr/TojmAjBdQGhT2pOg+VFalIFZNWylMsiUFnt+XzHoreyNCJwrI/VfNZti1Xnsuvq1TitwRDzyVrzaTIs+x4JrFm/YvSiug6oqSBskPiLl68n8edXlmgxv7fZntwdo+Co8kWSGMY9bKWWFux5VuU96NN7buhSMCPwBQUQ/zYQcvrZR7l+g3+6D4b57GPBmUSZmxEBw7ZbrKtl4/bjDFbCPdPFi/ubQ2FHcM69JaPTYwJ77Qv3MDw6Qz7Eld/7rbb1+KPZ506uoQfrLIbTx93cIVRf7ocWrErKAjzCzLgW81gjGyvXyFydbjv/8L9pN07c36ZJd5+l5vt+NsoqVGDM7O2c/MI6rDMm+1JuWPiH1F43KZB5eFJ7FZbJE8VPQ3qBK+/cOQA8IWGLuAz32kfCMOo11tbeHhby2TPEJKxpXr8dM+s1VHd9PWbM1xIQA692RilaPttBymLjLhC6Vgmhd6IftH8sCK6sw3MO/CUZdh+X0DTdN8NVXcV8WdiIwsFsquv2uaJbKiVY6ji//ehKF1S2dLNrVIGRZQFUdabuzQC6eV/ZW6ulNHLGz2uFyBBsHPy4YpNylawMTVeqaMdivDoKoISWTJuohHOMYKixJBoQd6NA0sg6sRpYqQ6BlfkquShIhKa7lkS+c6cQFgfo5r4ar++BRF/2k2dFFECZXASFn5aDDM/rGzDAWObcGb6ve5gfa8P1FqeJLRKhVQVbauKYtgpbnpsTvhyjQkSBaLTJb3Wrw+3PNVpSDO7qFdqw0a/xV5cncqr1FzfrZO9BuUygfc0bMH35UIqfsB60FAQC/U9tz5ZZnu58lliUMHoETEslaLIHEw2hfwYbY5WoDX5XLJyD+cYhBtfLlm4zMPCmzpH7xH1k4pWEIUeajWRNXnMPFXT3Im2f/t3faYe/9BcRZAMQvf/b/hJxMUwXL4szQHxC+BVKNwt5meYxiwvPxh298d0/2XYJdU7OTtBngoAtaltgWPPfWh8xo8Gd3YTOVwBJtiwpZ542kLH7ddRWpHwBlnZ+UNhZbev2m0tC2kO5E2zICdc0gr3c1ynen8t6lYA+hZD44OlD7VsIAw2HX71AGKjgOx0PAuTQuafnoaWOAUSbOKAilXInSlofdNnpaGiGWGIlxTL9J0Kgg5j7ud9ek6rO2jBNp/3Kzj6owiB6Ek6Jnv78YiTH0aG2jMf6JIl8jPMdjY4EzY+QKgHiFwJSae5nXsWcR+hn6VhKq1eXnwgDJU00XflvaXHX1cm+y+UMJKBYCweWVkyyjmPoV6darhtRESEm1HRxUiHQUKy5ytn8WAgRjt6zckSCvPgs348mLw1b51v2yAVzt1muYTATo/xunTUaVz7Cs6y6Cmm6BloXaqaavzkNun8lYJWwOW08r2scwSC4NkfowVg5+TsCXsYooaGrtLhwPQ1WfumaB7yMtPOcITGGBvYYetfkmKXPWiMQKX2Zw2gywZT7JV6QEmitnpp7gFrPlxS0Yy4pKEMwm+dg8yKzEF03u3LblFeAzhH7ueG+o7yf09JNMOvhZtfezE2jGWpqI1tmN04rmI7stasf/Ui7+chHk7QW6u77b76D802EWtfNkmuFn6TsWktbWADLyytt4TpuhqesvesH2+7r3oYFQZfradwM7vVyNs/iKzOPFGQnec4WtCFzr1HvsYiklqltT3geAg9el5oLhVbxWje5Q9OWuhvqrDB9heR9f8J5Myhp8JQj5vcRBNy7jtM79PRoewVNb7cBlf35akviq62IhDlfGOIoP9ifwWQebiSFlSYugt7PE4hUHayJYqwU7/UBBGMIMjtcU5ZDCNB5M4Fk6YUx6md4lWiCmrab5H429KYQQ1Sd2LKsQpzdd/dX2Kq7QC5YZzJN29K+6iE3uHAAcY7CqbQ6zHIs5MI7Jaqi5vSOmX4RXSyp/oxMgznZK8GfOsS4BG+KxMKodU2ZKmjulJ5X96sURflcYY8QaLfUvDKfOVjn0e1rMYOynQJs1VmpDldxIKPBPq6bBC0hO3+v7sKruoX7fnd9shblf4cgsxEKKS2JaqAjaFeJQmUBxg2M4CHUeY1cCM6r/O8v2+CO9+lStTrKgYEM3FPPNXntK+m5HwNxu/JmWNr9Kgcbu97cVMF+3RAv758UkONtQ7503CCkaSKY1oe1FwqEChe6D2plx2r+hOFXz/Wwq9PAOIPgcWomJakUBDYNm7oupmdv/8XH2son/yCujjSUMKjNkozAZQukZTIZdFn9HnNzpLqAW2AaVy+dTd3GzTe/q2294wfboanxdpzGO6aXGz7WAjvNhkpZ3ktFY89P53IZF028xkjLtfSJKLc1Vly+INVUop6yw2S5nJ7uGihQB6yEeT0Q/KcEkVbYG0mBX9w51H7kVaR/A9Bs0UczNLXPcQcCcchpivA4+8y8CkgkKRcf/L/EVj7ZQRPaEgRSc36Hu4uwfW+QPhXJOLAqiprq8wMJpVjrSHomp0Aanufl9X2f4LN2SFPOKVjRqN5HTVnl0nVVndmZ+gae7Uysn9ANEe8YTghPlWb89sGiUIuqjcREZGitRt0eTW0r9xQK5cf7GJ80NI+R6bLJld1VbpXWmJIrFkXhAImd9+WIJlDA4LveTmfuSpN1XN5cYPSWJfIpHitCFjy0huK2NSA8p85NdcHEFVyTcnN0GbQEUisSYdJdBN6zWnTHQrB+nZ9WyrorqFVBpWdMdNdDgixFEa2enXANNI1NPVasDDBlafdF0q03V9faLy2MQtw8h9OqL3scHwttFqulzboC94LoK7YqDyNZCpXglNyRek9XJGeE8Cy7XhvqtiJ01hh/+QvJGqSAO0VkMpciwg7Y3iNYiWvKuARnTUbTFD/KdXu6WMkSRTiJCSDox8KU1qv4LNbjs3/a1v7sj+irAQ0IlAsAktkYN9L15lrD6GrB0TRWNiJDPxDW7+Izj1N+z1lir/3WtvHuH26HZqjeoCuXBXYz3OsVWEVacRuGTEODlsQjmHiWWIQWF/3IYhGZEBX6i3UgTzkfcZfE9coN4TNbGMouydhQifP7NOtu5qXPeuddHu13i3Dxrfb+F4MRYeHEWC0JsW9F3GlN7GOHWhB35mrXN7vPHk00MIGM1i0It0ONIpF2x7zSpb2mtKSMUf9XP3cKhwElPbAohotKQPitSmQpLMJ75vi5RBV8pCqTayVuxxTpzqQju0rGBouPj6gVIRkedK3SVDTkFuOb7wQtl7kjeLrpHAFUFkBAxFgUpTmj6SUWCLBy5g8EmYRg0xPHrhVR33GMCgXxDOekOqgkspwDEbHsTbReqsbEmgUZPiwjUehVmpjDlVpMyd0MqJgFSUhMee13XAe/XyHNck8qfyJiNI8q/EbTzfXVkjG8rMVg6NHisdLmOQ+Dzyr6UpEPm5/UGZ9lhbmP1zlEdmF1o/0yuULUs2V/rvArBpWuCwS/xL3MbPQQ4TUAhylPe0IIr8ukan/xE9bHcalJXXtzIizUqn2qdHr7JLhkk8xhnO9HQHiNa6yoRELcTi/LIDYI3KKv8VhXCewmVVsm28FnSrSF8VlmHtwEYTT2xF+167//G1F845HOlZYdUN45KyhHJuNupuWgWAqMd+HC2ba7Pt9uPvCqtvHd/yXCgWsQEg8QIbFJ70niupd45lxCqZUZ6rrqKhhhuczYrQKmVVDmpUWk9RT6ca9NXOP57pdzGEL99zHGa4zVhKmMlWtUgt9C9zvPgT1JJuZ/8tKJdPOqxTrg5c59XdkdwA3hWztKBZgIU/qOD5AcNKEkso4LxN9UMHS/NUyhuVWEM1gaQ0h0cCv246ndeigBMoAhfq8YaPiJ9o+QGACaiIsQ+h7UlsKUME351CFiFjDasPtdCRPm+wUyJl7hcxyzCH+cSc9VGCRogXPlllT7fYm0gMiKCCSFNp8adjQ7scK8kUU1kEzBsWcLvKb7sr4ZVyZCR6ZwbAqvSvpSALlxlW/AZ1aCGs7kXoMLkn3IOpkz6RrpVpU7IROlPb+h3dzRtHRxhRJIlV7tmgy9N42zd2yjHKc8M9l9ChpraLy3bkwZKplTatuTe1G1ICWYy61bWFmny/Nm++OF1j7FyTs2VP3o+kiKrIy8qnlNhz4agQ9TumwsQTVArsIthdGOMou1NzLjNqbDFd83vJcMzuxh4SrWoBjWM8/W/wkUKo/SoYvf4i7+bTTMsKg/rsKObmaorjMZb1oZmTWExkKT4Ds3n3yyrf3+h9uhvbXKoXF/ex3GmFEM/rZTWB0NaW/S3Xbl6sW2tXyh3bznobb5vf81Jd8gLgiIWawItb9p4rob1koMO+q+jggwcw9zOKRPjxiw74MntO/y9zHW3Y5c5rt4pKH7N9So2F19DgGxyRzGu9Wq5XA3EuJ9J0bbFzny8Z+9bKKdMpusqKxoVpq8E0fY58KDF3S1BjLpmt54vT74fj+FQdOFIDXTO0DpJgu3umABcruE6Iwx+Nsh9q+yImSkMgAijfaFgURa4aPyPet7XXi4OZrfTMiKyERF1DgxU2Uq24qVdh1JzkFptzCUJnPQvsHM9/m6I2pISZ18+u7aHILAUp8gA6uJ0s2kWD/ThYlEzofO2PYZGIRK6S4FQX0/Z5p6/8ENk4ZlOgUc76WTkriHhB2gtJ8Lknb4BRKnq2DcGyfvdyRe8/XNEhRRcPRlVhvd2aNHhGdYpmS74ISsY5Kpqv1vxEvqRJi/7oRs4lr5iEQyAppKsGVJxmJQSLoiWjsyrsLHJc0eVp7F8goFS4B0n0Ao/Mb1w+07T+y1f71AHQDrN8fFOzAHJ+llRwXQbHySxsGut+6pgkyNHrdJ+kJwxAKLEk+uwdFMSEFAQhGvrXBUSHlGaiwFGZsek8fIdjQSEDXns62kVVCxFpr1qUzNfJ0LJjpzMnFrG3/O9z1k2K03fLj17JPt6of/dZsijJlqX/IlrB7WDRqjJsMsTN0Qz2uV3C5epyfEdapD5+5pu9/3M+02Ha4bkYwJGtTY+EV6MX1dy+GYVltsQQVxHa60BqFZ7ZpT0Vlve0UYqn0Z62ia+TrrKMaipSMPWPq9CoihMjhEezwFt+XlNv99H+HMz6zdaB96YKK9AYDSdTc870/qaZIA1hXmHcLhBTz7lXMcnBMBUEQ7MGX0YWfwIurKHhx+Cqwsf6fyirvw6H5N7tQHs/+lfr9CXUvjhuL7T7kcBeaV/14600sc2gD4pf6ezxOT9/Gl3rLZZQ5X/cHAeDJtQkW6QRFQZYZHuqlJM4+KNsSUC9NpahWCX0JtaFJTRFQpGgVa1lF5jq+uL6tJBhsEnY/vNop4jaHJJLAU0JlDZXhPSyCYhhO2TsNyY4kHMaBQ8GJPudI6KGHI891gmd1c+5iNxUSi1oqQmMIdhynRWRpkOFLQxCp9dF2zIZ8kROx6QECpE+kaW2dI6yl1MIlEyexVNbmIBbFBS/yn6QXxM5ePtL87d7P9xnIBk7osN/XdO/5jKrCulePUCjDcKUFv9/dtxKrVo/DQ9XDMi6D64x4lmOUbIigKOudd4dJYCu4e9zIlu3p9VrjX7bKCNBvGHOyP4Y+RHMdhiNWNdQ013ctdq4SqsWtX26Xf+JU2RkdgLR1Dju7TGE1iigLLqlRweU7GyuKFtjd5lFyIn8fFIJMDC2Ka5jE21NWS0s26j731WEG7mYuTeFCRwsCu5vYk1b3gHHlqVvrp6rFkkyZHm0GEC/ti+zmtUU8L3/MAHu41whod44YfIlrx/7Z1LjGWp2UZ/0513au6uruq79PjDMwAM2DGIA6RRBJjIgudBBJUYqILSNSF8bJQo26I0YUb3LnSkCgxRoxO1AgajCRoggZBxWl66JmBafpW3dV1P6fqVJ2qLp/f83zfOWfQGpruOpf/d31vz3v75/VB+QH5hX/6mmpkUjiIaFbuJnsGyC7G6vaCCCE967s9GMYkbohBNFSUjQ291lDiRlRVKloBRzpxq81WwiTGfxrQYQZSib+ZGWEYVUK399jgEY+oGgXPdPmjMK5q5uQ5+Mu1GSzI9N3iHGAKKcLih2jRcEuDO5UQYRLDJjuotNZAAjLBOtKcJ1mKUZ9Tfs7KLZ8xmBmi8DdsduXCmRL9Y5IP46wM1KuxTs5rwWlcvdjfDlLu4qre56DRzQ0ZdyNEHNAVxhOQMIAtkp7HHovAp8EsCOHGVpYkjQsTcA31HROH2EoIrkKM1hZZH3UyFacA1+MO4Ja1VqXPwjSdh5BzoKGyzRjtpduNVKBsR3UhqJG5psotn7zVKT8hYOxPV/fVMJuYyES78gfqBbVftJsrTBgmhCORi45l3gQCNvQDqdwwFJOiPgvrJiAIAYDmASbBFyBQStSRKo7nxS1wYgfZJPPe2uwD4MQcC/5EzAZgIKYL9juaxAJmlqca9zX7P3n/Vnn0uZfLqY37PmVndeLNwETyFQ6guL29XjbW3rB7/eATn5I4Xy4nysnoKB+D2hDnNaenwXC1EhXespsWMyKqvwLCdAZdeqPoFRiGb5jv5bE8QcSk6B3tIY1+N/Q+ZW9oDg2fo1csP+9TWS3yPV6Q+vZTKol/VqYFOIorSDWhws3TWKQTtOJGDR5ojMK03DprtdZ4Obeq2sMqfFlDFMGcIZQQg2MjIAc2u2oXb3l4JfAh2ZjAR3ESDUUdpYob8ommQOl6Pz1IPUeAVtHGARhq3oEApBkFlRy/OmROYBDUyLMIz3Y9S+3vKYFSmAzY3XYN4arisjKaiRQ6AUVGioqY2BMARKO/ed4p2ajx5gS34Mcgp58TO9sFQAwXpoyci+AaEY8ERWV1/gqaggjBe8PFQ1rwWb1mLwUsCkJEDZUaTOiuIx4dA5HIO3sbuNB63hGZh+ZCCdICMJySScIeHVXUfQotSm9JcfYc/Dw0MAjDzNvZK57vtAktzMm1ODUfazt4T9AkuNSq6tzdVek5Pf8Pbkk9P1GvCDWoeSDJhmZALulpwqs11rzW2EoGIqE5I1oKUgmc5C7OhLiIE0nKc3r+hpgnZeMxAQkUIhV+3u5LeWY0FxolU5UJ6So6TCsBPoeGAzNhHcZckk5N/AN3BxMR7YW09MfaZ9Luab6MBxP3KUwC67SLFqHf53d3yoM/+cPS2V0zYDmlVgZgD0RVonI8Jtt0+6Eqfd9KnMfP/n45WbkkJqGUNDXSOSvs4ZIOC02IBs+c7GWtMTstxqVxiTMhJgKm9VB3j3gO5oIHiDwKtE6iJWEwdE6ne9kZM85owXsydT4q0+LV/mT5jefmy5PUJ1UMypS8J1GgwJsi1BNCoPui/T2ir4uRggjlIXZ4/eYdV5QauhXNCKIit3RYX31L/yr9PACjZRAzCy561Qra4Pz9VjMjEnccwLQ4HfseD02MRBDjhFfzkareeLyYM6hV7gbkS5AApNSgqAi7gaXESASCNFoWqcWcIUi8FohNiBXmoo8gSLERcXtibwe4zKUytoD2ofj/QGIxZXxA+hv/giMQvT9hqXEIQsCV8VrhCFqc7eNkYBZJ/EmsBAxAzx13N1ZzyPgKzEAERQxF/g3xp4Qda4KJuT2hIzmTTUj2BjtlT4bHClM0CKv/HB8y9jsYBWSX+o1VGzN4DeG0cvFaq6hhY3tXuQ2KXZRU/fRqp9xeF7NQ2vUt4SLY8k611rAkGe3jZdDecMEVs+O9AlwjOYtdBZ/wPrJznlO6o8/q/T397WdVqe1mPBA+K/N5huAMYOo9GB8DnyUGQQdLpKGD4/Q/S2695yxQtAuIVO9TZEYlf/VbbPvdWIvyvqjwi0Kp7/zty+Xx/deqcMC7gfdJ90VjdHvb5dGD192M5/ijnyzH196hRQJUKjeFcv0wJ82f0Gj+cM8ol7dvjRZPCzEfMlXEILmHZK1yNqzFZZO1xkMqk+l7u/Qx0fxhIsruFh5xVK7qvizq3j6vyjIfe+q0qpyLQci1PKRvll49GM0ryZ2GQWD9urH1GD12YBDDVltVSoeA2FgulskdizQoHxLTlzr2dxqgjhhFrtjo93GO1F5PIFAlej+y2T8VH0DK6ceSHCbRgBUYhyV0mBLlzIji61BCzLEYSO2AX3FHBblulaz5d1KkEzDExbbJQLVsg7AIaZqOhBtTHoCLAzG02prBZiVV+bzVT/CM6kWBqM1ukmtglsr2VCbUmGViOfxGXHNIBZ7FS8ZycoH5E608TBupm6hM9o4Udcq2x2BgXU5S4xEQhcUFTAfwDLARCRLmBX4DbmBpZNyD2IAwRLNDzDiHcDs6xAzEbluzW5aTGgnO2TCYC4PYU3XrrrGAv1o/Vf59XeFPU4tiEKU8rUvb1e3vaAzX39TfO3rGaWkm5Arg5iSnxNoDNKunY0aAGZiB1X0xQ4egZObsS5tjr0+boRKarTiJWnGKJ1ANG00i8UXxarjZDsxDz0jIdGINGAdzRXFEcjUGiH2kv4kjgDExvBPz9DlA3oneVln/c/XgWPuW7yZ2Pe3+3AZBfUke3H/Vad/HP/IL5fC596tKjNgN7k4a+kqLukx2p35uaw4AuPzG35w1Lt097Q3xGaj+0Bidwvmx80C/b4rBDtPG0Ww0h0vaSxjbi7PqtSGB8EvPLJTzilmjDQI1N0LH9VrpGQlJqMIdHEJjwigw3fNq/fz1m7elQUR0xAbmKeweAUfEgAcE8ke4JIBr+GWtbnqXM3A1H9qgbQLfzSACPEbdaYwq8rxO39Iq4JqrRTWQbGiuROq1jw/EWl3f0VgC3oymTqYdPE4w+A32JzY2fvfI9XBjLwGiFljnaAPsPohKPykAy3zQHCidHobocGS95uQw/cLrXOIWpdlUNSZA0A4rZkyKn9pQMyeo6h4SD+nB+sJuTKQ168In2hiU04uZKy4K9pFAHTEMNBtrKJCMXvd3T2FSqMMUF5o4B6vZqe05ozyVY3l9nK1iXpRYQ/AJl8SXFoZfgPfdEkD/cHFbmIFVe5hgOpFZG6F0v4KkemrJBxj55b3J8q/3jsqm9q+vNVPEhUYwmFRgDRDijsYhGWtBB02g0kM9c8UerJgujAFSz3yjyaYMHm7NORHAluYyIIHNponqP4ibd/U7LsF5EQt4hlv1UT9BQoRKTCRrkV6+oQNaJvRf38NEIZUckw8XLztMdMOh7j4h05wGlZ/o+sX5wtwJ/lrRmu/82afLyaN7CozaE74gatT7+wphfqS078P+Tjl+8cNl8OJHZGKIQZyRq1NA5TVJ9IcwI23bNXkdKJTDavta4wZh5SJUok63SOCiDqbmuCyG4nR/vY72RLbnrvqs8nNM7U/dw6flenl+VmCuTNCX5Ev9oStzNrfmNAbmRdMKHKfHiKYHpB3cono0yGDVII1JOJ7p+jfv+HqFWMeRzIBnCfYxNUXNr2p6GEEYxP8XkTUeVNWYRKNrvslro+pMdQgut4kYNxNXOqAS5IWbtTGUBFFFk+GP0249f1RzFlk9EXRXMsNDkkayHgOyoQmhGcB8ICdzi3BZq6sQCXY58QU1GAgG4krbaE6oGvqMIzutIkQjglCzjWx8QDAriOFGlfk2aWDO5PW5irQuBhLOcRvGWbGB80AzaJg1+1KjNnnRjMADMrf4Y3GXkfreYkWM4GN3wy3ZX0dG1jwVn520L20AaeOkjCe0Gima4LIg50HQ4YSeE8SEVmUVHf6gdGUFSR1si2xlj6/LUPjj7xyW71leKF99tK+LOqOirEQPUhhGLjjN+I7WsVz7ioIfUOHamj5/MHmtAcmNJ2Y1Y0ws1cBhaC6zpjlQQ2JCEhlsCVXbALRZcGIgjK04FDqVoPkXrfxIjQZvcRgMQs/7Ehdr4lu0JlyRsEl7xhJzwL3DBIi7VHsmIl3/p88JyPuahRFn1lPa9yOZHwM19X38zg+Uwx/+eOlIg+ioPiXd4Gim86Q0XoKX6LJGGvqhJrjCdzkXjY1Ws6awa0yBPZ0z2itRmDEBE0zWEfNalWcHdy9Nhp5Rm4EX5Ao60D34ZXXZoskx+NUc4GTLUuV+sC9Nc0CLqBaAnQ9oZdCFlfEIGzMIh+/aBo9ka9wG2xZ0u2kVVtgMKlXFzaoytJKIv3gwUJUNZRrVhZDGtYgh+AEB6MFvTegKZ2uqOAwhRFsjLP1CkOz2HMOJGoN+FMTMZ0wxCewpzATNl4QdXGyuTgW39CYB0rFmVhAtwVCRPmNvReV/QwZF8JC+l/gKpDMfiOs0XCHmT1oFJLjMnhYDkTrsquN5HPzp+qzbCrI6MwnoITa0aZHP+WSaZpDArUBz7DHfxZSKtpUksDA/poS2AObANXc1JX3GGoAxiETZ8XzcqzypRWCGHfB5FYFFu5GmEfwmkalmet6jaDncDTwsG5u9si0twgxqar78+k21hJP28G7VR4Th/rc69G1qrLMikHX1Cz2nsb8ljvqsAOMexCYGQg+Jrl6fxWTTFXsslLGvvcRcgFguKr6BnqY9R42mVD62OLgF+8g4nKccKGZ0LriC+agFgSOwk5Sqo1Mn9R1hcJgh+9wI7R3eANKvHUlaz4BHc0z7eo1EMIdGY+boeYiLOd21vb/4TOmrFgQBYbsqGLO2erMMZIZ01GHr4KXfEpAgx+bKQplRbYhrwuDe3tAAABplSURBVGVwa25x/7XXC2Jw59AiuB9V6GLG3sFEqVoEyWmXxR1J8aYl4UXtIWAqTIT93xG6+cKpvnJfzpRffHauvEd7zv3Bc4F54ebZviNhDr6uMFGYgLWHsOZ4NDBtEkfjz15/7a7MD1JZW0GXqHQ80VIMHKBiADEPULvYmooHcPNsboxU5qY9jMdNDJlOUwO4lABHHGplSs0bYobCNfX42AdYvxBDdVdhr8GI+GKdJyCLOxxZFUwIkXMwzLCSy5C6EAllHs7XeGA0IysUSFRUfquw1fbWM7hIgPnMwa5UofQdnq8vOW26hsPyfupQ1shL++2TUHOokyfQiqrI5IbEIwKxJiaCSaXyluFgazz8njoN1u+81y7gYgkZVy4+c2xjmFGqESECEhOScG389KmRAGZB9yi8PRg8rVo1j4aBwG0wSAxiirhyvNZHtN50MHdsRtVuHNko7QfVemNjx2AhFZ8+q1iIL20JK5BNsScm8+FFMXC1v/vC2kCmh+xmPZMYBvaUMvaYLrgm8fEv6fWHBK1prKODQ9ewnAfRl1SkcvW+wOm7muo5CAWJL6KZxRxFshN3gddDtjeSGGwBYka5jOkmMBTmIWk5TwKVOEGfak/OXwnjI8+Ru7vEvRcB94UipgaF0rUJirKZqchQUs51Fa6IA935m5fLxDf/0+HW929fVzdxFcybXiqDn/w9qQeX1IrvdJmQmTEjJqeWqQYsr2ifaehLwhhgNMAsc8O7MpAJ88gdwOO5OSf6nNU+gdksVTS5K9NtQ4tbmVJhGB3w96ij+M8/f9aBXlDAjGwMgs7wnlmEaYxxDSItJqq2YOBS91j7QRm9dI9DgxBIaYmFFLNUihYwLAADgGMxXoHK0KQvWq6sqdQ/TXXxqKi2qMG4jcaYwjijaIzHnKoCl/aG+N9VQgNuVYbRvusMOjOIylyqBMFd41h8bGOrlBBNUHr77r1GtJZU7iH3IMzVIULmrPF3xN50tSAIDrmLiaGL7n2ASTgeABOGdQJ6JgAqOhicOCaLmSTzN0eKJOePt9qv19vLpeRCcymrrZuy+wFSXdcArcyqtDc7YcgQGbvl9/M5e3X4nvcNFRobO+CpC9pqbkB8aB2cO6BhK/oT/YHjI9s0+gSfY98sVfV9XjVuY1cruyZJr16h3Y1NVZfKnvfFBN+UOF7TJf/KQOXwexPlXXOT5WmFHK+p3+hrutg9ER5u0dMiFkdxar0QCBgFiuqmGAHaAk2DzpLsxHloDj3NZ1//gDmi8reaD1Rv5hwB8NTXyuuAmHARqumUAUrcn1SWghngPQDnIJOUeAjKvrkxkV4/FNOb0z2jExggJo3CwC4oP98zgMj6c/ctUAD5vvTF0v/yF8q6NIg9uUJPCMf+yO8otvqaNAiZGerXOS1vxjXMZrRnTZEEMxW+NlZ1FhOTfWCNoptteSseaP+8zhr7Qjl/mxyiCzSgdTFmTuRDKrT9gcsL5b0XqIAVTdSuWBhE1SBaAeRGq6YeA/Ksh3Ug6AKONk2i88qrYKkQQDa0SeVYgyMcosUv5GUupsXtWxiESYOyWdaWLPKGgFyb1DizSFJXVXu4zEiDah815sEiw3iqTWQsIp6NxpACzkWj6auEGfth9dLnh8bDe+lDyZqw852UZaLMQXMh/Yr+B4NG23AsoomVeoowhBTFtWMVSevnYyOi/kdy1zArE3mrzeB+IhCwNS32NBqGQ4PBXLz3CfbhJ3kmzbiI5yVBXPwvHpaYIuAGXIScmxk9jIyrA+Fw8Ppc+mNgvjE2NntiBbLHeGFiGtW4eX2b1oNoJhxkGEHmgLmQbtsYLy7cC0smuYxcBEm0roKl9lR0AYANgPPeRq/0Hq6X5Scul9c6s+WrW0dS99VUWM0wnloACDwqX9ZrALjrSD5dWBr8QDhz0rhe1ZYAPD6v3oIDEQvFVViHcFDVlYiZAYMh6zMFfLnL+E5FzDAbrZBVruo5RC4+lr11VZoIbJSCt2gkPB/zDklLLAKVyskHeaz5qy61cyLs2s4tLNvaD4rrUnAX1yuCVb3FlL6hJs6f/7vy6IufLXuKheACnnzot0t58u3CIVbKhMyMKRWxnQAf0N5jzrybRsocLIwac0nz5loQPt3XWjcVE8GNm9EaqWUx0JouE8ej9RB0RbvHZZnX5zWZTzxztlxSf0Xur2OH9FnW53Ougmlo7ltChbn5rlYG4dgIR1cCVupuGKSEQCxt2NcQUQg3l3eEIcT/HC2DW0nBEwjRL/pnVAEqmESLjxgP1R7XItq/x02Nxox4dGI08vwUmQlzyJw8laG2k/BhIb9Cr6jggxsTLSZVqLQeipNikKLacwF8eQis0hFoh+z6dMu/gKMwg44CrDwORXKV0svBDtQs1yAeYJ3WKGDaDMhMB82EOXFVJamDs8CZs1UmSBefhW8HmQ5rBpzL/hEU5KayRl6bppYWe2giDhjzvocr2AnK3lR23ZDqvBKmhXvRGIrDnRPv4XJyMAwYifeOo9QYDiCzAzhVpPWceDti+xI0x/zj/oQNwpSotsTnZJqp0Sah0QOZB9Rw7Co0fqAz4Rnb6kB+a3unnJqbLa9OXlYHLgKElLwldG5S4z5D2WvN4StbAgCFyKsCpNTs4/KEgn3mNL97IhqYhx3KupvT+i5VqNhcruE0ngyksn7vakNpVcfekFJObwmk8jn9vSfCIyaBVfE8V59iL3WWs9ojvAx9SuqL+4ahkjylgCnNhxgLxy3ouSSCEsAIc7HGLEa5KeBy9eU/UkMdaREv/lw5efp7y8SlywqakpmhoKkjXRjU/ad0R9FOKGwDvoEXx8/UrFaVMLKu+3akwCfMQAQlmlVX6yUN/kmVscMUo6fp02oGxDn+6vddCHiKlqFnOFnQRJTgM98mBx2awk2frWq3b2ZlDNwp/m1a/sbNuxbEPKfSmx8wlM56w7XwzIQasYZBuL4izKVecJ6TDMd6eSvDqG8P/xrXGtqLZksm+gCVzniEd1ZOaEKAgDAXjEGwbsZpmkUO26XcCPxAk0EjMT/g4iLF2aFUw3aDXjAELoaZodljCNt9OKp5IkDtRIBd9Qv4OQQk8WmkivMdsNdNx3wWCx2Jyj4k2McFSAFuTYDRUFKuLGuCodQrX7WeqIitfmU0EXaIZ0YaGDwFYKrb7UNHE2DX9N183wPnbGG0LmUHkJtzy57HPYz249J8mpcjrvW7MyIx1zzPeDYcd2GTLfsD400wW0DSVORCjouIcI+KoA/EKAhwOqSKkQbtybyguEpvZ7/cVYOXu4cCLuXpOJ5VsVe5CzekAbxPvse9fl8pzI/LN/bFyJTsRIAQz4fouRf0knDGJpqU1sg+04QHuxtNYAtFDy1BzGeOoCJpK0d4J/R3R8IiWbVp62fYXf92V3JvWLJFna6Oeq/NTDIZey4i5sz0JXAcITPcIlfM5nusfuPv/7rc/ctPlZPnP1zK276/lCeeVKetM2Xi/JLWOWkmNWCvNQYxDMsicOIziObEi4CJQ/LlbfUboTbEaearae1rDPp4Yhq9Q9GZ9Bd5rnNgreLjz53L3UCLAhqomkMLvss9CDNrNDjugXRLCTMNqxPRIMIgcvmGCVL6PR6JkD4MYghUOlgq0Xv2Zjh0OKCa6yASuOSJhEmMT2CcUYybGmOcI0zKEYR5lfRaz01jeBwCemAkBPXElvG8jVF7vonPoJ5l017wFgTXkDZAU1mrzvo+gSF+PeMNnM2XTE9LQ9ycLiZAwJCYjqIEXUuaGAKDk7V2g6Wsczn9yVMqiPBYcRNoKMQjuICLDnKY8g0D1EVtiWWHeDvAFvBA2NanHBqXRMzZjAW1GULOHmDaOPRd68WX7RR2ANiqQxBdOUz8giO58nWC3hyWjmHAueEGtjYT8wzpj9uTCEfmiqfDNSsSqWSwFSDTyUymm6qjaAyYhyNYzWw5surFAjgF1COISHHNmChHIvSeVP1DRV4eSELu6PWtLVVhkqp8Rynj31GA1e7SSplG2mrffvTibNmW2/Bmd6K8Ih5DzgSM8Iw2o6cxZzUWnokTRS/i93c4uBjfJiXztbdUgJ4Qk4AA6bGxK8ajwAW3CUBCLxFnIAndkzCY5HNmyCnYgxAC5wDXgOHEOGEDpPa76lNU9RkROecoq8nh3FQlefTyZ8qbN14rxxffWSauPVsmL18sR5fOS0URcqvNPSUg9Vk9hyAxCtmAJmA20aqP/hhc0y3tyTqZonp9RvM8r9fAUwAor2qtS3rGkgrvflBp3T9+TTkfZuTRKqcwzxsNc88txRqTaGI9yoAZA0JU5+R+tNx6YXpmEFw0V2+myIZdb+M/kea0rqvPNyNIYVWTbrQILgYS3tzHSu9w4BF4Wd9Hxja9+rtGG5oTlfjNbbie5oa6FnaxJqZglMMRzaN+1J9nzAMKV3LJa3QirznRCkZmMwDlDllIMlLmbcYIxsDz/OUQJCHc9nCw8XofN2L6dMJ1cavFm+E9htj1VKeFM3cTZZgpP0hkZxbabcyeJKXbaeBoYRwY84T4K8JtL4dNjMyNeWA6wUwBZKPAaD7WZnIxYpzkeXhxnIDF5eYy8K7+dgo5Cd0m6lRoRotAcrqtn7M9MUHAdYJ9gEm4irbGI7sU+QumAQjo9cFM6hlwYVuSGeNRCQqWD9M4xI23d6CWdf2y2UXL0Fj9fWEYqs8oprGjz/QmF8ub8/IGiKnMq88EFuA7pinTRkBUKZ9/pPlL+6ABDZMi/+KCYHxMoS0xSorfQujcGgA+ZUYYsyHblfkDYF4R4WEqgAUoekFeEhG61Dw6iIPZEK0J0VFYFu2RSlYcB0An6+tq7aj9xGOQG0M2DeeP1+HBv32t3PiP64qKeqpMrqyUk4sXy4ncnqeFQyxoULqL9zgHTeqqztxVzDVGvFLRhh/uqa0AuTpi5s8qcQRvDdpNV27O9wt7WJfQ/JVnF8tF+WmTMwXBI4SCdaTCeoT8OI2MtAgOM5gWP+kmFpOjc+M10r3zy4hBxDYOsSZSEJPCkZUMaK4ZeZmqyuFK/PhyG5PLC01lMQBZQTjeb7ZQvpWL3HjaCPMY+UjCIJDCFcDzmOP4SOb6FkxDDz0kV95BBZGyaBhc+iNJeOdDGBSqsfQVlbfvwvPHVsQnHI0iDXuwNQMGwuJTuUEc3pgGIc8BBFlMcjvse7C2Y3DUoKAe7QCeaA6OG6l7CljlGpy+sAlCcul1LqWZUhr9+NA4cKQl2ol+BSzliP1cnoeWY92u2p96djppab7ET1iTom4FYOaUNAPdAUsg7gMjcrYcPvsUKRashaOQZlRD4kmKG1CPQ9+Nml2LzLIHzMtsNBiXe3igyljzi4cJoG0gKQmT2Jc50u/JdwBzwDzrScsQXoC34ztqxrOq/bynFn8wMKpavVMEM6u5gPq/Ig1jWwM6QlPzpv8EDILjWNBnMU1gYriXVQjO2NGO9oFoRrTkriU/xKQ5sa9mnTEBL+gZTo6q60O7Q8NCC4G8cjcpV09bQ3JLciZUlb71PzfK61+/VY6Xl8vklfPCIs7YS3RKJtVAQvmaVIhLUhmpU6FseUeWUuuChLVZrWVV+M0dtAjdUzqgXxBjoX8IzXBeUrehY333Z97utkM2X2152/xHsIdufZ31f5hfzUfYaK+FKXBa/q/iDxaWNxQHkVzwHJhVda50RdxzxJT5ImAqDCKkHNuTy+w0Um9TdT1WtWvczhk3WRqjaMymAZTBAqqrz+vhJoZtDE2c4aryvuVk6NHzGTGwrAXpvKdy7DOy+yxNdcFgEAZQhUfQkTnjcvHFpeW+NOOA9DvyzNu+jvcBTZsAIl8zpLKAP+o0xEmaOHYOBGaQOhLRRqhxY3OIjMoaaAWXoRM0YyfAB++CXqOprBkL09f6wBV8A6PWM7McNmRPnIfZkd2y0duyhzaLSCLyzvBegsASm8XFD05gtif03cFkWrs1CUtcVAiLB0sgyIA8BcZLbUq+z0VEdY2mk9Vm3XhCAHzdhBdJiA2PltUYA7P38eINikqP1N/H3FA9y+O9ff1+ZPNjmjiL3lG51xuUtY09mSa9cvbK2fLK3PlyS1R1oiY2hIi/W/neqrhY/nFtT5oG5glElUCxZRHRoma3q7M8UJVfGMKKzo+CuXMi9mPHFiR3AyEAjpLGvdIotB6MS9yLa/KsrIio9/T7jvaNWAmqUE2JPsAvdjhfMawz2Ih6Htom2sW9N75V3rjxoJxcuKogCH3yzKKKySguQh97QtoEHXLRbJ5TnMRmLQEYDER5GXJZPASL8B05paKzM+5ofm1yoDiKo/JjTyzJyxNGwKipJTpydY47GiIscfPmTvkvzrVeMl53wSHngZhB3BODwDWIRAmRORbb/+bbYRwM7sYiaMoGpiIRhpGPYxpDrgiD/1+m0cyN5u1o2kKzgzzp+qwhTsFYcENfVDYgYGRDaUdl7jj4uEXDnEIsbHJbG7hJNo8NsDJmaWtiYQyuBMRtRsVGhuOSOYnbj7WljFu6HnHhkTT8tNasxgxEZI65sEpfDwObHQnKE9FceLaZKwTO2BF3mb9xTZ+H09pzjrH7DSYEWKvGRUU6MQFG30uUp2WgtYjsH4QPWoGm0LwZXK7qxtNX7KoFbEUKVdAWIlYUTYgd9qFxwCx4FsAdc6HKFUzB1SbAKwxWIolr71MzrgqQ6fUjfdbgMTOEebBb+pUEqQOpz2gOFCvu7iuqUJrFtjp4bQh9BMs4OtxXabeu1fstfXd/+UK5ObVkkHJFFDktNXlWQODnxSwmpufLEkVctQQ6fnekVYKVgBdAEJRzYw3brFXjL+sOQfjoTMRb0JEM6U5Rl/taMu3z6N5FtaozmjOVn1SCwTJyh9gDvU5+h+t7az4DrZHvrt5fL2++vlomF+fLkfCVjv7GxOhPzaiAbqe8TUd1IC4BxnJJz4MhcTfvSMPaxjMnBkoNCGIxLikI6gcFjvD7r73rtAKvojo4TN4KWjX90R6ImbCAsliPZ9L0DYVG84m2G3pl0mYQ3NFvvgGDYCU5qBBSMwdCaCE2gkh00I0APV6a27hEWFVj/RwIzKNC7WEiLX08DGIkFYfPj7jyT9M8xuMk2r9bnARk1V6r5xAmYhsszG3EKAjFhtpqYBAuT/2HnQcJJHkq5fbYIAi/ZW1aYZJb04QFpzWhhTsjLWeqCzVMAnWd9QbETYw/p4XBKiZloJH9SfEXJ4KhbVhYV45s1zGfCzNpGpTNEIOxGTv/ZaE+OdeY07qQIn4+G8CZJQkLYk+xXASALhtJa3CTjjB4JfykAjTfoR9DNCB7KqrJAVMA8LNb1JGjaBZxkboBDWvW16drrUw0h5TfiwaGT8R3SzOA8LwSBI0VQDAXmJbe9zrjYiYvh8vZ159d4UlHfTJGD0pP7pE9SVUaJuMZ6eq1LRHQbf0ZLC6X3dn50ptVyX3txQviAnvaAZ53TwENW9qHnoAKpORZmBRRWNa6jlVqP7UhCZq6oO92Ne6c4qLRkjb0PcyWu5r8olzf9CGd0/ddK0OXZREvhEDDLR0GHgaiQyFw7ituUMLWAQF3Vh+UN+73ymNpPY/FIE4EMi5IjaDa077o67zGu6opqe+Q7zMm257uRB/8QwFma9qkc6K3Rc3nA2cny7LW97En5T4N6ST4rd5906SOnDQKsImmhcNIjLCZrkPj8WBEWDnEv2kQ1KS0uk3mmiV3ODyhy+3fjWhRyxyVVX9MElZPEw1v9d4XteqpHixUPw5U+j43vbm+NwQc6yWyzLPtlEmPGMlw+NhYFe2svGXk+63faWMz/kAH2fCI1qTFBIFE1fsEUkXSgqNI8uHVECBGsROHBFGlybpGJH+iD1lAJHQqSx8apCIk2Q2IdEJIGDQQ1oBXJJl50YbcEtDgp/MubSqkMxeHllgIB3DZk5AiKKSaG1ASw4knAjMBzcKowegcjFXEDYxpQQ4AwGla7ZnVeN1miG5QQ5drNAfWKdXcN4A2f9GmYGopr+cZVTA2tRhtilgwRMOCtxHiw096ier7dg9Hc8Oz4+jTutYwYht2XifMBSAyoejBZXCZ9tEqhFFsKmJzTQAnsRanjpWyRPNbnddtaRkwkEmdVffSlfIPhwtlSUEGpzWbl5T/fF+BdP/ySGbKMfUbBVoKoFTZ5rJLmTdpLX2DkCobL8KHgU+LaOdEPLctzenwRdVvPBsyT4jw1IEQ0tyRB2VeZ07NyBU5hgjcIuKSNH5CqOfwBmkNy4r2vP7th+XuQyEsyu6kd+exwNeO9v7tap21pPG+rmzb94qBn8O9qnEeihT7mktPayQK9Yxe/+DpifK6mObvPn9Oad3ZZ86SGIiR679q+pqLGz3XYEg+C17VfsZpNJp87hoc3RWl+GAiIJt/FAZRA4QwFOyWS3BHQKsAIfzhYqHqh1AjLWtw8JBDNYbQOFZbTCP8Zl4MAUYDh7m8454K/9uEz/8FLYlMgqtkwU2zSIBSrOwWls06UF1Jf3WyE5dTf6eHQhR2cIUjaQwomCQL2aWo6lFoF/Z8VIbCHHidtGlH4elqH+nz7idhAsQzwAzRAiINaQeYupmJQgx8CEOqce96pkvsWw00KG+pmyQb/g0zM/mAT9aVA6qh3CRIzNmI9qJYJ7H/nk5RwR7Ys5oaz/ydwVkxJ3ufoOZ4dCLJU5KON+zN0B5BtO6pamA2bfuI1ORkDogdhmkitaoJR1QkT4A5+Z41zcesK4vgE4Q9G2mHF1bGQtivv8NceYiYGyBhB0Rf93VTonmje1A2dvdkgihrlNXpPTpUbUirOJEblZZ8/ZmFckcS+00p/Rd0VleXlHotJnhHGsV/bSuIS1qE07uFQp64n2UqOcHIpikEq/Xh7eC83NCnAjV6S1moys8gtgIGqvGnpVFSIZt9I+DNzZF4FkIXfmiTTabK/Y3y7VXFeVLMRUU4OzNKz8ZFqzjvp8RwrC0Spam96UtQkLqO0NoUs+rL7PrIvIBZxYv85nsUoWnTFUzLIRthsVxvzomLiiaC+dEELsyOO2OKhaE08Rom04Kn2PL/BV5vMWQmDnxjAAAAAElFTkSuQmCC"/>
          <p:cNvSpPr>
            <a:spLocks noChangeAspect="1" noChangeArrowheads="1"/>
          </p:cNvSpPr>
          <p:nvPr/>
        </p:nvSpPr>
        <p:spPr bwMode="auto">
          <a:xfrm>
            <a:off x="155575" y="-808038"/>
            <a:ext cx="13144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data:image/png;base64,iVBORw0KGgoAAAANSUhEUgAAAQgAAAGHCAYAAABMEMzyAAAgAElEQVR4Xqy96ZNj55Hul1UACvtWKKD2vXojmxQlkRJn0XhWh31v+IP/PX/2B9vhiBsTtsczc8eekWaooSiSIkX23tW1b1gL+1ZA+ZcvcKpPnT4AihqXguruAnBwljefzHzyyXyn9vaPr/mRa+GHP6empsx/+tMf/GF+ps0bBj/X+vrwtam+7QVziMExrJ8+R7beoce49Trvux6+VX9v/9FjePiS3vDT9ted3zE49cHn7d9964DDf1ivO49nfdb6vdvx3L7X+R3O95h767gn487TeR+c77WONz09fXPN9ut33kPnv93Oz3qP897Z/+28L3q39dFdXV2Jz+d7uzYcz9H5bOzry+3e2Z/DpGfp9nzd7q3bPb3LZ6e4SD0Ha42Oem7O4497huOuye1z9t+Nez7O6xn37EatF+c6MGtlb/+Q2/B2semB7cBgfUiN2+3irAtQIDA3cGjn5sYODaPPn/q6WRwAyo2RqmEr1tgAxf599vOY9JDdAGbcTbNeMwbXH5y4teidN/CuC9XtHPp9Pfjgx37dalx2sHJ7oO7f25e+uYfTt45rAYfzuyYtHDtgWN/nPC+789D39/s9PXtz/r1eTzweoHz4DMctcgW1UWvIWi+jjNDNoN1AfNx9nLSGRj1n530Zdy721+zPxH6MUd8z6fzsx7YfbxyI2NfyOCC7OZ7aue2LAIijm1/dGLT9HcM32wHC7uvNTRhGCeZjw6PZb8IogGC1DM7GZpnWsRVo7MhtN2i7EdgvetKNcj4Y6wE6j/EW3G6+6daaGNjCuzfJ+f1Or+u2MOxA6rbwnL+zznkcWI8DNKchK4BNm+fwNnIcZ8S9Xt88tm63MwQGjF4N33GibvfUMv67Au6k+zEOINzWwl0NkDtx6/Eax+bixNzWpPN3bufoUXAfeAjzduc6GXXdk56rHeydQGX/Hrc1ZQeIW0CkKYbzA24RhIb7NxfPXzWS7BvXe/tH32VfLgMAeWvs9lTFdSHa3uu8SLuXsRab24Xruem9H+Ud3R7IOM9nfdeoBznK8J0P377Q3KIN5+Jy88puC87tPt16KkPQNuneMOWxf5cuWIPTum65cdPTnpuPW+fQJ1JQ0O5cdQAEj4ki9L+ZmZlhWjqIIkYBtnXAu3hjNwOZZNz/f4GOfreuUbUB+/Myx7cWlu0Ex62bUQ7LCRDWOhl1jT/k2uxr5i7PYxQY3TwvJ0BYX2Dl/tYbbwHE0OittEEvzB5h6M29xVm45OCTTswJUpaxT1ooo4476iZPWtDjztP+MKxUwg2U7Oc+6jycYGB/uPbPG48/JlS3g5LJoQfoNozGBuGa4YL4W49jTU0rIAzSFfu5OcHs6qorrXZXZnxe8YEf1XpT/ICDZlBeLxxE/0pm/IGRnJITIEbdV/v9c3rESc9+3DP+QUZGCnfNfXEChAEOG6c27hqcjsvt3jqfsR20ne+/yzp0vmeS05tkg2ZNWADhRJ6bk+UvelPsAGFHPLfPjQp1Rt0AtxPV4zpByn7BFgDZo5MfdhMHec1dw7txx7Yfw/5gnd7avuAmPRxr8TgfsjPnt45jAEo9nP43BJCRYIQB9IapoaYXChLWvbjG0Lu9rlQvyxxmSlKpOele9eSyVpNOqymRQFAuq5dEDgEJ+oMSjoTMPdQYBGZEpuEjPF7vMJq4fZXjjHSS8d/lft3FQOxG6XY+do6M3OsmDXC+d9T53iXKdFsH467/ruDmjBj0ftzYyZA8dssOxtqNM4IYGLd1X94SYW4H+SEP1Q00xgGJFeLZST77BRuQ0qhv0soZ87obgk8Ct3H3wbofTpCwA6MxJjVKPfHhAhz3nc57bEUQ9mPaf+dcfIPPE3Xwn+YQzU4Xj+815KLPo6GeSLPR4d9dcz8vi3nJX1zI4vy8vH7xRmrNurz3+KEkk2m5ajakBvdQrlQkkUhIOBqTYqkuHE0WMkmZCYUBC0hueArfDFGFIVIHobn5KpNzv11TlgO49RwGnzA/k56F83U3Q/oha1S/U49hTzGs31n3+5ZnH1bwLKNzfpf9387nMmqNuF33KOftXItO8LN//6RowhUsdZ3aAeLtAr+5HSPJmVtfaOVnY41R89+3ZM/IB6fhsHkqw4MNH8LN+21smJ3QvDGYd7nDO0GI09tbC8Ne2XBDaOuB2g3Wuaic12qOo9elXt9zO7x3LnqnRzIAQ4RgAadZeFqFAgBuHrKJEBz8ULcn7W5bfKQBXUqTYITUK0QC/hlpNxrSaVSlWa/K+fm5TPn8Eg5FZCYQkTqRgz/ok3RmXrqdK/GQX1x1ryQWn5M2fES33ZJoJEK5sy9NAMQPMCTn5jSREZ+XUrXyFRpd9K6kRySin1WMMFGGQhfX4/f7DXhp+Vz/PUSHW5zGXbyom5cf9czGLQo7SWmVk28Bg0VYmnMdAKBFqOtzGRm5DT93l2sZd36TgPMt8//2KDe2bSP/3RzaO4BoAcTNQrTZpnUhTrT7g276IBm+8Qwjb8CwsnETGRiAGCbNuqCGAHCDA1aePXjXIKr4AziPUQBxF3QZhdS3gUHDMs4fz61nqmVK9ajWGrM8zEiAGCCRjQTUZWxMjN8NiswDDm1KvBilHp+CqDn9HsbZbbcBBY9c5i+kWjqXcj4vtcus9JtVHL0PA0fT0OnIFQvcH0tKenVHwrGEdDp9yWX3JRSOSMAfknKtKrOzcxKKRuXiAjAhJZlfWJBgMCSddlPabbiIGSUx9XFPSQTwuCaiUHBpXzWlB0B4fQHAqGaSklg8Lr5QUBLxFKjhAyAGkcYgwHqL9oM1aOl0bke2kzzsD40i7EbiBIhbxj1cZxoNWtyEHbjta8e6JjfnYdnTXYHDWiM/xA6te2BFR4Pl9Db+tr7bfs/NudoBwjIwO+E4CpWdX2C/GW4n7nYcN+Oz3vdO2KYPY8gu6+eUE3kn/P4DwcG6Fru3dp7vuIfn/JzbjdeIQfULXYx1Bu85TeRwhdGoKXgQGplSsbXgbIZhR3kVJVmEov5dX/Mq0CjngLce1s5M+jDdG3g1BYl2pykXp4dy+vKl9MtZKZ/uSv2yKFMejD6A0AnjDkUSUi5eSB/biyaX5aO/+R/laiog5XJenn37FaCQkqW1DdKPnCysrUu3UpfofFr2nz0lLTmXSGxOqrWyRONJuSIFOXn9naw/fiDeUAbQqUkqucAxFoggeob/SKUSBA0evrPIaXOW116ZzWTEHw6TsgwATu+VpkNOB2Unaketq/+oU7MA22nQ9uPeFg8OoiE3MBokVjxpw/W8/XFzZKO8ut3e7OfmXGtu32//nR0grGPar8nJNd4CCKfB2k/Eem2Uh7Ned4LDKMNyvZGOWvNNtGBLM/Qm28Ml+y13CqvuishOgHC7D25gNg4kRz5oPO71NPG9tZjw/t1u15B76uHtObq5/0Pi8QpjUQ+qIbsafk+rCi08frcFOHgABDgEFTDxmRZefJrKgne6JyfPvpWLl99I/fxE8mVSAC9L9boj4XgCuySluKhIaMYv9XaHaAGw4O+dzrWEEkQRAIEXIPNFE+a85jcfSLNalQ4okuG1N8+fSL/Tlh6RRwCQqREVLGbmiBB8kj894jtfSTDgF5ILSWZW5DqcNLcxEk3KtD8s9XJJIsk5WV1b4RoCRB4h6XH+oVCI7/VxnoNnPU3lxL6+9O8KElbUp2SqvTTrCtA2bznOMTkdnR0gLMdpjq/OaMhXmHWgYGwDiJvo2xbh6u+Ud7FHPKPsxglMTnsxa0P/x3dOIh6da3Gc7ZkK15DbM9/xZu+I63xrZhYA2IHgLkbufL/bQ3Ki5yRDdEYRTiR0fl5fd7tZdwEKJxk66dxGRRsWQN4CUhtHo+nA1JR6yEH+qt5e/94BJDqtBsYRNovdLH68v1YOFBiur+EQTCWhImUqDN02vAHVhHq1JrVqmdThXK4pQ4YiMUksLBKeX8nFq++kjRGWy10DLItJv1QbTUNCh8JBqVOq1LV+xf9V6leSLdcBEDiGq2kJJ6IslGuZi4Wk7/GKPxSTeCImPiKF1OZ9uYZz0OtYWl6Tg/1dSafnZCYYlq//r/9NurWClIoVyXNeiTD8AoCYjMwAQlomDcBRJIhS0hKfXxFPMCgXx1lZ2VqV5NKmZBbXpVZr830zVEjihtvQcqwPkLCMwmk8FlhY5V83A9DP2D2+ARkrXXU4JufxrX+72clNlWAIEKPWjZtduTmRcXZjwHKYFZhzUc5mBE3vFp1Y98BeHbTWq/WnicztAOFGUjrR2g3N3NIIN2R2O5ZB3BGI7jRmJ+Lab5J1bPvNt4PKDYo7APCdkq0uFhcRkfO63ZB/3DVbr5mQ2BgiiTnRkCEZ1ZNwDzTn71EZUPHRFK9flnKSIPyukQI0CucY/6WcH+yLn/z+/GgP47uUarUlRYhFr2fGfD4emJJMMiS5Qh3eICK+fgub1EhiSs4uG/JoKSZdjTaIMpoEIrOxgLRYBa9OSQUKZfHx3SeFlmTSCfnx5izH9MpBqUYZ0y/vbS/L0WnRANj8YhSjxbAXM6RFRACtawMAyj10SC/2X+3L8WleUgnyFB5EyHdN1aQDEJHyADZb80HSnZ7kAYB5gCca9csMqU1HuY8rSqorS6Qt27L50c/FFwiRAk0TmUTwunATPMMw52NFDfosrHTLbR3c5bm4vcdtzTh/Z5I5R/nshvsa/t6qwk06D7shu0UJ9muz/u5cv5MiiJtzUIBxUQCPOkcDyFaz1jiDv4sHnnQjLGMbBQwjgUTBxPw3uPMWQIxEzuGBnAhqN263vhJLDm6/jlEo7FyQzs/o5zTPVjDQ8p7m08o16HcoYah5tVVj8Ogb+F21UpLWZV5OXz2R0vEruWpcyhSk3lWjIkcnZSNSUk9/DduvIXUwMCMBIu9qoy0BQvp4LCh+/jzOl0yFZMaHwUUCGLueg1ZNBjqJXLUtr88KspiOG4DYwPM3r9pSh4wMQRZuLiTlstIxFhAO+k26oOKoUr0uPc4hzecGjjcgXnQQU95rKfP7Tq3O5yqys7EpM0QvuXxVYny/T9pSabTk9JxoRysefo+kI36Mf5Au+amqhAGZZrMDeBA5hOMyu7QiWz//a2m2eH9yVkKxtMzNL5BWQMByLgOQGNx1tzTYbS3+kHVnX++uf1euaEgR25sNzSkNeSTDq3OjLNLPgSeuBKG1vq3zt4zZvv71Nef6HdezZM7fkNcDO7JyBSfAme+25et6feb9blWMwQkOboL1ENxu+rgH8YeCivNzepJ2MHADCOfNH4Tk7yoDTd4/vMH2c7fAUW+0fSGNAwjLkw2X6cAAdUHYVI5qqMrgq+fW71WDoIxhrkgbnCpKGJ7vS6eUl9Lhc6lkz6QB+dfpVCXI69lChapAjzKjX4qXNUBnWiKhAN4bXgDD7XH8pbkQEUWdSKMpRTxzMByQjaWItGoAChWDIKF6MDAthXxHnpwUpdTEm3OO60sJSo1TclluQy42JYaRPtpekALgcNUlfeD7o0ElU6ekdNmEWO1JBqKyRqny4qJgdA8lPucJzslZ9lymuf4o57m9uYyuoiWzpCj7x+cSgAdZnY/J/llVGnAc1UoZcrYrS4mISVGCAY8kiCQ01eArpd4cqBgDsVmJzQIW6w9lbu2hdIGa1Nw8fMQMXIWmG+/yEpPW6F2iVuf6G7WOTQSjIDDkxJzHtshANXJTaxoa301aMTCxgRbG9uNMo83adKQvN1zI0E5Nd/Xwx+0aTc1nWBmy3udMt/T3dqC5iZrsKYa9qUq/yApl7mLszlDJntvYT/4ux7K/x63dW49nbx3X7x4VZr3NEfUmvq2EuN0g6yY5QcICyYF0WaMA6vmkA4OuSrwaebuHcFh1Hho1dCAQFQAssDBeDmBoqQbguovuAEOF5c8fPpM24JA/P8YDVzUHIdXwSqvZlSwCpDYBoZ9IwcP1JUIYBUReeh7D5kQuyxVp1BEtAQyaqkzjiZfiAclSFfBiQKl4GOPsS4scfv+4KsfVhlRbfbm/uQgpuCjli1M5KzelhjEvRDFODC8O0djCeNNzEVKVOORjU3KlMuBUlyQA0u+ha+DY1VpHakQcbc63DZmYPTmVNGlRHF5jlnNotbpGD3GQoyQKYC1nQtJodOUsXwNIukQjHUnHI7I8G+D7Sa+4wYmoVxrcHtVcePw+mVvYJMW6MGXR6Mq6vP8X/wMkKPqLVEbiySSRhEY3SLstjz0JHfTpu6S1dwEEtzX7jiOzHdt+ThZAuK0t/Z010sBuL3YthcUJ3OhDhmvfvF+v6Ta+3OEuvMvFWOdmPxfrQLeEUm4oNM6gJ+VPzofnBiJuV2RPB9x6Mm5O3jD8byOFm/fqonk3rLh1Q50SVOs77VGEfUHdRBnazaiRiEH+QdA2AAqNyjW1gHTkNVPC5HcdwmoVDLUQITVKx1LYeyY1jLNZhE+AJKzCEWhO3qP8FwpBImLwVYiCrokOVJnopZQJbzAbgVickQuAo1iAH+CX06QuSfiEpuE2KJuSBngJ+UOASo1KBnGKnDcHqs0wOX0kTN8E7uTivGy0E13AIxUlVSBK6LDSYpEgXjpB1NIFFMqSzVdICXwS8k8jqCJZILKIxGJoGFpyxGt1rjFOWbJIBJPgszOIqDL8WeAaPJqWEGHEQ1QjIDlVD9ZpAfeIq8KzGdk7PAWMmjIfh9fg+7saWRFhBQJ8H8eIJeLSbbbgHTyASw1OIiCLD34qcw9+LKmFJQAszTkFiSg4vvI3E0zjLtGD5QjGrclx75n0Hc7ZKU6vbf9eK0JxU2k6bdJZbnVZ+ubQA0mdC1AOo5Tb6334CbduTn3JaRz2kx/12jiEvgt6O2+Q9ZmbWRJcuUYUo4x71DneAJ8Dcd3COTvD6zxnO3DdgJRGB3qDhwxzG0HSoEJBSzQ5db1SkIPf/Vo69aK0z59iKH2pFKpwCk28fRPhUYcyY1DS0SkkzBCRly0TASTx6suQhmXIxXnA4SxXkQvC/xaVjjkVFs2GJZWhVEmVo92oc1zOgfBfScDzateUC7P1a9lIRWRpKSmHF6QugJRqLlttiFGAbBaRUgdgyqRDGBsRAmTpeZbz5HdE/3I/o8bfAeAI54lsGlxPqXEt+/AJAcDgJ/cX5YAyaZ/SrS69Pr8LKhB0eUZEUA2Os8X3F/l3u1UnQPJKQjkXCp9f7RckDQj4AbpZPqRes0Y6pdFYFKC8QsdxVmnJfDIsa0QgV1jKDN+RWN0S7Rbb+ZO/lnBySZLpJY4HAGkPiIK1AynGcQ93iQzcnvMkp+lcx5PWpQU6lgMdd852gLI7XAsixzWT2clVZ4RvFQOcTv2dMqdBNTVCmxBp1A25yaeGBjIOxK0Tst9w5/v1eCZkcik7mUjBFsbd8BLO9w7fY+ZJWH+3l4PG5Gs3McHweuyft5/roKym/nkwAMXcH/0OjE4RumOanSj17T5BlPRcSke70q5XIBUJy/HOR6cljLgtUbxsAqZxBiMpAg6a/y/Mwt7PTBuDT5OnNwCIV3AHs4TkWoIMwymkICS1BNkibfAN0V91DGWOWWxSMSG8v7e+IDN4bhQRUssRqiOsuii1zP0NUzlYgIysEGVQVzDeXXmIFh5bBVyJ4AyVDZ4FIIHJkhqJNHitUCf9SMaMXiIMiOXhS7oco9aCKPXT5cnvAkQ1Vc5ZeZIU4JAEXC6IKJBWYOQc6NonCwDCqxziLSolUVKKa36/nZ6VfL1htA8hjhMlNdEu0XM+q2MFHnA9yuFkiyWJUTldXJyX0NoD2fj4bxBYLRNdxTX5A9h40fEzybM73z8u7bhLijzJwN3sZJKNjQMdAxr635AYdUYQ9mPfakZzORHz2SGhacDCLYIwU54cBjbuptuN3wkEk0DDet2Aw/Aft26W5RFMwjV4hwUOzvebC9I32N5rrmVY27VupPW5dyKEm5MdQIV53QWsbj43TGUG566qBfoRKPfVcidSOHouF8+/k3r+lEU7hVcMIFnOUQasUm2YBkQQDxF+V9AlYGOGVzBTovi+TAL2H4PbO8c789oiXpTOariBJMfqSQeiUb+vU2vBh/QJ9btoDrTPIiSzc3EijjDflRc/xyphxE0ihim8bohwPECeoerLcxSRel5eCEsVT+m9jRK1NAEwHSBn9XI04R0uKgACQKaGGyLVCABgWj69IM3Qvo4g/RwamaxlUlImzTmDUJ2Lh2RrdY7ejiIO3wNnQQrFNWX5XIII4azSkFyZEijgcn8Z6TYgqV2jDaKYIBfb4bq201HDoSh3os9jZ2vJjLh78eaENMojcb5j+733ZXbzQ1l+7+ekJlHSJT/KUKorw4lbPzSCMGvE5Zlbv7v5c7hW3MJ5N8cyCTTuGpWMe59zyJLbe0dxb3Y7vWmCtADCGVbYjXbUDRsVfjs/a/37LsBhasfccace3P5d+ndr3oRbN6dzDoW9Hm2h7Ki8zm2+pl0e+074pedLNKERhTYulShTFp5+JY2LIzl/8zspXtRk80FKmrlLeX1YNBqEDIs6V27JaiokRxdFQmkxlYYAJKF6wETQQw7flldnJfiFMAKjgKk4xMn9e33tukQPANh0KlUERS05r2gEcC0Ly5tUBK6N0YInUipcGlmzjxs6Ta9FtaXzGrwY4TWVBKoWUb6Tf2v5VIlRI9CCQC3isWNhKiwNgEhDCM4qSvRyBZmpAq4453OA0deJEvLlmoQhCzUdWQRcWmgluqQGWc5reyFhrqsNmJURcyXRPZTrlDGJbrS39LhUJbrxyill2ftEM0kIzhp6iAZoGcb4p3m4s3yXH1C65Bh1yqCrCyFJogBVfuTV6SWAhzw7PIVYa1k2f/bnsvPJX4knEOdZ9CTG/fKYORdK5t0247FGZouGnaBwYwvDaFZfv6sGwc1eRkWobk71ru+11qjz3K3P/xCAMNUSp5LSzcCdN/QuaDgKRd3y+FvlFVMpGKD4qO+xfm+lI++8b/gALXAYBYDOB2FVRm6CEFtpyu45+ngxDbM1YvBj2N1uXaqFU9n/9rey+9tfUSHIUrv3ywYetHCYRXdwyUJHSqzqQBqZmugFShB9mjf3uQgVG2Ww6jew/hWMSNN05jRJlGOsLs+iPUjIJXxCNBpGQHWJPqApz15nqWjEZQ1+YWoaAZEnKJ0yakqk112MOUf5UslRJQ6VRG2ATio28muuzjmrB9ZzWFtISwOF5iWRRogoAUcP10BpFUOuAALpOOpJUiPt2swTSfQBHK08aKShk5EiwQDHbsOZzJjI6A1Rj58U5dFqinRmGoJRgUXkKFeXGGXTJARkDlK2hH5D62RPDs5lHnDYXE/Lm5NL+WA9KXmqJiEte3IfYtyzpoZY3CcPBOz2xrLk85emkvRSBVxET4vJqKwszMraBx/I3KNPKYvekzhy7hm4HY0pTUqoz5ITUdBwW892g3Jbu7fCdD3UkBZ1lsYtEHGuuUkO9YZXU0iexLi6IYjL727SXz3mMPqeBBB2W7wzQLhFEW7Ga7+J9tdH/d5+TTey1yFAjLoHt6KJIV8xDiBGRUB2IBx3fvZjGzk2oa+OWjOVCuTOtUpRDn7zj3JK5HB8cGYkwsupmMwmfbJ/VJTDs4qkZmOGWFXhT5uQWqsSTUJnIn/CaKTMeOFTSoBejtnA8LRCoeH+BirGAPJlbZUOE/cfnuQwtAalRp88WEkhbcZ4OGaHz/SaNYBKz68jhVKbdADaaobqBARhg+qBemKNGKJ4ZW0Oy6K6nE0EiSYapuKS4PfnRdSZfHcEoKjzueRswigaC+gzWnAcDTgIWq2kSonTQ3kzoZGPViD4t3ISh8irtXdjDlK1Sql2IeY1pGlWhVeA1PpcTLKQnnVKly2Or2KyQoWKDNeRYb6EirG0T2SONEjXc5TzVSAIcr5H8BVLiLSi9HZo74r2arQ47693z8z7lpCBzyMlX3zvASDxicxv/4hnkaCbNDZo+CJK0l4VVZ6a2tOQO7IckfPf9sj3LryD23p1c4aD9Wj+/45m7v62cU7PYOHw+BoB2x2fnYS3l2Bv2eLwHyb+cosgRnlu+800XtZRVx6HzPYTGHV8K8Ww3zoLoe0M7K1jORDXeWxLzGL/jIWidvR/52HaSNFBSoPxcbNVCdnGgzchHStne/L53/7PUs+emrRhC43C1sMlypct+fzrNzQlIV3+o5/Ii69/hxFC1EH0qYKwcMmiJ5XYQEB0UaxLhZA4hGw6hxpRic8ddAoLq7Om9OnBIP0YwOffvpELPPd//rOfiBcy9JJSp7IxZVKNJMRhk1LjxVneFLmvOeEkRn4JAkUpY2pFIUATVosKyzUpABQiITj/JnIIEwHUCN9zcAMZooAan9kiKmlp5+lUUA4OjlSewflNcX5NjI2Kg1YkUWrqDMs0BqvVE+3MVF5iGf5DtRIHAON7K6g1qXJ4NQWiPTxMSvDZQdaoNb95dY5WI4j3j8v3hxfy0wer8vXLI1njHsYAN21EU5DT+v9cLCrfnRXl0/trgEKLVK6OvDwoPaKBc8Dn9fGJzCfIq7iun9ynJ4TS6fZP/kqWf/Sn4qUMK9ca3QCMOn17GEU4OysV/FVy7sbm/6EAMQkBnPY07v12QLhLRKzHvhFU2ezU2Yfh/E6nY3+rpNTlZkQng484dQR2A7L/3QqHrD0E3IDDjsZ2z/3OybkAqyUQcQLEQD02HFWv3kCJwptU0/iIwXWYdw1/huysnfccdz6mcmJyWNUZ4H0QQOnkpTrzFL7+u/9Fjp88kWPKgl6M5dFGkilMyJTxkAdvzmTrwSMjOiifHcpJroRoySNVQuUrSnmba7Q640U7GCHROfl+G5FQXx5jADFVSlIKxTxJD2bk9y9PpIb2YX4xKasrtFQDBKqt0AamKENd/OgErvDWF/RUaNoTwRsbsg8x0jTAkiFFaBLpBKho+OjTCOH16R2VNhxFFwDSSsYZTVoL6CmSGWTNpCRNqgka516SCmj/YQ2RE82uun8AACAASURBVIVReAf6KOgIjdN4NQ0IRahAtOFE1pLoM1Bb9unhUB5Bk6/NuaiJlsqc2xziKe8U1Qo8+T7cigJulwgiiObhSklWiMk5KjYBKhdhrv0wS08J0Q9/NeXeGKrMMyIIBKFcM0CUb1Hq9UmhDfAkE/L09JyoSQnTnuxwnx6up4wSdHn7vix89N/K3MYjoia/Ea6ptNusUa7simeqoOH2M4mnuOWkfoBYyy11HvdddwGDUcBya47s0FrGVThcs4IbqfXQeCwDN57X9s03FzG8GYNCwdtJOgOAGBqUI7KwA8Qk/sJJPBoDt5UurRt8q+3bAIQzorGBhJ6YVSXhrwMgHEhg9dBOEuvtZQ/3gMBjq/dvXJ7DMfyLPP/VP0m+VDRdjhEY/McPV6ggaKNVCxFSRWYXVuWaiOGShqtCvmyES2W8dB2A+ek9FIJoAnTO6zG9EJpv9PDamUzMVAPmAJl+h05NQvPT7KCfYYHXGpCMpSKNVVQQlMlP4HkblDm7GG0JRWQyETL8xhSRg0q8u1xYC+BpQnj6yd3D5P6qVMSKMEwtyWpqgJHwvlXy+jblkjZk4sUFGg3C+gVIVG3jPqfScJi9JOKg/ArZGWR2A6cgFaKJNF47BDjWOAeVUR8XUYNyP1cReC0vpCSP3sMHSDZ5r4qaygCPRiZh0qYEx8uTkjQBiBjAsL0Yk++PSwOBGcePEa1lOP40kdYUqVM1tCS//+ZL+RBe5wQw2koGJE4KdFLqoDadls++O9CAiiigJ0uzUYhP7UYFJJhJsfyjPyfl+DEy9Dg3AB6C56aLVWdvekk9zEzOW5ULLV0P1s+Nm7GFtXeNlEcBz7gI/capDZfvfxQgbip2I1b5pPR/av/g5AYHTD+7saWBGOmGF7ARhhYq6YecDVM3U5Rtd8ZJ+ExKU5wAcXMew5KidUGj2GNniGTdYPN7vS7jEweXbG9ttX9O0wkjp9bRbDiYPFWJ/N7Xsvuv/yCtQlZ2T1t0LCJNxkPvkFJonf7lmzyhNv0CmTTVhSJiqJrJeVUm/fyibJqM/vTnD0zZr4S3D4IQeZSUc4TeTS7m8Q5j2noQlJzXEcCxupQSHKQEiCjOjk6QIocx6I7EmN7k89GafcREKCoNGtXEIQf7pAAwI8YofITVbURRM6bhijxetQUoEacVQMgXTjB4FUbVAZhUKmqISaqXlEQBD6IDBYMO4PHyTVb2MfJP34vJwVFTFkkf3pyUJI53z5Nm/XhzCWPj7xCie1Rq9PweQhb6+J4yaVYqHZEmwq9ijTTJ16dMGzOVDoIKo8pscm8eLalisk96QsqG4GJllsoHnZ09Xle+QTVaQY73f393KhHAaJ5oQqsUSf+UbK7QD0LHah7AUAA8I904Q/Zdhej9iw9WZZprVQB8/PF9Se/8QlY//lM4lRhqzaBZ2yZVUieh+OAgL986RF3o8E5DgDC2YRsK/EMM2C16cIKInT+4a4VkXAThVrF75zvHFARuAcQtYzIAYEDU/NhZUHOhQ4AY1fRhVzveYoBH6ArsFQf7BdhLj27g4PaA7L+zn4eJeoYAaC7NXtJScNSpT0QL/WtcLZ6tg3Iwf/JGTn7/S3n9xRdyRnVCybU1GpW0NTqdJg8mV76k7n8Byegj5CeDgIGkBInxeVnY2bKOZCP9QDR0Wbok9CcSYeFq6L2yMCezhPyJWR3S0pWD0zL9EEGiiQDhdkhK2rvABUxP6Tkx63F+jmauMuDDPAisWse7XQMQETxwE4MKokwMEEGoRNlL1MJBOQ4lSrQZXdxygmarCmVRL7yDn/dBYeKxaSYj1eDrubYO38Mo+xbzJTBWD96132uRAnWRPM9Q6WgANnh3lVTTR9FAn+DVngv4gV2Unj+7v2yimBZ504x2lIa98C1ED6Q9KaKBlhKW8AcNjp2I0u5NvwgnQI9FC8KTWZmQrZc6Tt87I6u0lF8USnJva05+9+JCDvMoPPn8FgBU4/pWIUI1AXq4syJ7by7kmtShAbB895xBuyhLP95eoq09SMQEbHIvduA4ArGUpB//QjJbH8KhMJVbCWCllvACznV0F97hnXx9jH7CzYjdODx7Ku3GkY0Cg1G/tzg4E+2PSIVGkanGRjSCcH5wUhpgncy499kjB8swLeLE/nn9nXO8vf1irWjG+t2tkMiWFo27QQbghqnFDdiZtGOwGYxJP/hPxUF9SEhdNA3mLpy8+kZKL76WJ1/+O0bXNRWGFSYmra8zGo2W5RbTlZoYbD7PrMXpGRN1FACGCIfWML0D7/BHjzfl/PQCI0TlSMWhRLeiyoaVqPNhtPOATJsKQYGZCUtwAOrSfBhgGY+s6fEMhuz1RyVEGbSiAIWRNvX9pBXaQZrGCLLkDqurCximGnyLVu4o2oFriadmpXp8CJvvlyhhfxbi0EvkkGZidTGfM3tbKA+hPIBOqPIHY2YuZQQjV5VkE7TL831aPdA0IoGh6XyHMIbdQtGYppO0hvd/cnQp2ytp8RABNeBItPwbRLSlMyk0lYlxr5ogCxyp6dF4/HARAG0R4Xhkj2ExQAr/eSBKq0JAIO9T2i2Qrs3S5RkDEP7ul89o4Jqh4lKVdTgGnZi1CPmaB7g+ebQiJxe0ymv6BLhWWlPy69/+TjaJXh4T4bSIJmYB9HjEQ1UGOTlTq6bC6CY++QtJLd/nHENmFqZpu+fmO2dM3AUobtam/kWdjMlYhsmJ489JtnMz8VwPNXRmzjTALcVxOjzr35MAxcktvgNa9hTD7eRHncyNoQ0/NO59RrrpQFd7OuIMg+yefVIIN+l1K0W5hfYmUjAVcpN76t/VMLQjU0+zSclw9zf/r+Sf/EpePXltCNASXm+OnHeF8mKcQaw6samEMvLinGqCyolpryaKluVQV06qPVnfWSSOhkuALFS9QA1DfJEltcDjblO3D0SYFI0XLDNZOjabRPwUJrzPyMHeLneU6dGciIbqKeY1qIC7BBHXZEhMDo4gxXCYFrqGMODQZ3F3VSPAhfYBsECUfwMgEboxG1Ra4hCTOob++LyOEnHBdJpWAA+Nr/fRIEQAD82+yqqR0KoHmowXh+eE9z4j6rpA6TnPBOszlJlpJSfx1FVKk1srcAq1vpzST5ImIukDAMcQn9Pci+V0AAl1AM6FM6d6ssp4ustc3ojCVF/RIP3ZO8mbFELl4dv0WtSZSeHDk2sD2TURXBdt9h/9yUP55rtj+ez7EwMsSzSSncFbrKmylOvVPpLH24tyidbiEnHW5uaKvM515fPPvzSAvwMPsrWgwqm+zGf8pswbQXzW6yno0ga/8oFsffo3dI6uA7bajTtYpyo3d3NI44zNDUgsr20ZqxN8nDZ0y6jfUmgjPb/b5yedtz3itwPZKOC6lWJMQhu3ExploMNqs7rnQSjvOLgTIEalCpMA4Fak4gihrO8wQYL+T+czGGAYcFJakdCauuafM9TaOwDDy6//VUr738pV8UgOXp+a8uYZOfYcKcLmKpEDC1zHumXPTqREWH2JkejAlARiohisfo9cXzsQPegRdJI0qx7JdFUOyOU38Ow7i3N49ohJX7Q86MGA4kvrZuy8CpaoSZgKgR9yUonMBsZYKxE1kMp0SCMSKpUmCpg2syWpklApaGLEOj9CF3dkYQNdAOQlg2ZmtMJBOtOnhBpifJuOtFNuQcfTP311Ysq2qgSNkM7EmFRdLxTI0X2oLMMMeGGiFTxDgJO4JCqahQSdCcUhHIsQolGqDlEmWF0O9sUgEhtEYAMNhBKRMcRPPk0bNF/XPhC8vAewXFnJMNSGY5uZEfAqeH5NX5ot1JaAkw7DecN3JwBhlXSXaDzL0eZ9lCvIQz77nL6UXxCBXBIy+Bios72ckYaP2ROUY5fnSaciy/LLX/4KxWWSzyPMAnRmOM4iU7V0vP88nEtQp2DpfaF5LDA7L4sf/rUsvf8TAJloQscBauObWSPu+47ajXDS+rwLqLhF4qMiF/v32QHIDi6jwMqK4G+IfssQbCd5pwhiElDYD+I84Ukk4s3NNSXEwc84wnHSAxgLEMN5DRawvT1vIgYWbR9psRbzNbwuXOzJq8/+QXxVJjtfteT589eSwOOc1uiIpFeAahu5NEbLgs9BOqqa8gLDzREKLxO+a4dhjHbs04tL3h+TEuW8GKTey2PtwqzLSjopD3ZWyc1pmCLdiBCNNBjZNru0ipFdQtrRNcmyDMAWUvwjf4+gmiyZJq9isYbakjkL8AURTqSHt+sREjeoGhQx3jCeXecjZBYy4BERzTX7WuApq+VLhEJROsHDeO8rqgoFKXPOzw5O0UkETEnzBHHUOiG4Khej8AozzJx49vLA5PleFJo5OIKfPnyPFuuktOkr8XJPGsyuePri1Izwj5ICRXBLZTiSnTXCf8gMlNEyT0/Iy91zk8YEiY68fL8CpKZdTTibJCnABaC5yHfnL7l2Tx/xVgHxNfMm4CQWaVojEOL+NxhLRyMW3a8K7TkiiA/QaVxhvIukDF6M2gdgv359SKQl8ujBOinJd5DLlJABzxWitSg8zwIEqQdQ1TkaW8sJmSH68nmZh4nwbG55VUKr9+nn+Bmp2JJpH9dxfmYPUhspqV5lEp82yXYGjKj74Fr7ZyelNtZavhUZj0hnrPX/DkA4htW4RjSTtt5zu2AnQFjoNcmY7WDgVvGwA8VdeBC391jikFEhk0YMgyq4tiRD0+HJj198K7u/+j8kvbImldM3cvriuZyiDchgxFpbXyZyqJLfLy+lJY9a0tfzyCvSiwKah50VFh6S3lMW+1oKACFtuaCCkaB6cF7VTseePIRoywAWqlPQRarVgxipA/G6iSC8GGqnQTkUAOqYTkjCcIg29bxPXp3JehLw4VwKAEUUQ253aeXGe3tIHfwMWumRR8+ndMMa5klyZU316jR1eQKkLXzuaO/CkK6H6DFmMOojpMphvkPJx/e2qJZQLinipdcBwvOjc1OarJNydTpMriIKWV1fE0+nzDFahlt5uksVREVSGFlHB7qQpujIujhGrWlYG0XkV0Qos5recA1+yM41jp3jvqTgFbyUSr/eO5MVSrpN7mGf1yvs4PVwaV7+5bvX8uEyU6+xIy9R0Qvk58vb78lVieoE51RFTPYBvSlZyNZHD5bkktbzOHLxF2/ODRD/yfsb8vVRTcqI12rNpqSoWMyRkunMTp9O2CYtqRGV3d+ehZNA4RqalSzzMTqkSPc//XPpB2fl3k9/YaIJHZira2VQtQCUb/7+tuZpeeNxPIFlF+OiAqed3RUgfkiEYudF7FXKUU7e/F4BYtLJOE/CaZh2L+6MCKycZ1xkYUlB3Uoyo1IPA0rDvMWA8rAioX9aTLB+1jqmKiA1yVQu6kqTYRapzkA8efZbefEvfy/LGxuMgKvI3pefUXkg/Cc1SKL021pNYrA6mARtAflyHbXg4fEl5bWm3Ac4WuTOWiacp5NxitD9kFB4lpLbOY1MMca3q3gqrENT4Cy0pdpHCKvj1RScorNpmpmIFhBE9a8QB8HsK0naxgiqeNnnhyXTjBRHZx3QSUtcaBZtREPHxulAV4AlAmm6SrlPCc0uYiSNOnQMfjicoYPTJyeU/a60tMh3VzCMJierUu4+3nGWKOMMoIlAPirxmGX2pXIJeSKE9aU50h32r0gSsRBlVdFIBIluvnt5imHDb8C5KKkbJ6JRzUUAjUGc624jPd+njDqPQGuXZrQdyrXJ4aSaJlESJQYACj0HXIUPEC1dMvKOFGkpE0eIRbrHcw0DUKr/UGXmNd2ZYfoqplqXkgMAdJ7lHBFThVQphrgr7oGvAAg7RB1f7ueRoC/BMwTl7//lS6IhpnPzXyoaYQwfUR3XvopGokBDW4306cFmCgEaG/YE+J1qOLx+md/5BJCIyur7n1A1WuS5DcRcWk3TtE55CuOJHWXRUUZmT0dGGfOoFGOcwx3nQMelGPZUxB5ZjDq3OwOEM5R3HnCUhPOHoKZbiOO8SXeJLOw3QR9sB6PTlmPlIJp4Ki3xldlh6vUX/yxH3/5G7n3wIzk73JXj1y/QOOBlCS8XIbfSAEQMLxNjh6kGBpKnnHdykZdDPOGnjzcYJpvD+wdh8PFEFN2ykJBtEKlCVWEd1WN4ZqBMDWsbNVED60y8GIsHzmJu4z4GuS9z8A/V7AnnRFckBKAXLqOAYT15eiY7qxG8LROiVOego95oeGoThVQw+AjH2VxbYq8JBFKIA6/Ir+tEId3ppASRXs9E5iFRz2ngyrM5DV5WdQI0jen7kwycacO3vKaRbBXDUXXhBepFnfjUB62T7HKlgsOu7ogFAKYhVHWAy9eAgxKE2mYVQfikg3OPcpR3AbsP7qWZdFXlmCVUpSg+GfaSZqCNDrzNkhbs54qS0RH4RBRtSqnagPbyzSn3pMeMibCZe6HdolUqPQ/mUwAwJU/uWZTSbQQRV4GKivadrNNv4aVCkqTD9OmrI3mf6Kyg5CfPbJcysR8+Y5uuz7/791eALvMrAJQoUdoiYjOVfe8szqKfmJNvnu4KWY1sbczSCUv1KJCWFlsE1OGN5h9+BJdzX3pwG5vvf0RqGVV3ZHgWa9Me5+Y91jodZdSTnPCodX2Xz9lJffvaHwcwkyojN+Dx5hChlCHuLNXY6KDFfhPsxnwz5GV4nJuU420kdnPQd0gQmxZhVGTihnr2FMItzDORzHDcvJKQOji2q3k+njd/9kae/dP/Tg5floWNHTlnYGzp5NDMUFQF4/37q2YoSwDDJNaUaQzyrNChNMhQWRLjORqLOnRkpvGOSvCdHV+Yse4ajh9lSS8gwhZp2PL0mSqpXgfjmmbIaoMbFYdbCGl1YO+UevwmZCISYsjIEOPdtdvy9ORITo849hy8gtFmEMoTxRQx7jKj6Qu0am/vzJtpVD/+5CMMGnViDs9PK3gLsPJGVkldaKkiHO81ThmES0t5V+c/lGU2DXBgsFfcgyYKRK+PagdNTodHJeTXGD0E7DRRyQEAtYJ3jtADoSpQba+OASp11KFalK4Q9dQoy14RWaQRjK0Apnt7WTM2bpNeit18V9bwzH7SnD16L6IcUysNej+VhFQup3oJJ8JGO5vMuCgDbvpZrbikU2H6NC5kBV6nz7PQ3hXlXA45/yQRVkpryPAkOvPi+fMTiElKs8zSVDqpqmVZIq84+otT0qgKUYVehxflpI69O0GM9dH2ihmSc82/K9xL7U95sD0nm/e3dXSOFHWiFvcutfZIogykiS1tyPzqPUBpsDGxphq6Tu224IwmRnpjF53EqFTYfoxxIOG0ybtELNZ7TK3GUky78BHG7t4YJaW1ffvgoy52bX4/FiCGn7uBGTX8UQdyuYNO0sUNSNxu5k1+Z0pUjgNrPDisXOisBdUInO0/lf0vack+ekNuu0079it5+fxIcugcVBNwfyuDSGfWGFIDEAgRntbId3Wx5Qp5tACU5giJN1bYDWoKbQS1+TyaBAUUNZowPEAizAJSXcFQ/KMheo+FFcVDevD8FbQTi6sraAmykGyU36ILEkExeEjz1+Fxnu5FZiEQFui+ED4Ivma5ACC0zfFVFBUhfF/b2QCAGBXfpbuT5vD+DFOi6byso67sNfPSq1wYuXCRJjKVY5udrwjRdRy+tp2rpDmEd83l6ZdgBsQsZF6ry2Rs1Ih9oob7m0p4ais7sSEe+4roRKdRX8CDtKimpIkG0pQRVXJ7fkL1g4nWq6vL6BcgJZmATQmH72N4DuVK1S1MUenQcq9u/qsGm8WQ1zIR0qbBTIogPRVpSMzPv3pBjweDb4h4ikQ+8xnOi+jiBHJVZ0zwAVPiDQIyOVKVFNfgYZfxKgK2AMf61RO2FYSc/IQJ3XtEfLNEb17WgJ/vDWhJV1c3vSz37i0RqeVNlNHqTcsjIqBZthLsemNSARCnqdgEiByT6+9DAjO9ijmYugvYtO6Kps7UltJaTUBONaZzmd/F0N3W+KQowu6sRwGEPZqwzMTeb+VsXru5PjsHYUqBml8N+xqcJzaJe7CnIc7KxKSLtAPEpJzMCSaGd3AAhP6uD9egN0Ovq4mnzp/syrN//S9yTblPF4zOTzg4IG2gEqGTkH7x4/uU2qYlGI0jsKlQCYhJ7hxBEboBJTVzKPtU8fiI2jtmZPL6NxBiWym6HunK/ED3ovThyqjzRxAp1ctVE6Z7MbRp8vc4+XzurC5LK4tUCPDC5TNJLkPAMZglv/uKEB1vSwgNmuhWGZKgHVsHtewx+6HIe7bWaaYi9lc5d599KXqNc4nNL0mlymeoVoBKTILeQ4aM0ULeaTTUoAoRxCBfYsTreOAZBtCGIAq1UpAvXCFUOpN7awtmc16aN6VAyrBCyL2wfk+K3K8rQOgi1zbVFByuUVt+/KMHpku0dwU4ZhnKC58zDRm4d5Qz07Sj6DdylDKDyKGVn6mgUdBJVLp/qCFk0VtotqEpyiv4nI1NqkTsJH6EaGpna0V+8+0u6RlRDsByn7kSr+AW5piPGaQX5IDScpJuTbBSQpCmK1RXmjzrHOXQGjuIHfOMckQKf/l4Wb7kvuk4vy34DZ2H8R5y9l2+74TI8b/7ZE2yF0y3QkDVpGdF1ZQrS2GJbTw2Uu166UKCjNmf8qchLf/SdN1uP/4AINRx/YNNl01Ph0bNykeY9IO/Gy3NZM84iSewO2RntDwqQrHbjXV8p1O3KhnOYzgBwgQKale3AMKhIzBGrmWeYf6lHzJM7jAdcfIS9oueBBDOixkFEAOp6O245q48hCobTQsvMw+PX34nuQNSiYMncl3OmYGyxygcC3QsFllc9zcXMAwtZwbwIPQbUOdvEBnk2JuiwYLR3alDkIXLhPuX9Bdo49ElFtPD+0TI0VfRN2hZTKXDsSSeEVWhfnYaIZPOVZgGJMqoDHUkXID8vdtm89tEGiNgeC3GnD2n0oAHV6JSc/ceRGUAEu+SsmkZ4dUUcusE3EKUkFy3zFOQ8GN0OHSIyjUpsL9Gv0kYTsVV984skib0eAg6PUrD7rVZUiaMV3tC9Pt0ytwrQEPPW+faJXVMHQb2kBFuU9OkK7pRDlqKlwcl8TGjQSMgrczMMXI+jCd/8vQY4IFzZJu+VMxH6ZeOVTy/j7ROyf8pwCpDSnOehTTVCgBgHaYMTA5DBYQoh7TrHNn143vL6DQQpyHJzjLH4hyuZ4NW9DzA2OQzD+AqznkOyi7XSSFUM1Gk+pIgTYuhNZmBdCzzb21KO+C/CNd1zH3fMj0mg53G4ZeJyijHMpo/j0I1SJtoj/TvvfV5yp419BiMwCOSWofzmQLoFja2TWNcnecVplfGm1iRxcd/Il1fhHWRlNjcgrEAtQNNY7WzVofwmB3T+LtFYroZ+SgPP8ro7b+329s7Bq4E/DD2N1zJEKNGpd93jW5cSUrr4HbVlXVyRn01lCdbX2JXZNlDmVthzR3zLyu/s1/AzfCL4UW7RTJuiDzYb5Oy4+FrOfzql9LXPSPprfDCTp0Tyqu0V9uslZT8+Ofvmf6AS7a7U6mztmWXMJg2YblqFLTHYXEN8o1QV4/6dD9ntBRr6BviZmYkS8YTMiSZ7qd5Afgs06EYgfC7onLRAlBCLNAr/vSSDiTnUEgSJeSJGnQCVZVxdQtImn1Mmu7jrT0IlKbo6tylw7Hc6OPl0ygtCaf5UGJ5ByWmlj2Z/4AGoFO/FB87cfmmmPQEeDQRAekY+zrg8AYZ9H0ERBEAQHfe0n0zlPTM0TKtwKv7Ii8vL5hUIYXISXfuIqtAVFSVo8MCnZRaoUD6TaqwxfsCkIMamneJktCBSwIwe/bkFaRukuoAKk8EUpqKXJMKnJNuLJpmMTyrdr1hpPzaCJF0wF4MoNGITH/enMDFcM06d+IScCzj1R+szUI8XuLlQ2YqVwiypgNorFAijsBvXJFKxOAqfv0iZ5SfTc5ROZIik8JT6DV0EE2YP1XToTJxjeC0D0S3LlStyQ6NYmpUOk08CiF9XmzJ+49SREOqk0CfwTP0EOlF0gsyHVuTjU/+kvNibw5SmgSRm4qqfJyzMUjluxQ0hpWOWxso2RzvXW3irlHDpGhiEhlpf91EDMONsm+AzE1qbQ9PnPmNvYHEfnJOJtUKUSzfbx/RZT+mHeEscBjHPzjPx47IzqhEibpS4UT2v/mcOvoxRN8+29FHJMdmsxXmB1QQ/qvef/XeFkQUSkLd2Yr+ihjEXZY9JrXhqkYZLsPgE40KjpEHe2hQ2i00mZHIYqJRaE5ZfRa5qv40PwVPOHbWlAfnl2HGUVo2ae+OEa56tPcDZlx3za7ms4h+VCV5RGjMmDZC4R08V57RdVMAWNgfkTe7h7D6Ih98+FhyuTPmKrDo4QrC6R3z2hRgRDkCQMnLIjF7A6Pue+iYpC9Ex9L9/tsX8uGDRdOU5JuhGez1uXzw3gbhOUZEqtNAw6De0zu7jEIUoOQcPH5mPsLLZGH8VSW5wn6cKnOuXwdldWsHcvNIvv7da3mMbHtuYUW+f/5S3v9gW3Z/91xm0YHQQA2RymDeaTbfoeu0orMlMB2Viy9wrBpqygolxSXa1ZuUEDkV09mZI++fo227CVmpQ3SnMfgz7vM1YJchsivDJ+hwXh1+o8ZO5diUZGt89hSOSPs+NMyvwCWd8P3L8DSPqWacX3aRj+sAP/YZQblZRBsxjxI1Cz+yQDR3QXQ1q5O3AMaEbl8IZ+EDxRYfPiR1Y0YnvSzTAGoIAZWEU7L58/8kQZq+mjz/hdV1VK8A33CmhEasusmy7himkaturmTfUNjpxCZxEj8k2rgVXSgID6OIcQDh9v3O5stbUutReZE9VLrZ4Uf7K0wGcltE7QQXg0q87+b3LpBnz5PcIgjnRbqhpvM9OpZeR8IdPvtOSntPySnPiAZQSeJpT9gSzh+Kwi3AnKfTsrYyKx5kuwXCfD+LqY8nyqMwpPZhdpiKMsykmmcHLH53SCkvgI5hZS0jUZ6huAAAIABJREFUTCswVQCdEzkFsadqRmX8U/xudnWN6gGzEkhXtIVaCbooXqfbY1Q8RlBVcvD8FENSTQZGwfn0dUNeCL4o3v6Y9nEkiKQ9zGog9ahDmCYZwqIdiX0Mq02T1MHePhqIFJOXrkgHGALLAi3XpiA6SQsIo+ENiQ6SeE1mH/B5VVzW8K4qp371Gs0A4FHseJg3ETFDbPNFSFBmReTP4GbO6BsBGJZTyJKnGC0HAdpDYarCrW16HrYebcseZUa/l010juE3EC+pfDlHqbcF8bdAtKRirD10IfcAkwrRhAYRZhcyjKcEGdrQfTCIMMqg4CwWfw2gqz4jAmPLISAZISmRpXeZpKXLTPtGdPBtiKnXIfQPSoAWSXGUYyrwDPS4LURfx1Qw1ihrfroUlP/6PC+PaNrSLQDNPqNaxaIBLcKMjAUqIC24hRC7lmljWlI5Iv69sZ0xk7XW3v+Q6eQHVDZybFi8YLYyjGS2ZO79P5bY4o7ZFnGR52MmaA91EdZO42bV28J8p6e2O1C7fTk5A+f7xqUi9uhkoBUf9+63r1kcnuXMrVfMfjRWBDEKzUYRk4P+BnNpN30WzmjgVhQxIcWwPjsKIEZxFjeXOQQiBQadGamCo0N0DV4M/+U3v8UQiSZefmFmFmgHX45yFoU3+ejjByTtbDx7cYbh+7HJoOxSssvgTUKqBCRU1z0hTsjXdQcpFU1t3VtEVEjKQFlQ98TUfF5nP9Zh5JJwGGuP7huBT5OO0H6b0BkCsd2hWsF+EB6+W9ubz46eMXxl0LNwjRLzSpWT8BZxQvgGg2cbGO40VqEhrO62lVzdQJtAZUPLl/jpfdqat++t0lfAPIlmgVwZDoEhrhdEOdekTck5vyFiffAOPRSdWbiAVAxOgrRJ9SC+FKE0Hji1uEJDFQuhh6f3z0px7zmNXWXEXLSE4xmT8C59DABuU96gm4jOpeX+w2158u1L7pVKnxEvkYJEaTjLH+dQb8JJAGRd7REheup54Ae4Fo2wonEiGxSpPgjXEoNopiAxmlRddOBtB0JShVlto1thaercSsJVFUVpl6rqUfKIulTD0EZApcNe9pFo62yJBlFBAK5B+ZFDrrOBXkKrUB9DOn5PB+sqIrY5ogSPphtECqpk1ee2Qwo4rTueAwbar9ElQtGUpc7szU22KLyOzkJYIzEn2rhEqxIg1ZlBVOUDJFLv/Rly+JjhneaJpHRXMLUHjRisNWxxEvpv06Vppmy/2+npjKidUfJdSE87yNwNFt6ehzkny88bJdgAKiYCxCgy0FlFsBMik07OjTRxRhDOGzTpmNbrmj8pL6CgVbnMmQ1ZXn31b4xbo+nn5IVkn/6WBxxkTFxNRyXIR+9vilcNiJy/bkhBMlO8gubgIR0tz190VPyr3VMzIk331lzfWjSzDpTYi+B5yixWHdWuwKOj2Oa3d4gGqM1DTjbOjzCKNJxGEIOgzwCCzgvR9erp18xuCJNG+JBlXxH6arTD8Bhambv0UeRppfZoTsuiC5KTTzF8NYTqcWYmKud0exbP8Yo/vW9alLXEWUedWCyX4UeQYiOo8qIInMswLcrH5jj5YznaLxJpRMnZiYk49zoeO0IlANIFUlVHxwFAS/fkgkqKRlEaoQQwsCg5vDfYp9xImVB3wFpYpkV6Sb774ksqLDGzm3ePiGyZqswxCk/VH5xnK7KANkLLw5cq+aaF/PvDM6oRaROdzDBNuw4hqYbdgeD18YxU25GG/6kRhUUAvDOIxBCgEdGmNUBEud/PX2WRWKfhROCF4IRUs7AHWTyrClOMb3FxXf756+9M5JTRuRhETzOoNbXUuqTbFur8Bz0/Uiflhl7CzejmxGHdSoDv6SlYE1mpHFt92Sxj9Po+YsQIpVzd8AdCtM5mSJFUXDtlJJhhCM37n3J9KdI3pn7Rz6ETtzQ61DF2Tm9+TXRnqh1mD9e3vRg3a9emB3KLwu9qA27Hs392Etg4HfFgHsRwh2JLomw/oIkUeMFZ+tS4wZBP9nrwmKsYd9FvAUJbfQcHuWul4uYrzbRpjIoQtoPXbtYq8pQR9CFq+GdPfy0tNAZaiy8QXr5mv4pV5gzocNYgcuhiFnk0w1g6VYg+PHGHkphfJyvzQF9AwJ0XaBjCmLVpS0tgCcJh3ceyTT29BduehadYSPjYiXoVkdQCoFEc7ALGjbtmgtEVEYO2GXfgFo7J2YMIqnSWwxX1/4hOlGJ8XYZORR9cwRFyZ1UmMvjBKD4rGH0KvUEQb1Yhgmmga1hgGErAo92gGP0VA2QAFO0pqcHiZxhCEwf0tOpSodxXhVeJQ6ROUzrVORKqxPQEAYVoykRGyaCScCukFWcACJ6VkL1FdSHDBr4RKgFXytX0iH4wHk198uyIpaXKGAadPzpj0QPKhFBXZiADBg+QNACrJJWIJilWnnqkCqg3SeOikKw1+AcFtLZ2YxLyR+CAtFVbdQ06Ur/AvdZ+Fe0evcajK6nYJMVI6XczDxMZB1WIaTmh+kT7iCEGdWdyrWToXI0k3xHQpiw+kyHqeHl4KB9wbzXyA/ONZDwCUBwUtD2eygWTt/VZ5Hnm82xYlOMerrE7epvjZVgfTSpCMSKEOtc0RYqlzPIMWpRrQDSy8kgyj/6I6kacki3l5/llvofyL2CgO6NpJDvQTQx+zDR00xYwmIM5ipNwphmTjNoOCncFklFp+zuUgRtJ+U535bDUaX25NRbOmQ6MupBJTKr9pJzRiQUWk/gRBQcz3pyafL1SYsfsE3QPBzKtsyG//ycWLcw4i/01HMIUC+ijB2ssShYWnZRh1JARFnydPDZIm/CUNjlBAO6/eC3fvzo2o+c36U3I8noa49Pt75RB1yJ/GYONkruGAJZZ8tQSnIMqBQunp7J0/2PKjCUMI2pmEOy9wMPBF2jJ0stN1paQEITYDCARjM3DS5xLCO93iQBIxVJZZjDMEfL6AaM6ykcVAG1/9FPSAYjJHt4Kj9tjW70i0U8RncfO5gYj5nR/Tnb1pvLRY4bmNaTsFPegSukvpLtiaw8EAqAC//ZdNyWD4tGHBqECmVsnDSowGduPZ91k5H6J9CFIlFQpA7wQjqp0PC3C/m+vyt7330L+Ua5VYSNlUN29W3P8ApEElI0ZnY/aWvYReK0hdpqbnyVt6PMcmMNJypKljLjNXhg51KvT3F8P11sCANKkLS3ADCyHUafcSro0NxunnTtL2tWVDYBLp/ufED00iBZjcCM6Y6NEFBICeNVDazm0iSjOq9uR4fmXiOzSEJIKjlNmOA9cB1HZFc8mBViqkEu3KFRwKVAFSvB+sxkx4NUk1EnvaNkTjgndRxMSW/f9iFDu7Ojmx/d/KvP3f27UpUub943K08/3WuvYmgFhT6EtcLiL4Y8iEs3x+J+Z+jb8ucvx3nmvOvmhU3aby+I6D8IOEM6owq3j0rp4N1R0hlP2vQGt6OQuAOF27MGEj0EkY7HFXRR8l7lzuvyO8QwMXP3iH6VTPIZbv5LfPadFmZw+gRF+/OFDZjoc8zlUhpSteoT46lV1fnM4OSv73z2X3/5+13jjBcafnZHb9vA4K0iBw5Bl2vBUx9sEAZcZdnuKLjBvAG+vO1Tl6YHwQjoGIugqyFsr5MTlkzMMRL0hcmUiCZ2Efc3xgri1SGbeNIFph2RbJeEYvM5hnImy8QweOEj0kaV9fOfhB5CTBUJfOAuk2zO9grx+xYIlBE5BlsUi2oBWpQJTNZ2U3zzbI43aIrVpM6uxQnTDoBuMrYkR6yi57fce4s2RFiP46sOZHOweU7YNyxIS8P29I2MAMbpFWy3Kkzqr2peQeSoZxeMDfpdnYQGUTQhaVUnS/dgAgBX1UnEk26Q5L06qsrmzZCZp94kY6sWCITK7KsbjnMOpOTP5SjfCSRq9AkaoKQihgUYoibkUfE1N9igp64CYCNHhJeig/RuXkLRRqhk9KgwrVJh0d3Od3t0CHM4oJcVUz6KKS8qUWwzg1Wilxig8HWjTRFm6sLEuz3AAiwBZj5QlzBzOM+Try6QWZ/AjW8vIzLVUQqpYhJPI7NyTwsGBSWe09TzF1gQaCXQxiDTiqvjmj4loPHLv8UcmzdXrt9asxUvcONihVPuHSLRvVSk0VrPVBpwp/g8CiiHloMd3m2A1SDEccYldsuwECOs1Y5uWRHsEWzrUWd1iU2+N0x9WQqwowf6n8+9uoZOGhkpKmu3fh736XQaPnB68lsuj10iU83L+9DcspJ787vs9OaGXQfP6P/9vfkbfgRejP5dlCCxNsUKAhKYFOsz1HBb/i988NbMPlgGLHF7jhA7A9+Ef0nj0KVILndLkUX0+HZxRyl0+6vJK6jRKjKCDeMswXLbfqSFrptfgNAdP0SalIEzlf36GyvaYW6mbzvjTi2ZEW5vZDX6qI308nhJnQTiCPPmynxy7xQJdvb9uBpzoLMoO0cEUHj23d0IUwe5XpBCJxWX2Ac3KC8pyj+9tMMwGT05YHoQPOeB+LCENr3UxMKISbMJ4+61H9KG8emKmQp+e1mD1yfGVrKPWX+e4EYi9chtOA3XodD8qEbQbbZrdqpCFXkjfoI8QGkGUdoLmITZ1zH1KCUs24n2+lzeiMO190fmPfaTaTcqRChAalQTx0JVuQF6+OpSd5bjMXNUAKUJ33QyIaEQ/m6cioiCqWxFq2qANd8qFZOkkneF5h+izWF+ZNxO0tJnsApWlbiWQo2tVq20xnmWFlOLjbWZxck1+QPmSKoeP3zfglHT9hBCstQHuKClklypUhGa5Y6KTx9tsTaBqSVLQ06OCLO5sGsUreaiZqZGm/0QdSxvQUTJ7dusnElj6wDiGFDuO66BgXf+aapitJG2phrWWNeo12wM6CHy7w3Vb91Zl0KpUWPZrAcMPAQg9xsBO3w6svlVxUYAYNbDFIKD+Z5Ne3+RHelDNp7TXwdHoYb3H3nNuoeldiU872rqCgwPWBowxLdU6ap4uycrr38nBd1/giTuyz2avr/GqTZB9Y3VVPv30PSTPOm4NnT6kVJCHquFnij6KZqMk//j3n2P8SK7x1G2AoEX5UT3dX336EWLHC/odujK/tAgYMKadoSNJ3fEJNaWy40UW9erOQ7ksnsCkRzDOE1PrV6NoFoosHrbRw5NGSG+mUN8lGZF/eXpsSLIA0UcDoJijp6F4DDFKju3FSy1sLEhbd+pWMo1ohMCI8wS0ji4YcDsnDz54LNncCwRMVFa0LRm+QMN5Lc/HSH9OzpGWc61XAJsChub0S3SgaqrjIWw+oywa5nxmCPW9/HnIjmAPN+kGZRxeBADLwgtEYrMmtTkHVHVHLZ2mHZlCro1eKhAg6iKKqBOJLDNq7ww5cwguZgqgU03EOiPoL06RPeONtX6pO4M1IPS+f3bKxr3IxwFw3dWbAf20xDNpe2HeTKfWfUAvAEm9VxX4kjQVHu1Dubzg2QEwGkVdYMwlqhyLCJ1ycCfnqqKEhykDGvOkDJruRWdQbpJGKBC3pgN8DykKRO/WUkY6jMJTTsXLcw4QYelQYuUKzGCaVSJDlKa6L2gBwF26ty6nzNYIA2JBRvupSlZBQuu3U0SmmYdMzU5uMAOTqAmhlY4V8PHchnTUrXmXZr8VE0JrQ9q7e3OMA4lxqfxdwcGe8oz9LtPNOebHAggjsba900oP7B+1E5GqULN2KXK+Z1Tp1A0UnCnKOIBpE/p18HCv2Qqv8vo3pnxZJDX41bcHZpZBkMaoH314jxZrHjoL8RrAWMDQu0Qh4Qi9E4Tbv/zn31AKxKDIQ7V7UDefPUZx+Td/9afi7yJsYkFl1rdo1T6Em2C8HARfp4nWAZJq9+U+cyVWyZsh7vB8UyzGV0+fyAbk5e7rXaS8GdMINEuSriPkFlaW5RiGP5FO4ZiqLFQ8Gn0gFeS/jSqcAalMnPf22JCmhwCqTTjfIpQOXbdkl8pEhipEem0bkj1Hqt0CHKkGcG4nr1/Jxr0100D19MlLJi+RViCdntaBrZ6I7EHc/fGf/Qwdxr74aYMso3mILoWk60G2DP+xuIHAC82H2VsDzxwg9fLA7ajyswef4cegVclYpGKhhB8JE3uGwN/ApajsGN9NkxmqR0BMq0YdxFI+9M6qK1EisoRRvwBEtuk7iXCsUoNNgdPzZrhuHeLCy/X5KQkXCPlVO9EHvLUIqsKwslZGMGCdw7mGgO2sci2HiNrCRAd1QCAJ2Hc5R93XNEGoNIcUe5/yb0L1LSww3QrgGE7lilKyjrzz6GQxkLgHoLTgRjJMnlLPrhsUpdh7IwQB6ovPc31oS+CPOlMhI+tWBiCBfN3PaDyNYGPoaQoM5Nn+9L8n/fgRQ4zZEBmux8efGrWq89LOIPtGPdbaVlJTuaG7EvOjyM1xqb7TxN1Awe37p5wA4VaCmRTuv8Mz2Cobo4436pjjbpIbsFgXqg+gQ7hfONuXV//6t5LbfcZQ2Bn5+pt9M/lJ37dAhPDJn35s8touVY5YkhIkTUoeJMpaUdjbO5AndHbqSPVLFoxOGdLQdYeNZeZTdDYS3l9pvZ7hL9ou7NWhCTrNiRbngrZV83qU8h/0O94tLgfPvpc4uoHD/Te0f2P45MRzcXJtIgdNPSoFdAOkOrojtpZkfaQ0ZYhBTXW0GpDCsDUH1g5D1Vl0WhgcXvyQvof0XAaCkTBYZzYAOi0dagKzHk4xPIbPq1PSHbFqGGfEo7uCs+ivvJCCJVmiFX2F8XdtpNoVUqI406mnAI8KlQEPpT1NOeoYYpC8vAGweIJxM6NinjFxPrxEndJhkrBaZ2oEqfa0dSYmSs0p2HwVa+l+Ex2O66WhixtkSF0FtisdP4dXP2LwbojjLEFeduEQtNu0XbtC0q3b+kFkMpszABfB4zTbAupIfxU16QQszeyvIQFVur7PHh16XWpcyi1kOCflJxSMNLSP4OU7pBbaRKUhf5SS6RmNeTPwQnXIafXg2zSKnXMcH8fRsrVpAiOtO1cFLa3lOuwnvLRixFpeD+nk4gYaFNSvcCqZKGkOqaCWoJtdDJz/ZVDDRhYeycKDnxrZeoCyre7AogN+TJ6vz2aoh7A7RH3NPtT2h0QQ4yKKH1IRcSsQTO0dnZq4YBJ62T/sPCHrJEZVK+4KEnc9Bzsaah5pVqQOlz3cRyfwQo6//q/MIOgyPu1YXh0yHk33eMQIN+5tMxOBDr2rBuVKQtFHj/EkPLRuBW96Lv/2zUvjlY1Mlf9OCVmj5KB/9skDFqQ2TRG2MsxEc94yMumFnXU8YBBPdyEniKt22F263yng3VLy9VffEjEwdp7x8l5q812Y+QC57xxzH7ssHK3XNxr4WkprV4SZJSS/StbN0oRUQ2X4EEm0TohScIvFqKCcnpkowU+uPoWassvYO53nqNWUFlOcKjQ0ZTZ35OLN97L9IUKtMJWGF3ukSTRdIdjyhJnTQEUmzWToMMrJ9ZUNyMpX4mFhdyAoI5kNxFt0lwIeXXpA8lQbioW2rMJvhBALdWqnAA8cApUJL3oGLTde0WquU7BPEZF1SCdWNlakyNAWJQFnaeBSjj2Eh82iRJzhPrYBqAgdnkgsSIGYuA25W2V6VeGCrf/eX4fb6coXX76Rh8uoQ9W4OU6VMqdGZH4qJqtI148hLI/PuKe6JQDeWaeF60a+W8ubdOUy/ZrF0dS9MFgP60QYUClySmXmmn6bBHLypo6S00qENq1xzxcpZYKuRBKkPqpfoPBRhiRNIerqUMGIUQadpQelO81OXTSvBalWKdDnSVFCqF6VS4nogB6ekcriA/AtYTp5Mw9+DnH8iDSccyd103KnZR9WQ5fTXpwgMTayH/IW9qjdDjB2YLhLZOFWKDC0gBMgxiHXJAO2eIZRgOMGLM6b4PYd41ISCyBUk1BkH8znv/xbPOopApyGnBK+6+YuOuIsxmLcJJeP0TzVQdS0DOnUZyZkH6+s06K++PcvzY5Sc3ghlUu/omqgnnZzI2P2y9TE30tprFkqsNgTRpVX5zt1LF2RcHyB4bMqpJnRVOMQg1ABDjG5doZql2MITmOayMKv9X48mpb1VAPRxiiKbIRTwuN2EQ7pdnMq+fXPQNKhQGxSimtStlRDpGRgSodzgIiy6VFmKJQ5H53toJ53jmpIhQpOAp7leiZBhIKqMHfE5OY0RorHJO3xch7pKApKhD3E1TD/9JEk1uU3n/+W+ZRLhtu4xkp0OMwF3IMKrNYp39YxKk2bWvAMs6Rl2b3XaEcgR+mp+O7zp7L5aAmDhQRko6BryLwI5zZ1VWH7QEAPA2tRXtYqju7nAxIwvxKFIg1ZebYqzDxgIMt1TXJHWQMgcQbyFJna5UPm7sPre+gt2UXiHYW78Ghpl5TgDPKjBOejXajRBICpcnTAUqsKSoRu7swyIrBlpOXT2obNuTV1jwzOuQEweCFgtYV7mX1D/RCi2eOihLXkzPMHIemWjcu3DKT5MbLrLhHfwjZppe5whoQcJluefL8rU0SiqfkoTWA6O2LWCMx8iTXDS+jsiLmdD3n2STNJTFWw0zq4ZmjYzjWtv9dUQ3/cxuM70/RRTtoNVEY57luO1sHpWec3tU8E8VZlOVR4DcswA7DQB/rusJhR6OY8mXEnPC5lmHTy+llzavx5xQNtIY766u//i+Rf/J7UwiMNJjCfMj6uqJOPiB4yeM4lCCcdVxYgzw/TNq1j46vlInxCVl6TXiwxKCZGyH9KOF1AirtKu/I6CkANYdEPGQ6mprMZ51bMsJYohFkFHYIP3USAhd3EQ+rMxyz6fZVQKxEWxyI6RA/a1BUihO5quKvj5FkwbSZB6xi4KgKtEN/ro4qRopYfpmzXnk7J+cEhbL5Ov2aPSxj2CgTcxv1NOTs/Q96bIkzGc1Pu030/7z96T0qoIKfRBSyi5jzBgI/eHJIWIJIKz0EIPkXohdgKgvThTpp8GE/Kwg0nFumpeEGKoLMg1cAxQJ22pGE93nGN3bKyr98Y1WYDdIrrABc0JQkdFkPk06igOeAeztET0iKKaXThenQSVdQjtTOG1iAjL/P+ZSoVXfihru4oTvv7lB9OpXhGc1Sc1ER1D6QGWi5ltqXuORpBj6K9Hwoqqq0AFQyZXOWYPXiDKpFVnehxQcfeI1a7AEg1nYlAZG6sLMguw3cXGKJ7QjeogrPOt5zTYTs67ZtydBil5iWcjZZok/AODcBE5eRdLU8SdqyzGfPTF+dm7GAcEjrGYFw/Goc21RgfEdUx4/er8FDaMTqLliRAuhlIzBt5eDiJ2pa0LIZwavHeT1g42rtK2qggobJQl4j9bao8aPCaZF9/KECMi0pundcQFaYODk9vVTFMmONCRjpzmbuEP6MijkkgMi5i0O9VpLVqyLqprrLiL3/3mVyw0c3Rs5dy/x4bvL54CqOtopg+49gRA7E7VRRloOaFSzsPICR1dD1NQCS6v/7t9zx8H41RGYjAlvz+9Wv5EaXCBDtJB3R/BTxIk/JWfwqVHN4rnlk1kYcSXVd9WrB1gjTj7APRtNn4RgOOk1N2piJ8VqVmBr7gIn/CkNR542Va9F34ImkA7JSZEfAKNB5Nc+z3HqXNeDsdsXZ2jgCLBV4mmlnbuS/PvnlOCM9+EKgmZ2eZXt2lX4LI4RUe+NNPqcFDeubPC7QhL5vSY53KS4P31kCBPnLqDhWJEsb5+PEW5wPRxmezWUqVgJJGXivrK3AlWdh43baPLeqIdELoEHZfPCGEh78hF28x08LLdZYQS8XmMTQigMUEHralI+t0hJsOw8GDEnq3yP0bGPgVHl+Humga1Yf401ZwHelfJtryoyGZQ3fRoJErRUt1j6rE2fGeKUcG8cCaHrThGjraoAVQdrieK8CmqZEBoJgBvC4BzTKkbpfnEoOzSUL4HhxcEAmgJDet92wqzLg6dRJ//NEaPBP3hPu/AH9zAclaJ13UDXwTAAaTQ6TG81Q9xSpE9gUVqXSIPVOIUpJERL4wnBWpYV+rdjiab/71C9P0NbeYphqFI2E8fwMAIfEg9ZilJ+cjOmU3IMW3jIpVxwgo0E+KxK31bY/ILXsbRVCOS+PvWtlwnpeZEG+lGOM89l1eG3eCTjBxnrCVk41KTazP33TKDcM0JcR0OrLW5j/7X/8nuja/lxX0ArWz1ygZc6QWPHyqF0omLvEAZ/DSi/ffN803umfl2cEL4zl2mQ/5iMG1zeox+2GyCBG8rNKtmSSc1A11tI6tCrqSDl7dvCclNvMNoQHoMyruFAHURprNbgmrD09ahKl1FaFLkQGza2zRl4VXiLIpTRLvFcJzli7YCi/OnIOne7JCA1almGNPznOmNDEkFX5BRVglWPYiugs93yThvJFYU0lJAjTZHApNSFTdBOeUwS+zqzukM7pbOOGrL0ZL9rJ89fUztAlJpjPdkxff/EZe4HWXVAEKBxLB42nl5mj3AIagxyY1JVln+78A0dC33+2Re8flwXsfwDlQ9eizXwf8RPviwuwLes3k7TbG6MV4wygQOS2zQY+2Z3uTS0bR2Cc16aAtWLh3n96ON+ID8HJEUqsP0oa49EPqelB0TmP9Rh/RRdQE0afTr3r8XdMYD8rOYBLgUUUkcyd0oyKd3dmlo7ZNZNdGmj3DFC/gnZbwhklbtOtWt+fT6lCLc9StA7QapDMu2hCMQchbH0NiCqekgdqvAllaoZqiw2hCOjsCstTHf14mRpVRec7ANVzrORKdrtGc5+PYs0y5VhK3VitJMrNMWvYd4rgzMx5w6cGGaQPXKOkKQFa1Z3rlgYRXthGXfchrgDplT7UTFW05Uwb72h/MMRlOdHJpclT7mWT01utOqcE4x+4GXK4AMcpQ3Q7wQ07AjoJ2QDHpgksO5Ebi6O+0Tq2jyBUctHrx/JvP5Nk//J+UCyHU+ll0BWxTx0J7DWEWJaf0s+CW6aPQ4S1RjLSFpqFJM5fOQ7hkWIuKmJbXmVJN5UNlsloeVpDCAAAgAElEQVSXXpzPSHqRqdHsB9E1U4MoBwI4auT101ekGUsATwRx0hELnX0oSTMuYfW1s1PnSKjYyYt3zpV78sEHOopOWf9TFrJP3rzQ/TKjEJRhGPGXRAabVCQwEqKSFvlxFSFUi0Udp0QXTCzJl18yeZuIRpn+lXmG2uR1B6wZREYnsk3n6BQLuY3IaAaDC7FIzxFDabPZBfeh3yc3x9jrVCN+9BAwQQh0dQWxiqiqjqYiBQnXxrt2SCvKTK+aoyU9A2dxcbDHkBkdUMNGvJC8JECoFvtcG2PjiAqCcAN+0x9SNBOqp9CD6PyNKiCQhiy9JF9vEfbrqLk4Wo0e066uCbUjqFh1x7EgBl1lrwvVM3SRPiuhOQ1nE2SD4SmmSHu9bPajXXOUHqcpsXbQt/RJxRSolXDUfhLdBFkjCDMUGLJYgVmrGNrSfUJ04EHnscZg4RTl5DJgUKG9vg234Y/Rvg7fpEOAX7KL1xxVDeUkvACHHzCq069zyn9rNM81cznZeMi8DKoqCSoY10Q5fbgO3ai5x4Cgz/7xH0gje6hcd+CoGFSsPS70wEyjLwmn70tocVMSDL+dW9qkx4RSq86M0Gu1kZZuDtiamu2MHCybGAcQk8DDDSRGRvt2kvIPISitz4xKG0aRMpOiklEnbIZy8OFBqYhBI/Rb7H/x/0gOBeHq9rrknn2GF2MxoLaroGEosvhmKT1u399hg5VlNtxlFDys9SU7KiUJW7/58it5QF7f79fk93j1R+sL7DDN8BYqHlD8Zn/MLgz3wXcv8YIMW2EiU0fVcxhSmelT6cU1w+B/89Uz+eRnzA8gbbggetHRal6MKA15OUM4msBLeilRZs8P5PffM7UZkY7m3VkqEH/2Rz+CoMS44D66DIa8pHlL6/zLcCLqzbSJq893FPF2QRZ9mkrKyZs91Hx0eaZWERXlZX79AV6lQ7PXGTJj5NFoJ85ePx/oBWg+2mMGxvvcHxU8nbIL1RF5+BKRgw6s1SG2Jd3nAm/5yU8eyhlTpXXA78LWqlzRz6GkbJAEPcsULpWhX6MvCcLy16/oMO1VJQ2BVwYQuiglI0vLXO8U1YwT8RI9BIlcIihHrwAx3QGrT4jtaVcAadIvIokpnk+XkJ2PyIySjQzXicSZ4ATgqDq1xzH6VJradMPWkc9r+aLN81CytcCmyaqanAP8G3ASuj+pbuTjoYJRgExdWl6U9c1tgILPw/to9FY8LJJ+QEzGKOVCqB4BJDOspSiirBlEc6eUQXULwO/hLj55f5vnzQAfnNcK6aE/xTwPyuMJduG6IkoK0T/z1b/9SuLoY6YC10iut2QWMNBW98L5oYmOous/Jbr4BG3EA9PzogIpvRceKi/jSHvLadp7Oe6ScoxKRe4aOdyQk1aVxJ5ijMuN7sInOCOPu1QtxqUVzu+8VR7SuQ+QVS9+/4W8/uo3Zk/IbnaXDr2CEUC92EU8hN/T/RU+ZRjtwr0P8T4V04Gpvf26tX0eT+sh7E7gyZ8/e00ZjenShOAeBqQk5hmvRjlPd/lWrUA4waRrBSSG2BoPRu4ZjqBlqDB+DaOewsDD1NFP2XlLKw5K7BTIf+OEsstbjxgzdcQCicmvP/u9PGAO4zV5/evn++xVGWNi0qrZUauqTD/ffXF2yg7iKyzyGmE+4SZGpdqDVQRXlVKO/BbdBUC0/OgDdvymW5OuxSbvDTHj8s2bI3JvQm/mPhQBs4jOYcCYMqQVPm1qAnxKeSIcjMLHNZzSXXl/ZwGilqEvzGis0ofQrzP0Zn2TygMzMgi/w+TffQyui/dsE+bPMYCloBv/rrA7NmmIzouYIZJrwztoBaXJ/dUBNlra9KDg7BN2z6CXmIKA7GOoumOWNsh1VLxlRtIDDuTvISIHD9GYijh0vxF9jj0AQ7cqbCObb8JbaH9NSfUUzKk4R0/hh3eYggSm3svUK4yPyKvNfIgMY+m2SJXMru5EPNdEFmWqW5foQLRypGDQgkMxpKyKmACBBGton31UVfR2SJXkFz9mKM6bY0biM9VaNyNGqp6gshWIU+2BYPXGl4kWLuTwezQ3cDLaEdxHiBYiOtItFoqUpuPMDg0ufSg77CYeZhNkM1xGeTTd2Ng24NYtgraibHtKMYqDGAcAd4koJkYQPyStcMufrN/Zv+g/AhCuJ6xpiOliU+mD1qJP2EwmywAROhoPvpIOIXyMEmCBuvsuZasGpYc4D+s9pk2HdGgLnr/NYrtiNmWWvSS6vL6yscZCKcvTZ6/kETMQA4S80eQKRCgri/RimkVb1eOubmEkNcp91O9RT1bOdikfLkqM3HbvyXcGHDTvPXi+B7ggLGLmxNT/R9t7/1h2p2d+p3LOOXd3dSh2YDMNORzNaGdGI0BhtWstJFuwsf7NgOE/x7CBNfaXhQ3ZWK0srXet2ZUFTSAncALJJpudU+WunHP05/Oec2tuX96qbspyDzgd6ta9p875vul5n/d5xRDIUjoB+w5J1e99/hR0n50OiLUsQBf2EI1cu0QExViI1KXV3fT5R4Ot2EqXYM02ntJsGF4phlqJEdS2dYCdsGjHfRHI16kaFe3X1blon+4QSSV57VrLk7Eg58D2KxB2Ogv7GN/u+nIyztxEL1JzkwuMdcP7KOfa+2itLuI4ltWUYJtXB7oPBziYY9iV+AV0GKjHYXK2MPtgS1VgsK57kHtEhsY92FxGAYuf/1CnxnVKYTdimvav4mSrozWMiA2lkRV4iXMXgIGVks0wvhp0FWopu8rBYJSDVSxnA71OSWUO0rnoZxuHtQ8X45Bn6ABVFQ5nE/DVXRubFP37AM6Szlopac7d+HpSDeagM7INtw9nYwU5v2Db4ph2Q8NDMBUJPEDQUu5nF5qjY/OUO/ysEziIb8AnefxkNHnr6zwjRt7XcJLNYDXljSwJGn+aHAF8N/Esl0cfxKKh3gtkFpwx1wdU4cRXoJdz45LOq1/n/FyHMj+Cr0dVmF+e75jFyLQjimXUORvIH+rKt6lXMfxiWcdXKjFyXYx8g/yHdCzyy5NiTuIfkp3kX8dJ7aXiENHAB//03scxPrx4/5cAYE+pYXdpPbYno48fwhc4Tm6PrSTffe+1ZIgJu20RcNL+5Zmn0WqzNVnb1gN7riT5/OPbDPaA1A/0QlLCAXDwFVdd4tBXktLLq7dmXWM+gMKSVtso0QalamrwFchYytTVAFRNMPNRz/TjFmvh5tFTdNt0azcS95QHy0jg//SjT5L33r0e7bqVCeTizg+gmUnbFOZfBVnHPGn+Ma23OqLjCmh9I0NPjsQdUYvL6mzEmFcBSksoTepwFE6GAhDggJrIbJgWxamVkLpO857jE9PJ+3ABjKDPGUk/d2GY9iv7Kknpq1GQWuUgt5AtKbXaCWV4lUjqzsw9WpkXR8gkMJpKFcExpApKhLJ9shupwmAbZVyLm3IbLlwPJugBMynhRPg5D7lnYkS1nYCMlCnT1P0tAJ8lZEFVKDAZPy0PbQu606MRGnMFwB+gAtG2i66QkxK4CDIzW8p+9hEOIS3BntMxpARbBGDFIbjr1NWHaxCbgolKOdjU1ZV0Dr5JZ6E3OTK7o5MkAOuO1SUdBCQwx/oPeG+zhm2IWJuUKaV0sboY6lpYOAiAeB4E9jJapWuICY9c7eM8wVuBbGYZJra0zvNpYeZDfsnSJFkbgamPUsvhtE34Ee4z8T7MkVF2nR+kfBpOeq69C//kPD9fmkXkg/PFAmzuNTqR0zKHfywncVpgfwGkLHQSZ6UtZ9U6L2vj5Dzoy9qdha/LeV09qgpM92//GuLMZjL1i7+jNifC0NIr5cDMwX/4kGWufaD+77wxwnQhy3dZwuLGpGN2PMpcKcVImwDEZqidCXvU5vVEM4a3IE+VVJEK09asgA69uTRKSt8UwiQqCVlfbq3OkpE00UEYoq16N2mltVfKwZ58+JB9EVCPYTlu4KCaEJlto2YvZeT4k4/vUpZUJa+/8Xoycf9ODB11wOLbpd1awaFfA4BcgPHX1sJYMspPLqntgV68RErcQMYi70ISz8rYaNCpm9r6KFHuheJyCQNmIeWmkAlZ0T3TfyLtcE8T2AIiKoivrGNEm4B6tYyab9EFUJTG9l4vrMpNpywp2apwVA3gJcdgGQ0oQmkMCqNUQi2Xa1JFFmIGV4I3qKFNW0Err9IWAmXAPhG+hPu/Cxjp5i4+Co7I8yjl6hHaNYNwS5gbyFroUOzZIQC002lU1uGAyfCiE0O9cUj72NKihOd0gJHt0sGwo6Ag7AYGKwaxscjQHNmcClDrcBwcUOs8z5IbdBrqAJDrMOJDS5JtHCoq1WaOria07bq7jQjOnNGdz6K0s3Ol3L3cjlm6OlI9J2gf90GWqgOb0Fl3DfUygg557Tmye3S3Nlzu3NPDNi+6OTPPkmMwk3bauR3sE1lWRgBnW4Ga1ipg8NbaYtJ/45tkXJdpfd4MfCVnI8VYlYXZRLGuxT82WHlqieEsRiE4+SrRvthF574vv0PxKk4mv7wpBEnyv1+AMv3c42Ts6X3S6pVk9M7HSZXA48oE6Xwb03bPYABuo0W4nrxPijiEfuI+3IZZ6Llunl5lO9YWOEQfE5eKiqxMTUKQcv5AQRHIMpCKFHRaYXGKYrQNHGbFaI9F8x0FB3zTeFq62EXBZqx1MpjzdCE2qJG3MIh98IkFt3u3oINIFK1n6GsOCvg9gL93v/ktltE8jHHxTsg81cyCbC5OUCMfMTFJWsrglDX5GhyGDiYalxB8NcJ3X76OY1tNpnBALYCDzayDc0O1GcXE+GxSTRq7oYYECPosmIL8iq9dbiVCAlYC2tWQtu9REixtCwZSbxPpWwFNS4iqzYCIGwChjQCiBwywWWM7oSup5wgn7P4Os5Jq2I3lODJHzsVAKuF81OFkBRE3yMpUMDwgoxFw3OdeLVP+ifRj8jG05NavKozehcVmCDvgC3Xc21ret4JukC1PpyrLHLsmw3MyTI1IG36HqGUdkrbvg2ts2H1iaGx9YRQHQctV6X5e1DxwHhr95aSODKIMULfKbhdl1zFdlmMcmV0th7i2uIbdTcpPKPDOSEhfVxTYUe6GviHA33GyMpS9KA9amcVoRQ5gdHQ2uQHXZB/sYw+nU93MPlDmaNoAoJ2VmWX5UAs4lsK1wzff4pnisHH89ZwT+Q9TT9niRgbXfvHrSQ3ZaTvAdjYn/YJ+5WmpfyoR+WJr82UO4lUzi2JBOP86ig5rFV7oqelHXo/2VbKGYmlUsSyi8L1yDizX+nHpzSbLbxYx1scf/DWo+Hy0oazLP/lsggcOR4EoMExqV0Ok3mXkuFSCEsi5lNcjWHw1HN5nGNyViwBN9LX3SakbO1txEA0cbgyd91BVygh35PAV5KU1UPRmUkQFYTpog7pbwQNitN+k9Sjbbh8SziIzHC1wH6R176zMQb1GTwDRGVF2U/V9wuvw1UuxAEcm5iJpqtcjq0/u/jHprlOIe5Qqq8xKVCMrF201NSVkcNK52GQr2CpAZCOq02tkHtMLLMfppzamhKjDQBsVtSGa7pMJqTqt4xgZ4melTdjCxq4qInKD/ANaclVkPbUc8FJIQFXl9WArlAdI98svaeUwl5JZYf6xJasBDkQ1qXY513iII1lDBeuY5+E8jDskVhhpX11GGYuBJzUQaone1fA+9ti0pfiOAr1G6ErKszqyMCc0XbJTifajx+lQPQwlBBSutcBSAVzVcAVfpsdw9uhg4oRmx6n7+Rl3wRO8H82QkRo7+mIbVxUOSYbjMR2iw3UIce45ARzcgHNSDr19A2zF1x3zXguQxKqcDwHIPahlSxnA9RYSgWY7mzjIRhzmc1rhF4YRDW7sS6Yf3U46Gcc/xHlVALSu0Q6tJOOqJOt0Qrh3hJa27Xcc0SHaJEcwtjZgr+7w54vv/C5tT1YsDALukj3lAmmO33OagEz+ouAXjLdgHqPY114lQOfb25dk74tNcxamOKeVE/ktzLNapK/qcHLe7MvOJl1rlruBMhSXaBdOfPbTZGv6Nog5EdANSwCWM3NsWKJ1NcBodRdGLALug5PfMMv48CCKSAfZqrQ90Hq3YtXSrSBDD1bhjkAmW57XYfC10U48plyw1jd7qanaTw6ILtW1aBi4Go7MxFLHiGwP/4iUVaMqJ8Vu6jgHYg71mTp+kpVyl69fJh0vTca+uJ30XDhHeQOfgmlKeQNbsPfMHmRpHoOTCLJ5KFwe09DAYa9glBta9QqgYitRS5LX2OhEsCwvnB9Knty7T80PZwPn5Of3oHpVS2lzuLnMdR0mY2whn6eMGKFL4T7iBliR+FOyFcoMHGEVRiPLTxCxDh7Fjlp4RNYGsIMqdkGsUVNX8Zn1CPC6Pk8Q75jXWLJJ+tGIJUctTd3D2W5h+Gwlo9vR1D8ACAdAioOpduSZ+y5459xEbSsZFINcB0RYhXJIWVKKsQJARn8BaZ65WcMBZCm5Ghuz4EfgDktkAodwKORIVEHQ6kAzshbsqYJ9mrsQyErJ4uqgVCtGrJS+bWplBHVmldzPxVkGz5Sz47PXIdUd4FArAEpXd8FkFKhhdqcah7HJsFYbnQnbzvU8L0u9GXaqtDCh65BWJZnPc0bNa2Hc7sEpUS28uRfCGBlMJeftcBf2LVnKAufRxUj9l64nQ+98F+EdniHO8QU7y4naFqFZaw/F6NenZRFfJXvIz94jUckEZE5svpgeRLFsoFjZ8Coch/SDQrPm5H4UyxDyL1Tv/RsdbrNNEm0Oc066S2MZ/+KXyfPPf4xwPSAf2gFSaR1JXgVkm2HScpABo2rZcES3Hby5S2lF5ucQqO0bGoqNToMMYq3PTsWV1YA3qE69xObvWlSKt9F8bKODYNo7B7J/sMeuSUCwWoykBzR6FUbjyjIaDuAX5eol0PNeREdiGyOt05hoDR7jQDg3sfKO48KOBaTTGTkfGH6NdHw2xprnxpiwBMPYZmeHuo6VIP8tvd0AX0RmonQPpKMP//5HbM1m+Y2bwSldnJY0U1lHQam5lc4JGUo7qbUkoj0yBjUNKuEcHHCfdulqTNM+vc4y3l0Mq462KzIX2BaODk6BZZO8g00cS9vgeQwdNqjjljyzCoaOHNOuYcbAjV6SkMqdJ+B/8jJ2+Tw7DNt0hdYx3gOipNF8FYNW6KaW+9ICMcqR7GMciRqR5bA9S+muVNJdApQhs6NFyrWqCG2KHkK/GcJ/zNStupF7dF42mbc43p6ntcnaRADJfdqlXT3DSSNMxXKcVjWfU8qQ2SHOYJ9rqiGLOASQPKalyQxcOBzLlA2ySedxDmxfk2FszFFSeLZ45pMs56kAi9DJ1UKxXp5eY7y7k+tl+hd2bdcgGQZ4hZllDVlWKbjKBN2MKksyxHP2cC7t6FKWu6SYUs5BrT06NXucpSkcSwfiQO1X3wCovAzeQWaWqUyFPfBze3/LTtntWczo/7EcRGFCkFutGZargyhm/K/qJArfvDCrKJbivKwcyTmIfEwjlz3s0sqy3r/1d3+R7EzdgUoLuCWSTjS4d2eMlhotNurYS5cv4LuPmF1AhowIIXHK6clWNlyVkq6X8uDqIBQdl1JDk2arrV4KQPmcsqXEfQwY7Z7r5Uit25lvePjwGfRr1KQx0MMtJyiVZK9OFkh12zmkC4BeDiq6FLcdLsAWfIUKwLxlcJImpNqaiJZPAU6v3ryIeTFghhzd/PhYMg8xpxWNiBKyh8XDZrgIfWQgyKaNPkt6r7+TLDz9LGkCc5gBDO0eZuoRDU2XCf/y158lb4/AX2Ai0R0PKl91AZ7t0/YzlZcevhrbvGk3Mj/RRVahAnc7uhRVRD4X4dTFoBTmTuutrq0LAhgYDMYWCtOgB5WUBkfqR1JGSeyxNPBQe5D34GVs016Wq7DOuPvK7GM6OQyWMb3a1s/PyGBTDYIt1XQhVJFSj6GqmeUzZCZ1YhLkskZ6Hhbt4HQhbtQYwaqF40JEVVL/YB0nB4tyDyR/7tGvkkVGrRvRt6hmG1hD+zkmOSn1eP5lgJWl3O99SFx2PSrgqBjB1blwT4gzIJZQK2SZlXz+9uwkZ2IVA8YB0cmopbR8ygzOgaAs7+c2rtGHk0kjznqHTMIQ18Gw214ZQQd6eSUt1soGtETXwKFoWVeTsSA+QdbF5wbuAqeDbNMdpK5PkIOzDl3+3NvfSlou3ADgPMePTuaU/fKs+3On2cKXuxZhrEWk6Ypl98Ve9zKbK2anJw7itC++ypu+DODM93LpTThTwOqFr1sPuWcg5xx8r00mB8e/+EVy/4f/B7sLFCThYZDSzlOHWx7cfzqbDJ/rZY4CdWj1FznsT8ZnSNUbGcttJa3cJfL0BL9gaQFSE+XFBozLajj4axjzBsKrTt22QJraI40tYezaycJqUtMtIk4LzmKfNHYVgLKCmttyx7HrtQ30KIk81ZQs1tYb4BWu+VuFOn2ZLVSzk7M4qp3kwsWLgGtwMAQdH40lrWgo7FHSbAIg1tF1aSfKrD1/BHKOgvOlS/AqbvFvRBsO7oE9fUg9jyDvNBP1GqO96XQjA0MMKc0DTtYxDXpIut4MwHawwcHknqhtUMfsSEtnT3AN3EDV0s5iGIze8qgNbQjbgJVcr8pR3gB1G4+pkyvhgdjBCGm0mO5VuA0gkfJFgG9tjs1TrOqrZnq1jOnUChxhOR2OcnCCGrajH5C9HTGu3kQZcKy6EqPSsQLaqItDsRYXq5DCHKP7KnsSgY+4x4dkJvvrGCDPaRVMZJVRdkuUGqJ8Y/cQWUNHbNh2/0XqbHAQ0NXLrKOgapdIbcZhGHBUutrDIcgxOcZ5bTI8Z9ak3OIO6X8VpC4HxZzIrYXctQtQ7KbzJgaxPIOrdC8cyHJLeyuak9uAxB1gCdOjDzkXKJmDhxzRtm3iLChaa8lTLueBEksSm1ms4+0NvUNJHx2NXpiVZXkO4iSDxj7cwnamDOQpsxgvAy5Ps/Oz7P9LIOU/JOLnlweF318sNXqVLkl40mi3/6b+8sZPIrI6+dF/YBDoDpODEJvw5OsQiraJnPP0rzdQRbo0MkQtDh0XiHuGlPAxkmp9sA1bJPTQ1rp6lRSfqFJLHbk4cZtx6KFgtm2RJrcyBn5cBZV5jJQZA2iljj6Cc99DFrDJoa0g41B/0EPlrIA8CbUiRcFn+Px2atBNCD2rgHW9KCFXMEjV2NTJli+o2kxlVrqAlhR4gWglcHj1+kUOGNoLtCM7+i4lJWheHhCJSmtZ+ovDWoQsJMHrHOPckm6qIOn8zb//f5LvvIswLU5klXFv187Vcx1dbAPzWkrhKrRLd0bPsacPCjGZUktzXxi9GEOHKwB9HVyEWjKJUoFC92Fyzz3UpuaVtOhKguWI8QFoGtEtAcRGFN/ZQZxl4dltfs5xhr/OB7hYWem9Y0Uf5YUTr7s4EbGLSjURVIQUb5BujcWWkdKbZUTWoGPAuNNzxCvplByAK+0hxX9MpuXyH+c2NnCi1UT3dhSeGtqGcGp0fnhvxz7tgjiPIaCsolcJrNVS+BX7G/NUq0q+Ecm5niMAUQlSLh/eBKOQRbkXJCtEd8k43Kp1gCNXgNfdHXXgWFQpZHvT6JAyEEbJ2dxzJRby1LX1k5FMRaCpDb5MZ7IDua4VvKKK8mPDPaD9l8jc1gBvCWA4HZ3WxX/yJ3BuoF4TvHKciPxMohCUzA/Cr1pWfFUc4tQM4pmitVJgikyNvSza5/9Qp37AS963sLzJLytCaYOaLNXPhnwEe/HH//ZfJ21wHg7ccg3NVkKKYKDr549JSZvhBWzAeDvg0NVRbH92f5IHnSTnSQ8bySDaUZuuBOHeJfLLrlN2HmocHAbIUojKKKqyh9c/oMY1Ra5ltHpj13qaWp009Ajkewm6dRm1uClsM207WXkbHLojtz5xKETQ3b6t2Iu8BrGFfQ7hIK2uGUaIW4isDz/+KCYG26EEl0N5HmPOYeTNd5Lxz9DSpHa/dOO95Nbf/9+BgxyAHNWFSCtRfY+lL0/vMoJOym65QydkFvKUuxzKuF8DF4ZYMIyyNs6htYlrZh9FPT9jM06qkbpZNetqa35KD8HOEinN1PRVOITAeCQpKY/GrY+MPxS7lMQjg6BUk8G6Bw9ki+6MmYgYguWIgiwK15QD0NVwnxXlcXipIqKkyJeSa6k8vq8VcxDUdTZB7sMxhuvXfZ16DwfMQBwsTsaQ2TZZgVOsTeA/7X10E8iCShj8KsfYzBxymUcZWV5kEHaXKFu4uJh3sV2rroR6mPsA0waHLZ7/Lt0ry81tQNg92qHyNxTuUSZu+snjCCCVUOx3wBBmAJqbGWzrZvUfnigcyAZlYQXPRCXyXbgoYruNzJfUcb8rcL4ya1XPBoCBOwPTlFu5zfm48fv/Egc6FAQ8qden2cBZJUVhyZH/2q/iHApf+yV88NnoZOhBvOyF+Q7gtB+omJN4meMp5D3kypBcBpEqZjO1B935wz//H0kN6T8jviJoWY8qkTqOS4xfz9PKq3AABg8fRCgOppH12RTRlZRxCC2IZgaJOnAQhxzEUlNlvP3GDgtfV5/jVGD1SQ7iKS+A+MsibIcpt8XhaOKQHHKA60nf1XJYxyHV4kycdTjPANQ6ZcQcU3+HaDJuwZ+o4qA1Mw58xHasdsax56fHI50shdTV3EGvnSzoGfJur18/H6zIWliaS+sVOA4iHXoVC7RNa/n8bbMHol8vQ1kb1N6lrt6DzVkHoclD3YAhSit3OMmo3Ia4Sau7JKYnwFuqkyYOalP/BTQSunEAKDyTHlfTXqygpViN8Soj6wEVPIy6N1gHSrR7aM32WTTDH6IPHzKtdpPcRIfHJbtST2MPoV9ZqVuUTepTlpCBaDDl9Z18Cx0JvkH1bksKnUP4Ch4Rfwux13D9PDcN2TLG1ukBwPLB3Cj/PUhWiOLrEKXKeZ/W7vOUFZCzuHYdSTnsy/Ta0q1qJfwcDka4digAACAASURBVEKVoCZWWiOLNMU1juiw2HURwDwkmvvaXTeRMWxXidPcZhBshdmKQ+59Cc/JS5m8y2IggM8jNUFxNguofjVVEXRoHdfiWO3grLNtq6qGNi5djFVaoTukGh0DzLwQtOppgW6TZWzFZiHuO5nVDk5oFZB16Jt/RHb5OjwWu0Ivjn6fBN30SaR3Pkq74uv68m3uH1JivMzuYy/GafXOV80g8l//sos9DQTNlSuxKStqMR4mKcCvvv8XyU//w18l77z7NlTZZ0kfxi7t1n75NkSpCZa+qKYk1VUKbQckpZ+w20JhlD4Uh92cNcJMhhzqXVFqosMMZJ5qBWG3F4hUAEwciOdMYtaSii/B0W+m518O0NRAFrG9tcQOykGQ7cnkyX0WrjCNWaOgKa/ZhKU5NjWb7PN9ZdTb3QzobIGVVCI1145jmptgPoM2ZBX4xAaLdGcfj5Fx7Cav37zOpnEIXqTMKjguIqQqnlCP89mEfLTG4Wqltl2ilLh8HoGZNVqfdGFqEJjZIZOpw9jLOPxlCuhAz65GYVr2YQPO010Z9T1OksL4hFlYzYEtbyd7Yl19ORlOKRFYa/eexd4GsAgJaEb3NNrrPsLG+UUUtrSIlXHkm3oJa3kNToP062o6koU40l3qRqusNZcJnmIk/Hu8L++fSa/FobeIZEDN7GWfrgU+KZzT/swD5ttuJ6NgN310BugLBBXbTk4ppYyLaQRMnefAS0WmeWiAEADG0MtheJqlmPm45d3Xmj1w0SEu488guLrHB0rbnx1/HANj+wKyYC4PvrhFedBH4JmmhdwPGIwkQDtZC6VRLYFpaRGgGuyonbb59NQMcoWUr+AaW5QRQzeuwQNhHytBQyFfVwI2oHS1jUNZgnp+QOv4t//kvycrhSQG9lX46zSHUMwZFP7bV8keTsv6X3jP02TvT3MOxTxZzqjzfy+W8rwK9vCbi+PwcA53eLgzLMH50b/5nyA9qVWQsPfiIZqBHXhuBWaPYBg+Ir1z3wIOw944cw2m9Y9gwFVKOmqBJ890ohHOdLoUo6+iLaWYajXSYMv0x6sZ3T3cWqDmp04lirnVuZKH7MxDCMxg/A205h4ymFXNe9ZBMpJlXAJecQAKPo78GJh50o8hujZPzYMKMpcGV/pR8jTQRTjCOO/fZqs37dJ+hrgYDoypzwO6Cgd0Pdr7+pMHaEX0seRmBfrulFqakpQwqB60FN2TMYuD6KLcWeBrLaoz04EB1ojVcg2I2O7AihwaaqcN141cOwpLyOPVguiXwxGQJxAR3cUaGHsFzsFswS1XUVPoEGy9hSMgjKrliEHJODQaHxvxuc/HYBQ6l1y2ZybgPmOVpaPrEYVDGgIj+jhLwM/g+6QfkjbbY4kSz8uzoqOxBCjhHu0xdbk59jmTlEbxPgDO89GtqCRTKcHpAsTEdcbbeB04iCMGxEoxNtu/4hmWSTozHckBYKSO74g27AGlxjFf26HNuU/g0YEc072aoxtVRqZTggNYJ6NYmJqKAbwVGKihgHVYn8C0QS6vK7ai8ciTTfaellFiuiypnWG+A7KTxclHSQ9KUu70sPV+cMT8D5lmGZhEI0uF1DSdQcDnnT/9HwgY7dFVy+UKhR3AL6X7Rcr1XIZR7PdXcQBnvSZs/ay9GPkXmF8KFGYKZxn+y1KY3AUWfpbfZ1/ZltX3//xfJ5tTE8nIzdeSids/w1gVF23iIciKg0XIxF2l6DmHZw3Q7vz5/uSzz+4lK7T/+hzPRZehzSEe2pHLtLcc9T0iShwymrslsk3N6z5LCno4BbPoONKGozYvRU2pke/bIVIo935EmjoHyaarGxSbFL+ezz+mdba3zwARGcM0mcTIIEtu+JozBx2g3q61a6GXvk4HxCh3+7NHCIxUMVremzIrQfUVdKE6Dt2HpR2IWyDeaiHcZ3Sbc5h8beQSYOROMsn4cCdYQzXszrHxyaQbtqKGWAtW0sPG6n1S9Cbwha7zI4wid9FeVR1a/UcmKfkcMQMdqiCkIjopmw+HEc5BJWjtNTNiWZ0+HDCHqJP9T65C5jjSdmSKDVkw6BaO4RlIeDL1KOG5HWGctkHLcrsqdTxxyHEgIl84qojyxv1obfJMMNwdnOP4/U9gRnZFO7MRxW2voxxswJYs9VqWfqclivoUTlEH3ZuMyntvpyKyGref8fseOg4VlFgqgIu/6NB21uYDED5GYm9jdhRcgdIJR7ZN2bSkGrkcF54JFBoG8FAW22Xx0fC1aJ9bcsCYYPdpuvOzZ5B9KOqMPL1DWTcUnSeV05Xn3wIn4kMjE90D91ienEzOfftfJP0jbOOiHCkDRynsBp5muMUyhPxs/f9rBvElp/RVHUT+hed7vGI/UP7FFn5wMezhxfewd72b/Oj7fxWyXjvUuLVKoAH2qOvXfR69AozSMeM1VsHBfkh6GJ5SP3GHKHHvfrpH0SlLXz98eTDaUo8/v0WLE3oVzgNaQDygdSi49tHXYP9t0IrqUFuCB+owUyWtuAM+W0//nA3h24TxVoRN9gCb2mgt7pMeTwNgPScLUd/wneGe5A4lxNfevI4DAi4DzHPRzuRThGzJJu7D9W/koA8MdrE0Zz658d615OGtT9CEvJx88skd6NI6n12EXJDZp29+wEl+7+3rdAvmcE5ryc13Lie//smtZBC8IRiItForuE9ucBpk10XH1bdI9aF140Ram9OUuIxRan+F4YAdqMRlyzF1Bpq2WUJqtGmkT7sJUKVSI9YRWFZIYnKgCgON5xdIpq/l343kDELJO0gBDJilXFeqouTOjOpMCyHNVCxgzEb8PDsJ4TYQHl68/4tkdfweXYj6pO3S15m4ZcJTMNCWqINktgHJ4AQ1Y+ObAKelEs9dh+CQ3RHvg7eNz1RPIzbR04Hyl4DlEWCr778LJrBGmVFKRnIA4LyE6JDaGwcI2lSRjSxCoiuBd1JB52j08aSs+qSeTpPLd3Z5j1LuZbSAwURq6QQ1k7GNPbrHTowb4BStAMUM1kk6434vLuLEaOXajbXUqIUs9ebv/HE46Uoy2vzk4KsEXH+mYtl6oe0Vs9XTnMkLCcDLBGOKZRE5Q/4q3uqrlReIlSpjD536gz//Vx41puwmk0sInBrW3LXQAF9geex+kIo2MCTvvK0zZyTm0FDchRizQvSuhRzVzNRmF159lwzAFqRLVTZpK3qON1wvR1ehFcziZx/+HGAPJWfEWowQVNhIzHNQmBYcRJLu3hefknbCZoT8426LFsgxNRyeW5/f5rM2kmFmIZYZsNLEWtlz2cIw1RYswBY6FQ/YutXkdB/AaTuYyA4pcROfW08psATdt4pS5+5nDxDOpTNB1L39iMNFxOtm5Nv2WB/t0wWcRDdt2MXRmaQHNShXADoMVsdy3vMjryf1Q68l9W0w/CRH2cLk/f1zCXJ3DqBpwBpXFsMzbkOsrkpLC8sPkX+dh7tGsldGlpFxICJfiExCPMHXU1ZorFn5YQSOWK4MXDSp+YUjiFJCw+ZZRmlhZ8TOhSWLrUYYjbu0TrfgO5Rzn2q6L7LGri+uN7Z/B+tQJ+BiXHkTOjSxEWsbGZi+H3+njBAQddRaHopcCrEqr6fEKVGcSOAtdBi2OWP7PB8XOuv/xhEfquOerVBiVPP1zWwepJqS9ekXd3mO1LesCJBKb8vigIzCvST7tMGlTjezBe057fFmyo16Mrh9MhF/RoOWwjRLEKo6BgYDn9LpvPV7/xUOUrk7uzGnS+IXC8qn/Vsh9lcYiFPn/yIX6Ut2nH09KsBC0dqzHEL+ReU7iZeBmWcBkl9OrUi2Bb94eJ//5G+TsY9/wur3UdK6/aQHLcFQF4YJp8LTHMrVXUwhTo3TL0dird6tUgwZ7IP4rzNEU+GOStx+LQ+um4c2BxC1CRGqiUEqnccqqX2ZRCHESI2e91EG6mdLVnkNux352hEUW4VeReGbkClbop24A6lKvMMuhjMGzYyS/+LjO+yR2E/eQkfhMVuXaukYqCfZTstrmTHuNrQdP7t1N7l8gcOBSG4ZfIZJ2p3vvPc2g150MQi6Tx8/S0o4bA3wLTbIih4gCtNNd6OXcsddEEssnbUle0g7t5GZjhratpXwJ9r6Gf2G2zD0zve4b7uB+PcNskzYEoKaPcUcU3kzSwXT43jwRDMzCtECY7r6F8d2HQItT4sGX2N3JLVyeSlmGr7OCM4/2mK0LDEziRalEGFu52R2CP3ckAnUiWQ4BuVHKZmX2MEx0fpgHU4Jw3cSzRRWkaBVUs18CEzOuA4N0g/KnJbaDWYtfpplSeAh+iHnGcyGiOpHOi5Jdn4+GItO7QBnoICxJQcXBRcETgoDfGYYMnQ3aX26rnFu4kmUq+Kp+ziVGhinz2G2OhVcBUtUh1bG51ah0LVni7RxiHOBhN/guWTy3i3wpjbK2XPgGJMEE3aD4rQ9Ow9Zwxg0eLAzVw5c+96f4HTOcV/AgXB6L8vIC7OFYoE630EUaxq8soOI85DnIL5qhC/mLIr9WzFsIfe6QjXrAKsUHcHbTz+7n9z/2Y9A6bmxd+6yswEGJKn/EaIobegMShvemp+MAyHBZ5t41QK6vABZybam2oTutmjnYXWREezulVKewH4kKps92GYMCXtEZN0c5UzBMvyGRtqDhxz8RYxvCGexT5/bVLq9Hq4CUvablBammE1kD6bfLUM3kh+4dIcOQhsdh2m6IMq0vfO1N8E7KI04CIKZv7r1JPmn33kbdt423QpaopyQi2++i/FD0oG3cOvzz5NmMIUWt2XRQZlFjLUFkGyHLGEOQZYWtjcNgadsj5NFDENZ5jq6wSY6cG51rVLAOyPFriWjUGGqnBq8lCgY0TrbIG0jU48R7IMcM9IyAyDRdrL3MTAGHcjJUmZzBrtJDHOFs7CsoCyI36PwT0uFwCjSYavwFabWOgY7DdGtSIFJ75ktZkVsj2BJGgj8eR19L4WBeRT7Q9NuhJOtMaSUybRFlhJZjuiwJzhzGmYPfM01BEr/6RDcRbEHJqLWRpQ4ni24LYKSgpGS1fwcOxwKEqtGLV9mjw1qa3MTOBKiPgQ89ToryO4mCFJNiPZuVdHRomysp5w4pMVZAjB5zP3fQJDo4pWryaNbH1F6tkc5VA4GI9emDdbqEh2qRXA02+Hn2MjmaGzt+XeS1977NiUfHRlXhRWJ7i/LHl6WSZz29ROAOattToMDXmn13ssyhJc5hlf9up9jFLBz8fCjHySTDGQtsyx3kZZSSyW7EkHqN4CP+4dHqB9ZGgMAVA43YYNuREOfMwwSUpirAJDbJ0qtsmS1d2A4OXflNdbQPaAUcZekakASb9bJIigd2DxdDgMPsWc0IaH22uayRcf7qilwSHperQgsIJdy5uuMfS5xGK5d6Mkk2puSTx5P0FZsgqhFBIfY04a60IWRyxyqiaQTo56chNYLQ68H0LLOCMYh3qRn3gOzUvn8qftPkrtkQRehXStK66KZGgwspg0ZHe92VJzo3lGDI0RroqWjAfbiuaTx4muxB6MSsFRZdtNeOy+mq7Fu3ghKlqOxK6KbIvtEWUlPOaPVFH2t0dee/AnvQRtM5wNOug+ZA4hUXyN1KtblFfqF1KTTbCPnSPy3jIuQwyzsoNiajulXQ5TXY8kiFyI4AWlWExuvAwRNfzkPEriF5YyvsmQJH5FhGrnP9Ge1XapTI9KLEZQLznrtOAqJXqFMbWtU58W72UFx87nS+5a1rmZcfT5BO1LmJJqc3N91Olk7lHhbOL9dpr+OWeNX23mB5TmjyOJfISOUFAdfhVkUB9qq5YNwv826mnHiao6OUqJuUEI1gmc1ufcDtuy7v//fxMRnhWrqmbGeFlRPwxWKOYHTwMxw1hmvovD7in3tpQ7iNHAx9+bFLiT3QS/ziPleLPdnI8TC9Gjyyd/+n8HBn6XHvEp9f6HZeYPW5Blblq6/+TpDUs8gCiFLzijuGhF26Npl2pZM2hExHP5ZhoXXOzQSWoMyBldoC04xeWdJMo403BQRupmUvRWeQj/A4H3qfweV7IbsCkTiSJ6h5uTavVYe5tOxMfrgEKEY/773aDx578Y5nAz4BUM9M0tQsonc03y+x/WiW5gw1GnGsa8xYv0FoOUhaXkT5YpDS+pItrjbgo3dHW2lyU9/+HkQeXrbyUo4zO6Z0FDWyYbM8y5eZAM51OBqx7NxkAOoUrWev06Z00hL15KoLnZVRptORyCGIHVZjCCiklEXxxftSNJjjdQSw/rf8iNmIdJoHPhENlWpI0gN2zmMYEVgzhnByRZoHOiUOxGlCNcXmYSZA9G7hEzsyHRCRmzIvKfmnrIH409ptI9sQfBTB+H7ZNkHX1PE9pDSyUwimJeSuDRyjLjE1Ym5LkyAqJQXHn4o2EeQqGy3BlhKwPHyLE1CFT06M2Qxvo9Ct5Ce3PB9jFNaQA3qmG3tyzMTybFlBv9WwzyKRrzEv9npWmVYbpXg1Dd8hY7EE6Z7UfUm+zA7RSorSHUllKkDzN0sjz8EYGXSlGeziYO5xwoDMbSe832oeFUn7/7Rf0dZDPGLeyh4nPuVs7t8WyoWaAsxh7PsMr332TMt9mZF/u3UxTmFRl7Uu5xCo36V1mbOIbx4TWQQpH53f/0zOhTMVkApfiDHYWMhuT6A0ROFqxloqiN1lhnYAgFo7M6vY5rT/ZfPxpfZuwCIiFFvU4sPDl/FgFD8Ya2ewh7KnPVRJ/74g5+FFHszfII62oJmEMq075Put3Tz/qyfX0N4xW7CPg+thkGkcVWf0ZiU9DKO4O3bVy+SGUCO4qCvgB00QT5y87fzIv3wGHakGnM+K2lXPqHsaKWO7WKp6xpZSgN1aRcj5xu8ZhMxkXE6HI5e2zURsGrlmtcd8OHn7QTLaG1w2S+HDpHaS9euIC1/BU4INOC6zgDTlGoT/CsD8Eq7EHYj5C7IY5Bn4Plzv0SwE4I7kPIexBQEDx2gSn+lDIa07ZhiCvImzECIuplmgRiEuIBaC9GuNEJ7DRm1OcDO+F4/JgM+c5mFDkVnE7gEOYGvy7AL2ZzxXmYW4QhwDMHBSK8shULsqOgIbL1GC+WE12FmpAOMl2WvjZ8zMod0QKyM1H+fOY8Y9OFnslN2xATuEU55nzan4+77lhmA2eucwUoJZrJgyUr3yPp2yEJdyLOLA6qGV7ME/2Xg+g1KCEfEUcWyTQrwXdLYnZy/coWygs4ITtiAscn7TYNvyMtodOEv3Y8r3/0zzvFg3OuUpPZqBpyzx5d1MHJOId/OTsME0xDg88jun38/C6TMvelpwOVpjiA9h+lhTJ9TLlHMv8z033NbhOLPeHQBusnH95CS+yxZgzJ86/ZnyftXVBsqT+5Dp77G6rgqIx9sNI1yhdajo9qr5H7b/NdEFHaCkzSCTkK3HJ1k7CEPRY1DQDvFWKcQb3VwqYEav52dGUduS6JNuUctruy9LUwnNLcRsN3CwHb5z72NjYCey3QhNnePkguDPfD215NRls0cc7igItD2woiJotdefyMZffoklsIE55/o1A8nYQfhGbsztYASXSogsznqEazMY+rxKrgapvLNOC6VsbZindxRMjzE91HSNLKvc/gGWgLDr5MxIDDDdZajquysQ2nsSNMBBMoQA0ESwqzZvW9iA3YxgiBFjyUo1rb64lCm8xcabbQ9M7AxWpq5x6hD0fHoKOIAp23NSDqMltlEZmqvOp+sNIn34++CiOocRAmSSqedHAmdWGAVfls25hwfY5aRdT90HJHJZM7EtmhkQWRLljtkE6WOdfu5dkz8HJ2VjkQsxWzGLV60JSOr4R5IipNYt0epGtJzViZeB9e7SVa6SZt5bfIuPAdXNvYgMbAM1tORrDCiv8u8xyZDYp7DibHp5Nz1a+z5dDfoYTLExvhZ5jhQhQmejA5JuzdrqaRsXWTCeB4nUUZAaOR9z33td9kGx/7OzAEGkHuKvbxoPenfimUQhXZ5VsDOD/xxjDLHHnhRMQdxmqcp5iROAzZy73Ha1wtvQKo1mRJvbBOtAO49+/jnycPbH8Vil+sDcOKJUM/ZWXDjGluSWGfXfh4Zegx5BeJSG6Pdo2MLaC5iUIjAKKRqy7MZiuwmHAdr0tt3n6Iy1cseztvRMmvGMXQgvbYGYFlPG2t2bonhploAJToc7l2ga7KM5qFj4G6StruxxoivkdO+fB3dkoM9gEvk4lziay2+TSYh7+D93/pWcusXP6HDgfQ531vNwehA0m0KQZt2xs7N4HtY0LOA/PwqI8UbCKtWYGRlOIbzXZUMQh0m82APV2BEHiM+W0UWc+7NbyR9I28GY7AedJ9clp8T4hCGYfpdFki9WT7/Bz4gkKeCUzyDKDE0TI0QMDLYlO4DtU6nBAiRElVVpCBzLGyFejqitchzca+EQFoMVWFEZg54nMAEjPCWD4EZyMjMDm44f2nYHDqcS/pacQ2nQi03FJ3xfbjWcBCCpSmNO9qYmr7X5kX7uyxNShXLkPi+LBsKtyPZyU+SSWuJQhYnRV8W6CETt2Ggvj4mUjVAHAQ/k2sCLTPEZsxcLXP2aJOGKhYR4dHHP4BDwmoBlvE62XsU8zEI4fJMjsgI5ih/Z+gqDb/O4iPum/Md3WaGUPj3cF6NUNurYbHKxFUIppyuhxqmz+5/EVqgrQOXkqquy8mN978bMyhG7xiUy7UZM7ygmGMotLFCR5ErJU6DAIoF7xO5uRwWYlAptpuz8JtPwyGKeab80iS/3jnLK6ZfYxwXMsvs5GhMCt75+//Irsi7ydV++PE8WNO7aZa8fu+b15JZBmN6hy/H0JQ1rPJwE1Mut6kjJacut83IFiTBojFaoXvQb2fRbGyjxfTZ/fFkC6DxQl8HU5qMN3sYOYBt7q50f6b6hRyEebdIa1Qc7gnWs3XihI7IEAQLj6iLVU9qo2f+OXjGMI5HYRiZeBdfQyyFlufM85mkE+m4z57NJ1c6mWrksO4weOTW723whgE2Na1A8HoGHdyN4i63baPk6Wxi4/fUWtKL8lMNf6+Glt1z420W1cK6Q7tCMMvN0aaD6kJq+I46x8hzkJ90EH41jcLRAdDAYpiJlq2ZgnNRRLtSacZp/pBG3fSbsv9kPfrVdP4iRSIzg8UTpc9M482yi3hN+hxP3idmIXQafn768rTekc6dti4FQv2VXkfaFVH9KYBLsQeVp3FwOo1IO0xIIvvR6NXNSzGJ6J5A4ApOh24iDjk/mWrYXmP8a3bNaSIdC3XUNz2ktWkWKpCo49uDd7KO7qilxrYj4QI8YAiK9tYpUksA22J0/MEYwrY8o1Z0NvYhO9k+bafV7gh+RSVSfq0DoV61gcCt+LCiNIKeDz75JHQs67tpR9PmfO93/hk/M/gQl6zEfdyPyMJyOE9xF/Eq2UP6SF+ezRf7hC8t7y12Qfne7Kyv536o3AWdhsjmXvdlz4YAKorBywA5459/nMyALUzgLAZRJpPTfmccGjMqUS3w2V2l1nFumFJgA7baLCxDvg8+QQukpiZGwEWd61VhZtZgjN7zCi0mI882h2EKbYhj2HF74A17ZABtDGjVYYQXr17gQS4EeKU25dPR6QCmfFzPl6kZyTIqABUsUYYgLc1A8R5Cr/DHt9B5YDBKJHwPfOKtty4nd2+Phj10QGoaZfvTJUhN62QfzW5nIvp24GxWATsRdIOdifAKDqOGrKeDVukO79/D7IgHtZst3J3oGHbc+DYGckQmYpYB4q1jCHzBc60h2xYUkEyNuEwV7iA7maKnkd6HbQdAQ4/OoZaYax/6NzGLmJTKCFK+SIMLkpQRPTXwGLYyiwhgwPfgHY38MQGair0EGJllCum4eOo8wjwDc7CcyToWdkGyEieiP8YYHAd+Jh2EhhvvpRPQYfleOSwlujI4obikFAuJLodOJYBI/p1swmwpJVYJhnrdZk5kXIHDwNAAAA4+hW1J+BBa8ypDeVtwM46RElxXOJgWtECjgjvLc6xXJHN9PjUXMgA1Ld04J9rj7iylrKxA8buUnagM8oQwzzKb0pwydWmQwkOrkP6e08ZvR1+0nlbnyNvf4MyxvYyrsfTIx+fOagLkO4h4vjH5nP7KD85nOYicTRfbsXviIPKje75hF8sAXp4JpBdX7KIKgU5fY3nhofcGbpB+rQIOTd76eXL75z9IutngPE+LsJwH88vHi8m//NPfRuBlOta4NeGp16j7VBOaesbORchRvahA9bAwRXWkWqjGS/MTPBzqSdLHcg75AnX9JJ0B5/SryBRmiOADaFdeQ9m6AQBx7MkT3g9mIkSkqefsgiTie+D2GCCS2+A4+RLXeBGwkg11gI21yQ9++YjFwJCZOGwulLlxvp2253P0GWB9Um7UAGYd7NH6wgg2KF1aAbI6KT3GaLO6NHb82URoHIpLdAt0kn109YAr8KyvffsP2QE6CLvPsfaA62Ilna2zEupqjVKWYKmdiKA/pyPToesQXAINKOUryHEI+nRgEro+w5UDT9bpWdzPtT6jhajlE9Wc1hTbsJYPZyQ/MovOGaCWn84GbhDxOf2syGj8Xt2DCYBOyCvT8H3f3HsE5qFDywhD1sNRlmTjnZH50G0IUDTtT0RWFKpRGDVZhXMgQZAK5xApRjgjS47IUPRQ0QK2LKFsCofHt3JfDtBzUCnMrESgeN3FOsxt2O4Ee0ZXFPq9KtfMhqg58fhzWpZkpgLNTuqW4wxmyCw6Garrgaczg1BwNQNmdeh57JOF+N5etdiXg3wz6k2wwWzom/8FrxlkTADRHV1X4EbFcYjCfy+0s2LYQ2GzIT9TyJpKQZ0rVpJ8KYMolmacBlDmv7bwNYUXnnttURzDJ+SoL7yFDdL0HUZy73z4nxBO+TndCkAdsoMFSEsrpG3//PffSeaeTaLRiJw9Hn2V1G0H3sEqHYojRDyGzg0ALiI/Dh+hGoPbpOc8i/hrGUa1iGFvgFavEMkrlTQmLwAAIABJREFUKEEU91Ce/uJgJ9L3/SGyusoylm21JskUpmaZ8aClCFEW4JLpTWTMHOja5bANcQgkUjlD8NMvxpKrF1BrsvPOw70y0J18/vBxMsQSluklRn87G5IFwMxqVLBdwNILer1GidMCFuFo9zzdEzdgt8PUbIFodYga0jne79zNbyRN565TRpDFkE2UAYT6QA2aOg9T77A4D3y0B9NyyLIhIrh1P4c35Q9k7UfZjK7AsizJCEhRXIQ+RvwhjNbQa/2fZgNpBhKZRGT4OqEU6Y5OQnQR/KMiM/YSU0cQBhlfT6N0ULl1HL53EJfkZ+mmMgDSkic6JwF+ZB0Ksw+NGipygJ/iLLpJXhZZiROlKbErPjMAV7IHQUsdhT9rlCUpthGli/fLn8mfz6zE3EtH4fCeDoL3d/mPsx/rTGtuA16vo/Ehs9Kz1jw0HCXa4sTTZBwhWnGWMkq+LQRzlanzAQ3fHAHMdrqYUhctDvd6WrassETHro0djOlHD3DyW8n5b/1zyHbXmfXpSa8rgmtaIr5gzDlcIA/AzLezYplGYbCP25QPgGbVYOptv/zrpQ6iWLZwWgZR+O/FLjj/AlNUOj2UHjZZgBsMRa0hDPOrf/+/JRWIiW6CHDtwdespQqMY0Xe/OcICHAan0JQ03V+ao7yAOr2wdpDceOMGXQJUnXnIfXQIdsEIFhiNXkL6zZ9/i1VqsxioraxSW06Ak71tyKERLbpZEd9oxkEPXNERZzuWdSY4GrkFzUq2EUGmwCLUDnDr9iJOaZnX3Z+YTy71dSU1XE8T6WUthvyElmg3BKklWpWtiNA0kH3MMoYthtHNlqs5ZjsunevAebGfgbq3j+GxekBPD+eFkfOsCnybDX84QSjUVMZRx0bEp/3qwU8l0LP75wwKhz5tMGQGkMaEuHdhIBp0nqEGYeqkvNDYMvZkFCqWKj6QNJUPDMCopuPJMRn5dOlKgpzhYALcNK+wLDFXSpmN8ZmAqnEW5FpkpUhkM/EzpM4nhsS8Zj5Lfapgb5hJCCoi/3bse4afcQ9J5rSChxGN0hNnFIAr3yobt8TtVboQsyajgfMZUcI4YUr2EJkVjjUb5vK18X0K1lC6xqv5fGc1VpG+UwymjPffwam3DY7QYXuaPH14ByeMUja9bic+dWxllLavvX6d8mOJDIFrIDj1D/RDrmOPC9wdxWZamAaen5hAto8FzDe/mQy8/TuIEsEijWwmxcWKOYfUEeZZtbcpcxzRLvaO5mUfL7PBLzmhk39I8Rp9dYCUhdhCsRTnVUqLnAM4LdX5kgfLLigWh+Ag1nAIk4++SB7++PtJ9Q47I+DJa0wTbJ3qgQ9w+Vw79FkGoaAju+tii36zQi/T68fJtWtXEaAtTZ6PPyECX6K1iNw7ZcI2DuOIiL2DY5hAEn8VUpUPSen4ft6nEaLTEIClN/g525R6WZ82xXTmDFFf2TqnwBt4fSfOZJpyxXad6/SWkU93Yc4M5Kjzva2xLPcicxHAGgCcqBZhEHO85iaOQCewhINQA0IFZUugHrAPd39W4YBaaHFawoxAgGq/9jbaB4jk0u4UhDRbsOuiE5CBCQLB4c9Gsj0QRmZLAc0Kg00nHdPZhEjjI/J6cFJQ0OdYbqQN2TcjafiB9KBl/Ih4T4lDRrPIDDL2okYaMwM4jThAvnf2BvG9qUMKXDSymvR9vZoQi4m63yQhzDG6LaH+ZUckvmDET8uDAEejZRmnRuSESJ85Mp2N3QfWHVr7x8eGoC+/B/kJPoSdnDAWMwU+lwzV+2amGZlD/NBpZuRnO/QVehTqRRBcdjZRKEN5y3Fwsal1cKwKhuLmRiHMvfGt6GosPP4ieYrR7+I01mFhut7wMjhZHdjCPrNBJczybHDObly/njxEg3SPUqOBspIr53kjY/cMjO31t5ML7/4e6lLoQvA8FNfNAZWFBux15joNORW4nK2FHliew8gv5wvt8TRbPulieC6yDw89iNM8TeEFnmbgAap4GIp9Q55XO8vJ6L0XWF03effzZObTH7NmfizWs80SqRdWEWRliU13A/x4hhsuQEneQCLMyb4lwIBDZg/6aEOWgEavMQzVr0ITD2CMzVkyBW8/Yb2dh4Ruwaay+BjRFqK2zUT885QE3XAM1gGqNsAoutmHOTezwuey9QoMQkm7eujRLXQ55mbZ/wAQ2c3E6CYOYY4WlwM+g4CVWziiS0jWz7JDw90LZiZu+LrQARTJkM8y2UQPZKmtwEOoaSmfGqHrGjM7yDbaWeTbOfx2LF4xJXWrtS7cmYoSZOuzCYqUHShj0uguM9AIXQ4HIO5zWksGscnOhsYawGQ6eyFh52QYy++PWv5EaC6UqViDkTodnbYMyIhQOhZfH8UC/2a2w+9Kz+mE/OXvDkGlF5LhBBkomOuk+L6R8jsrYVbBsTa6a6CRWkuSMnY7g4ETCDZm2lpV0j51Il6fP79LhlI9iwAduQ9mBFmewL+lZcVJj4YR8BK3evnzhjPLaNx+XuAaXpsZC5/Bex0wNu79kiOxD+lul47GAkzKIwJTKSrnrglYA0R3BeTzGYbNuIbnnMU+huh6UZliTh3+ygznbCcIUwtmkMyClFOqOq1b58Y39opUsPLx5u/9WWAbB5mzPcsei+GFudfnlxzFXpczz9zX8kuQnHPIBzrDwb/MQcQ0nKnPiU8pqGNyPj6/tslzFPnZSH5HJP8mCFT6a5XZ/PFbP00+/dt/R1RFrZm2purLE0v7yY0R5NPgCaxj4F09LfAfGHjie+ZgsI3cuIjnpw/NGC1IIjsxGc4iTVyhhtwpb0k+/OiXoRNZTRtzZQWiEga4xrBXI1FaifwrcBKe4c0PyDJ6u2qJCsvJDI5pi3TANLEdcVlX8e0GKOUGcUBDDvcz8A17373MYXhtHUSHGbZzOwuxykHqZKCrmjtvl4QiINSTPTB1gJItlBTdbYCYDIfVUn92DL+ZdPZBAuM9zAeC2MQ1l5lu2u5TJMXyQkOxxx/1tlmDTEMzBW0uTbfDiKJuS3d9BlagddsVCDwiAw99qSl70JgFMonmYaxCCVl0zViRuQiQYgA6jczp+P457IB7lHoIsQheF1/jr2Q+wa+woxCbuLxu25J2Y1IMIhWtMWNJ5yO89rRCypiYbgMWlHVE3LJC9WqdUpQufM0JTrMWr9/fI1uxvEqzqXhNONCUGBbX7PuEE0mziDjCkUmlILCLg92VcggAqlLVIVmIYrXL8+OAlsxXkBE8f3ovecTOlB1SzRnOZg+SZz2XhtkyjmAMyucSrtw438z8xSLEP/1hHc94hyXS7iyphJI99O73kNUbievKKsKT0kG7KBZY851CGHI42N+E6LMcRLze+1HwK5eB5DuQM3kQp31g/kUXlie5r51VphRefO5BLmLQ937818n4rz6kK7CbzK6jEp2S4SgvemJRqxyClqbq5KNPZSpWJM0cuL7L50M2zcTXCFDHirR12qWCg9gkk5L3o9rVUPaIilt0PEyvO0nzG+BNDPazXo5xXMuc6kr2Pjq3AcFpHcZkH8K17cjLrYlqu0WKDKILrYdt3mMCJyVZaqAHOTHKG+nVy5QxlfS6BSIvtDeEzL7y+D1IkNWR4s4iaXcRsRgum9q0Gy3JWsg11+mJD0ILr6WbASEpTipJtlJt8ScPNn92QjMMJMUJ0pad5BpcivoLMhojWnsANNI09fYwRAcsm8GIbMBUHj6HTiFeE5wJDSew9JNaNujZGlHgBEZbrsXsJP1bOKcwbjEBjTYEXLKsJfgOvBTDktJq5PRaA/SMFqXXlP6s8Yuvx+GNrESdy1SnIkqlSF+8Ph2HzidTkwpj1xFo81KtuRZLCEstXxd6E34xff650iLNeFOx2yihLEVy7VwdGNiH5CUxGBXUY5MYKuVpS3U/9neqBKZg0f3PPk3mWdC0wbM+BMu6dHkI3soNHMJ0AJnnWY/Y2NoDfXsuFNjPX74SpXDn4EV0TQaT+s5htn6/EVeU/vLqfgNUnuYgCp1EocHn/n4aWBn/HrfuRWeRb/dnOoh4WHmgR+EFnFUyxI+Zl1Wc9ufce8qSUyfwZ//uXyUzjz5NjpmzX0a0VXLUpQF0AHmYB6R+rUwvVsFjeMq4tniEVOkWDFZmo15/hRS/8wLbtnkY+zDmJtlnsA44uUDa74Yj8YQZOhqVGKsqQJ1oRSoB18JYrxug7Z/LjlyiVHFhbw/bnS0HPEgr0KzlOjQx6ivC7x6MXTCFwd6WpA/1pin2XCip7mGsdICJP66iOzGICreqzNbbHXREWvsak06A0RqIM3Ut/UnXxZupZJ5sSpLViuiFSw4yIqZ3KCIr73Gyo1GDjdamEdavw1k4af+ZtmcRmVZrROzIHgQHUxZjOBjZlJYw2fflBGDSOQwDbvrhcWDiv9TgcrV7dDxS95XOVAjyaXbBs5AJiXF6cXIMMhq4ZWGUSMFoTClaKZEqxTPC+NMPTf/NLowkMDEYr933CoeRZgGyGyWCpdwJ0/d0kbAOKY3IYhBZVhUdEzOG7O+hR5mqZulcwumZYYhv6Fiyny11IvxNJ0GQ8KIP3E3KeVmjMzH2xa+SJwzw7RBQnjLD851vvZF0XHormbj7RTJP0JOTM/L6O8n81CjAOuPeLESaJvPovniD1YEXkkqEcS689tYLGcDLbK0wYzh5Tqd5ia/w71/JQZz1vl/VQeQDJ/nOxwtyyMmb/Yu/+l8QD3mOUO0kXQRHk5l8JILvc0gEJEeuXQggZwf66squWozdGDZGCFA4Nw2zkshUyxzFoe1PgCWp2jtEc8HOMfQevkcL6ocPmASFc6Cg7QBR3kW2rQ10NgCaFA55xs7LDQhLNehKWI7UMYMhP2GbEmQNR9OFdP4ur12mg1IFrtELhiBGtomugZ0Lz24TZYWZygy4xtdY8KODo+3N93YmLWQQ1qCNiN40oidRrUAumYvbqBxZjwxBBmAAkBknITgL2mbO63tO0wxCclEpqH2aVqeDUmFl8eWURq1hxcRkRiQ6kuLszlMG1XxxRO0YhU65DjnDlWSUy74Ow0kQ0cOCNXrLH7oMWelzxBSl2IcDYimwaSTWSQigpeSoY1p7Oam74EgEeBmQZzofQlajgduRiCzIMWiuM5ASBWqi+5KRubzycBByJfhL5pB0KGnLM+0KxNi7v0XZkrZbI6MIma3wUKnsXVZ+BIipU9UBhaNNoQlTMx1cqlkC2Y5yUScxde/T5JOPfk22iHgxJebXvn4t6T73GoOEX7AQiU4W7eur7/0WW7iexEzHhZEb6J08hMvTnnRcf4+5nDcBppkAhiNx2q9CW/v/w0HkVwMn2clZVOtiF5v/Jq/a2YhHEDVecUKGzsF0chlSyq//47/B0paTMRSVrNkdyFrG8I5ILXthIDbT4hTpdgzcSUyVnVbRdxigE7EMB748JNYgzxBJ1AJ4TjawyfvMMr+x4w5GVZl42Bq2Q1nDRPJ1ZnU72T3hUViEPCWuscn1NNAObQfAXCUqtCIgovTcFt/TQ8ayCHNzHx3D9sZ6ZOhKk0YcyaOpZQ4Z4+UcvG0wDp1MAx2KXnCMbjKUKuqKoZFBtCsGcA4tTGSyJZxlt6L4KkyX2pLjwIcPsF6302AnA7JVOn9gxDay6inMJnQ7/OJ1liNp5M/4Ebn0PsqFrIOhfZPux8RkfE7GaIzvy2YfBOYENrO0XhAx3jdaozkacOrA0pV5XhLvFYNORu4UQ7BMSiXt08wiOBXRiQEXyXmvmMXIMAnNz+/RCbiNW+zF71NdyoieK2liF4aflV6jGUQJDzTsV/JYZEliMrn4ny7FjTPofQueSAqyBiB6wqPQyXiDwGO8DslWkQWmTiFKC39W/m/fPRvK5BEktgko86w1+PxHHyTz4E4TnLObb1xO2lnw7KrGL+4/QxJwP3n329/l7+BiiOE6yTvD0Fc9rfOuG99Ihq6+H/tEGpBHLMj20+sugu/lO4hiJcSpnqbIF06zy/iM0xxEfmlRCDQWwyZOwyLynUOxH1TnUEHN7pjtOqSUD/73/5nNUIvJxAQcBzoNyoe7hr0RA6vl0PS/NgI1dhWBDvrM6ADWEnl9cLWud4fQ0sb8wyLYgLyKbR7gDhOT4gGu4JN1OQbW0I5xdjIu7de6Gdiax/BvXkffga3gyyhTb7HqLi1ZKUMoCYxIjYxrTi9sRrt0iCxghuU66io0IgtXx2uc0Xg0wS4MDlUHZcsSWcgadeo3LnaAXSAaAtfhwjlwBmT025kjqWUIyF59FbstSpGgU9w1DCGrzcUT0lo71Wvw54nzKdZiJPYsSy8GzVeBO43GYgkZkSjOctqjCPyCKBy4o+YZUdcOiqk9BiOlOovEUfkGqJnW/S4yTuXk/Pe0zIihp1xHIU1r+GvqiHJ8i7gK0/nARGwrpu8b5CjFbcMJ4iAso7KhrMAz0oCd4iteGw7fyB0ZUJQA7txIxW3CYHVMwYdIwdxwDOmNSpMK/pyuDqQ0ctVfvHn2fzojS5agjltGZJlMuDA3iZmRpdcR4+78HF6eSutmOPsA467v21iYSD78Tz8KMPMLZmtG0CYZuDRERrHLDpUxJjjnkm//we9yHczjwNVxidIejsUAdeW3/ykA9c3YslUDflGsg3FW9nBWx+MsJ1HsPV8pg8j3Rl/lA07zdPn/XtheMU0LWjAP1TXpK/DfH/36h8n87R+H5sIyq+trGbg6Jj/spM24jvzatavDARaG7DiCr5uy3IienWAFSxh3O6DjKMtoDrn5jdR+82ASqkfNkxk0ISKr8k89IpD98Bo82w0IvYg5vP8+IjQzi8kijqTEOhlncugqPdFzDmYzw1NLEKPWoUt3QMuO6IbR9aBI5Wm3uzJHh8QYe2mgJbkL3boB9uQVxs9ryT6Grl1Kzl/9Fq3PTcaG20kn3YmJ4jQOoJxyJOyM75X5GBqMAdRFop+m5h78aGn6PamypABjPC+NxZpe49UWs4lAlbFSSzQyKySbZhiBb8T8huBbmr6nWITGqsYDH5ptfIrggHMKjIHfjwPTSKO9zkwXlILnKQDoTEp0MPUP/iEyH943nJP/8XpKkVRYRhAynQYNx+MLjOy+WNBTcNAM45DSxX8NDUzf2I4FgK1Gq2HbnrVjY0aTGX8KoYZPStulkYFkg11x5l7EHE7OepRZqVP08+MNAzdJn0EIzviZZKfO87gMegcn8QnTu1N0M+6MTiZXb1xOrrz+evLg/t341I9uPUv+4Pe/RSCpg1FJOx0GcB0dtC24FBd/6w/BoN5CarA35PHSkjB97rlfxToS+QBlseB82nu8DBaI85Z9ftEM4ixQstgFF3MMhe9x2kXlbrhO4gCvrLjG419+kMx98SPS9YWY4jSK1TIm28XgkzfPCckDvO8G69RrWZu2ND2OcOt56EMJURtFaYxnETnzLXrXXbz2/jOEPzBqUX7fbgcCUCPtzjYykw6cziYaDRt0ItplVWKwR/Aa3Kc4Tzo4Bc+hk+GvNrAIA8k8mMY+h8XSo1GpO3gSfVCqq+BKjM3S5+bQdLBAdw5Eexk9wytdDIJhKTdusNEZVLsCvkYDMyQi+ZX8OeIeU4ClMCTdjeCMiIaQjkeLC6Qj22VqQLql2gPr7EXU1RiPdTNaFuFQgkVpdE3Zj6m+Q4TpSKXTtFuD1vloZGFJKRAYmXW63SrUlrTUTJ06GJIBJppppCvy0g3fKZNSB1Cq0wijDu+UOo1gQKbzIamP4hUOkfmaHHeD10TZlJvVcJQbboUt3fCNUcbgQOx+eG/8epRXfC0Up9PsJ7oXOgF/Rq/b8oRnkRKi5HRQeujV4ltTlqBAak7fIkqV2LaVDatlAGiAtDrVrFzxjgli+0YGD7VT3YkhbvX00e3kg7/5QTJKhnoFBbALCPvMIQ+IdFHy4aejyTfev4GsAMuLeO8VGLsKG6lveum3/ihpHXyN8f9LcX9OgkKRlmWh0RfDIXI2+lUcRLES5VQMIncDCz1YzuhPcyBFW5feyiL1U86pWN/lWGMKjq7QeZj89OfJ1Cd/l9yidvM4b7rKDuyhvh7CElOazcxaHAkYAhCp+zCGnNvrX3uL5b2L8bA21zapDTcoG9jo3duR3H1CtwOugtuwlsAEuuDB2+q8ONiBo0FaH77DNpGgC6yho4W0n0xmAonyOUqYSWTpBmFwDnayQRxnMEfb1BJCfYdalYMwFsfLrSWfTaI7waFphHw1ixSd8f/1/macUE1yCYCqioW8FTi6Og5GmUaPYTsdKB9AlqS6DqL+MaBkhqCxG6ldDEvJU3YMvyK0G1ODKadEkRgUS2k0T5xEdDbDOUiicmO3nR3LJR0R2EvQk03+0+ipnWnoGWqROgFT+KzdmQ5spa+Lxxjy9ilhyfJAhmc4shxrMtL7qCXS9qmZTWSJDlAJaqbOj8UQbAGX8px+LfZyBhMy/f6UockHytoMJagMoHQgSytHKCfS/yxr8bViVDluQwpsqiLl3g3vF5mK2Ug2Mp5b9ut1/kbgJi2/IoLKxNR5hfNMy6fAZTLQ0u+PBcMKDnOWVKWaenIv+eFf/03ymDZ2N2di+DJcHAKNw2tji8zk9PUwEQro7bLpuakQE1qF/t93/X2G8v4FwcN1CpYY2TUUZBH59pgf5XMqYZHnnvE9OTsszOIL37fQwbyAQcSjNTi9mOHE97wsNfkqX88HLHM/lO2jbSL/w198kCze+YD07CnPhKW9tI565RmAQRjbhkdGoL2qCs21cgCeP5+D+34lefZkDIdRHzqRtSW7yQPUn69QB97mfdSSqAPs3CRTqFGqHoygnIMnY3mRsqCBHZvtaEQ6xbm8tEnf+yh5wrbtLVqanSy76cdBzOM0HPQSi2hk2MtouyfnwjFwwKWJsedx7zrhaKiNOYhT6+9Ebn+kJ+kauIqe5kCUE0fQg93HKH7A/G+apuso+bdj9zaQKZTXMj7OM9hcmI1DqM7mFl2ZCtqxFW6MprZ1D2YlRlYKOcTs4wADrGFZiy27cBxOS/sZvFEFRlLO4JDKVj5alwTJ4HRHRPASXFsXho/BBh5hGWD672HlkOt4BANNvcOIzB74d6K0Bhigoz9bFtxTDEDbyvgVOrrQnuR96HIcIiGooE86j8EXo6SzdDEjMPoLaqYG6+j6IcYaZZKfbLQXlPT9LaV0QGp6pB4Mx5pyRyJP8DMDBAXzwIgFWiMDSYuPlCnKqTqU7o3jjHZmlmPIUA0MxPJHeruJF++zz7X5vb72gPOpTKH3bXF6NPm7v/zL5N4Eitc8l8tXXOLLz8qZU5JQicN9zmsXNGw3tbnRfY9n0w5B7rVv/3Hopla45EguS56xn1U+REkaP21Wzp1m7Zn9FitVin1LvqP5DZMyyzjjkRU4iJcZ/1dxIKl6VDZNmHd1gpWLrMUb+/QnycLtHzARORWHTC2IRrCDOqJ2NQdh+OZNFuiOc+5hDEBVRfMlaevrTyYePGTgqQa+AxwHvP09SpTLA+0Ixk7F0JItOg9cLVN5Xa21GNkBbE3EYEgDLQvUhGxvrkim51ndxgO//Yx175QW9RhTK18P0lXw/0uSLiYvK91YHW1JjAnP/+AxpQ7OowHOxAQ4xpvQwS+81p2cu/EuBCh1MikFAldQFzEFIE1fy8Qfyt1WLmqPg6CmPbADI8WX6L8PkEro4+tGWzZNH1COhXEaQclm6J44Du/EZxiXhx6nscngm2vqY/WdTgnHEsQfW5JE2CoA3nQUG2UqDnS5EvmROWg0x1DMiWZZdmBHyGVDqRKUzM2sdapOfIyAp6l4jGEHryBTheIa42fORR7fUYNFE9LsKZxP1kaMjoh4SNwXyWDpNGmsB5RZGrMS6cF0zkWad+zHCFAzvFGKDQSbMhOpychPfr4lSERb/nMcPH6JXeQcXCzCYRozbkFmDGZgAWJoFQrlpjJ3Me/B//YBwS0zBEkVTv7gr/5tcuuhm9MqCTiok/WgTgaPx1UEywQiN4JffI01iguLEKfqg4Lfc+3rSS96H60oX1eaNdq1Csf5m4yg0Em8YMB5WUNh86AYnliYQZyGOZ6UGLnVe2cBIzk7PgufyP8h8h1Kfmqj1w3+f5FUyJRtDJHa53c/SVbvk0E8QbDFGo/XVhL1G7jp3a0szAHM2XHZLgNTxxCrTPtbWeT7/OloaC7IdBQK30CiXkN7jjK17c0meA5zjNx10HWox9moIHVE+3MKElUdGUEDXIfOFsRpQ8BFluQS34MADZmHC1LMHoKeSqRqo2uhFkQp3Zdta1GcxgygaTNZzjFR2v0Lb70+nAxcG0E56irr/VJdwugWwBBVJNYU1g3bpbx3WiKw82OPIS+NAgNYg6G3iQPUCEpKBK9QOqLWraKO9fUaexCLAOy24HpYNpW6cwInqjFXA4g5R7DLPbJrcMj7bnGgFVWVC1CJM7XF19jA1mscUAN7KRopf6roBrnuL0hbRNwKFJf32SdZCc5ityTS7aAsp6BiFCBZPR8ZgYZot0CHRckXAGpIxeVarRgyQK2chqjxM0AwfZPUyHOAbfQUAg+wpLHzwdnhLKROIW1Lui81dkpkASB2aWQRPs14zBdwHDEnko5458hSlnQauOVPAL7eWa55x8VNZA+VLjfmM3XAsWTILgxlTqrJqX8R1/I/5AbBE375t/8ZFbRb4ahtXV+4zPY3yHMt4FjPn0Oyw0EMubuV39tQUl/DUag6de13/pTFzahLuaIgAylPwxeK2c5pDqNY4H5VB5FzUCfLewu9zxnZSnzpq2QVuW5FPo6R//7++w5c989+8aNk6/locjj3Gfz2aXgQ7mEsS55i5K+DGdSzsNc9EPNT0+zZRLiDRTgKjLnhapzNVBUc0A3q9QqwiVWGulyOYp23jHFXxwJZUjpwBjsQXWADq2zJ2gHP6AEAdd9FJ5u7ZmlPrvA9ouNlGL5iLuVE5COjJdFQ5+EeTOcv9HNrHIzkvPUfAAAgAElEQVTZVZYEU1popKsu3EFlaPDmcHLx+ptJawdaEXz/sVudkME7Yqgr9BuZ3SitRC6LNzF6H3iAMXAZoKuAqg1wJLa5pi04IGYr23D6NwBQq3FYtUr7293hf3tMHZbhaFYRz3EytBwnJINUMZ0yd2RYw2u0EJC2iboySBsa2crFxJgCNxUwUdFoB5HfDMWqetptddTH+7Rmqxgua4DMtcf6OglM1TinXHZZhkRasA8DsMTxKNaCaZY6+q2xmSkaBXEqWmkIv4iPeA+N1CE7Y8Zhaq/x4lCi1cqX1J90+tKsh2cYgrTcN7erHbntXCA25jjENlynR5YUTEtLI+8v15INd+nELSEEdH2vmGvhffd1Xk6H8lx10rHAGTr9Ps/T83oAjmXLtUyFKKX6uKb6+uZwNy5c2ue/tCxLeROWHrd+8oPkk598SHA6StZcjDTcy7Y0AGgC0Cob1nzWQ+BiC4jiXrh2E1mBJZY0VSdv/MF/S7aBPB0lhkN+Oh1fK1ZV+CuNrS+m+MXAy9Ocw0nGkGUo+e9UaNPhpPLHvV/F6HMXfNZrc9lEbgjrJF05NR1iPoLSYGV2LHnAwpzj5UeIzKaLTz1sD1COvgYRqhr2Ye/g+WSeXQN9F68mc+wksKYt5QDMsK69BgMZX9mAcFJDmxN8wgk6QSTJLpYrRJsu9mAo1DJMe/LpDNuXpV9TKzYS5duaAD0Z9V5xbR8HcJMUMPgXHjIOQVSHvJFaFG75smyZgw/hIFd5zEiw6JWa89qFLtLGG+hmXkeCjCgkQIdRlLH0V02IAzc+UZa4XUuRkjWcY8wBMFq8yZ89wG6ELkHJ6sBtUDpk3qNCfQHUuSsb2olutMw4yFXKpHlAeZ0y/drYvjPqGMs2rM8SwE25BOIcVWQNlYBhHupaMiBHyA647jp4IaolKbJzLDlNGT6ytWUQ+f4Lw1wDU6vYlipedl1CWwH8Qa2MmOAUTMzNjYiniAmIT8T9ys6zTjEiPVgFETTZRQ1ch2E7NdL4bL7EnzXDAiRJBYAZpKiUUSofJMoaXQ73vVIZPwBpVx84mi2ALenMp1EJlf2Ykow9N/z8djUsC+Q9IC4cg2QIFW1zBpgM3uNsmOEFphJdGwBIl+vwPuU4Tu+bET6Njim13OsWh9AxmtE9vnsboPIvmdY9SqYh13V0NrPCgEyM75/fYI+qauZseltkiOv8yDVYlWyW5x689t3/MmlDwLaOM+G9yw+kL8sYcvZYLIsotNGcXeZ+L/be+RlGvO4sB/GyrOJlHYrTPFu+V/Q9JJ24gm388efJMwa11qfvsaJuKTyo+NUzavrrZAwlePpWFt9Kmmlgmc0sDsL17qWIdkwAVjJJmyzAcGxCnXodivOG67uxrlZamuMMYJn2DXLIbZ92k0l89nQ6uigNGJ4tu5H+xmQMoY/nAJWycLdogUrJrlcMhslMHUENh7wVMLMMw9/a2EWLIqU37/JZrTAqWzCaS68PJv1X3mDPJkpVpOaqVR2440FFbByEy2L3AahKKQ+WYH/WoHNo22yP9PeQyCwnRL7DHsNAx1xII90bwbUyI16siodYplAJTnUVcpdtPON4KXsxypCTs9RQXr+ysQ9bVpMR48PYahrbI4WtBlStxAntMMLcyGTqAdFViTxLsSAqEYU7+gdwVjgsMrJzF86h+r1OaSbeMxCgnPc14EoFWIKPoZGn+FLEuGxmI0azTctNzyP1pryyLcliW/kfMXrtXg7xA18bLUXBx3QLll+T2rzHMptaHKNYldmCepFG8hJKKVcaHHLtTk5KNlqjbGyEQu/ZMjPVKYVj4BJVhaoHlI5ygo5NTMvyHGTg7ko9j0KVrEtHBF/De+TnRPbI5zZ19MCdYRsbgcm2qEHQRMqybG4KRuXf/cdkGpGi8QWU0cGkzqMHskSmWs+ZqeDZNbIecp1dKL3nhmMLW0snW+dvfBN25VW2bdn6lleS3cMipXj+114VdMwP6meVI8WyjpKx8enjkNwq0o48DcB4WRZRDIPIv7DAIuJG6IyJu3j9PTntz+4kU7c+TFYn7rLN2x2bJcmzmY2o868wsNWAIbUP9PAg7UrUJhPPHqfLSyCerDE4VYWHmF5GI7CNqI3xrvOeVTiAbQ6azsKsoA89SEe0rXPHY4+ntTbj1wjG6kiUpl+UJckP6Wh2Ezz6SqxmmJJCVUiOBOUKy3RIPRcAoFY5mEatXa6xg0Pg+w+/z/6K7ktgDyLTdgzE8JjqxFhd3+euBK9h6vFdrslZBKK+aDzXt49ugYbexsj6Fu1AcQeznFb0Bw5xLk0sDvLQGm+3AfvqMYhK/jsAR9iO8eItVsNB4sFYLE+awWqObHmSUTiSHJABxjDgch+uvaKUlBqjswW3ssnUKYK5a4JnKDVvcA83KVUGLg2yHoBMiyG1SgZXqqNzopgNZhZLd7KRaSJuGVvNctE1nShNR6/TdIJnHqVeVrJlalNH3M+gdEcL1tYjX2fnpRiJOy53IRRtzs8lTTBYLcVsZWvwLiBaQTbw8IjO0zat5ZJafv5tqjcUoxmhX4fq7P2s5D22GfzbwuF298NmxSfsUWqsMZ3ZiNMpraBUMxJh5HaLysgQzO5aWYFgKba88hy8iz2dfOMh7NcNSj83kLu9vZ4SLBXVSRBcnk0+//u/gY8zkzxAZd3yeHCQZcxkZZ7DBvAvJehm0D7tGR7gs1iMdOVm0swsxvCVN1OxYd1jRh48K/M+C1w8CyvMD86vhDvmHEQw13zUWVGSn+aclSnEYw+gKUN+zcCyP+f/e/7X00ZUBKH0aJGObhMFRgEoZz/7UbI8NYbR065kjmGcXRh6/kYk5keuj4T0WiWAYjUtwjEGXkqImGNQnKtxAmvW63INmI9Yg1W5x8/UgSFPUzK4tKaOTMHhrA3KjwXo1TscYCOpoNEQ+y4FJL8YnUG/EhZmRDd4SRwQu/1vDrRFm6wJavYuY71VHM5pnNcOhr3Ce7klvIfIdOXNK0kv9WUd693FKvxVxTUoX2bE3QAb2cDAl1kQW4vzWGdqVLFWjV/KeSkGVkOEUn/AmZJYjCOJikjnQI+Zgi3CCkqMfbKE0EEks1CWLkBUrtkOxhIzAaa6C6hvGyTraaM6k+KeSvd6OBxWB9HMYSzJZdsw/Ooaibo4I1fFuSjo8EDqM5EQPYwNSpB2FLGqqikzMPoKUnu/V2JTBR2a6Dxo0NK+PeYwkaLzoSuLmRGZkYRaMQRrd7sw3AezwpjsjDOEodlxwIm6Lk8gUrxhh+xh1VWJRF8d49IMEoQECCuNVep4yyL90P6W2Yiq3yxUWpM05+wYI/cuB+a8VNJq3OYcbK7NAjyD13B2NgkupXSe9o85N/ycpvw1kNjkukjIE5OoZ8XjESpTZgncNrJAWs4sS64ge62ky1XNs1D7Yg3lqWef/yp5evuTZAIsywXSnX1tvCd7WOiIbZNqdPV0JF/cfpBcZybHNYYDb34nab/09aSLzCwwmqxUy0Xzk+ndzLILM4CiuEERe3yVUqVoknBWBpHvbQrLgmKOofA1hQ4idwG5DT6+PoZhiKyry4vJ1KO7ydydD5PZsQfU1ICN3CwjREQqsofv/OEfJKuzU5Fx6J1noGZvAv7NIgXXBI6wQp3XzmTlJgDbMmmepYMA4TI06DVS5QH4DArSLpAh7PCaQy7ESGEr9Y3znZFK3n46iX4kupaUKcrrCxg14aiGrSehTdslkBiDpCWfwfAW17/BX8qJklf7WpLht99iXuQNDn0qs2aqovy+SPwOIOMqkX3Rw0tvfQNtgBZo2+6+KK9kS5bip9S0a4szOCYOI4uDK2oBChEccf9mGBntzioAw10MqAIjUUBmn/txZHrMx+0SlUqgeGs0i2A60sGV+59l7LjdbIJ02578LiWK6+A0QOnsM9Nj7A3pTiq417sYcmN9a/Ao5Ga0Ic23hKNRqKe0xOt09iPthOwCYFbj0ILKjRFVsFEqHSd3NiJjN8YMhjwCx6u5SEFEnzszNSUYrpTvVEY/7RI4r7FLfe7msI11OBPlh6h8LSXNODCd5QJnwNUGO6Tu+/wcOzzbWjowuxgz4YNrxBHiiFaQJAx8hDay5KtNSjIB0Wba1htkGvs7ZJDgAgs8h8aOLmZ82O3aRlnmsh1a0/U6QRz/PtIDak+avcRUqvpRZKs1TR2IJ8OfcYMWjkhnPT96J/n4h38f+hArBJL+HrRG6B51wdRdoBwdQiD5wRePkuuXe4k+tUnPzd9NLrzzO7GXU5HbXPciP8ieVnIUZhFnYQo5ey206ZfBCCcYxGnOoJhjeJXX5l5TmFn491wGYQ4hurxJ9DKDWUei69Pv/6+AkE9DN7GC1HObm+72qw7W6F1Cd9JfIXdPtFWFepl6zvq4sYL0lWygGkexBli3vLIWEvMezF04D2tkCT3NVWHYjotLcKlBlk7x2acI4X7njeEw4sfsybS96tc0Lttfw111zFy0kCIS2cUCSGHXcEZ3ns5rBvFvUJ+S9742nPShMVjfjmaFDF/lg0zHSR39s0NgM89HmfakbYrBNZGeVlYjlcehNyJG59AWmmrUGJ8liusABdRqOLDlZDB7pNvGY5fJCHbqPMtwJEHTDd1F+Q46PXwTr91HOm1LB0YpNT85HeVaCTiHnRn3f+ybQWA0FdT/ckiaIYbt4FxqySIEOltgrhoJzcBaWR9YSdR0s1QdnZAdUnY7HpEQck90xiVcS4jQmkWG9L73kDo98gq9hLQqZ0n4XawFDkYMook9WM9nLc0djMopynWuqYr7vk3HqsrOEm3XDZygG+BNQctw+KsrCPfwnvUEEa+1DIXplbUZxID6AyNd44yoDu6KQrOw1aUlPocgwR4W+TAO0glw75FddfQM4dcYqOIebuLw6nCe3ssWHNABWdQe12dmuMe291Kct9qhpdynCnglpBEIH48nH//g+4DmDhvuhmjxPs60vYPdsZyzGzcvJne+eJJcHSYglVShav0nyfAbvx04bRXOMsqwLAMoBCvzHcKr4Hu5LCRni/+QLOLEQRSSMYo5ga/S5SjmIE7SpqATpCQZwTv3BAg8TY0+Th78+P9KNmefho5DHXJsEnDUcrDEuDA8xNQbC3DZVVlOdJql1jNdnpxmAIuXunC3iy1WG1vHTG+uIOJCBOBm+6D2icxKy8c1ENV3MYJJVKOeQ5Tq7ahPvv21m8njx6PoC3IQLQ0ETnEUF8Azelhg096PxBgOQ5EZ0f1dvvZobD5Ay01q0qvQqs+98xY6AJcjslq6xMFXH4GUd5dDN8+o7y4Zj86iqZWSxTYjWYPr4aQJSJoqrYKLwFJXa3kZhFVQqv2aIG4pXw/g1uUu/CrjvQUro7MQY9SYHYfMDeIaowdagpCl0jZaGtKy7RZtM/S2DXrvPgnbqWZOVTgj51tsFasc58ShzjaEc4luu4ivtrYypIYTc4m15UMZwj2VdR2850Kk5BVkHTIuy2x1CspCJw+gyVLDi6CUlBfhFimFWo52yCDkeVCWxHQk98YOziE/k7jgFhHYRTam/eIQtbSGt91/KshruxjnuaQDsbzCUeyQdVbzvns4yiqyNp+XWE8VZUCAkDzzA/Qoyo+d5YE2z/V6riwTBEUbkA4wMxWolYVZzrXHUBr/20B/JCWIpbMqdkR02EE1p+1c46g216nkwKPPPkru333AmoON0Piw5G3ijM3ObycjF3oIQtNJN+e0trEZB/HHyRAgpa1u1awLS4pC434VIz/N9l41i3ghe8l1MV41K0gNO9V1OO1XMXT15Pvk2+fwCt5inwNsTbsfsvcrya3//BfJ0sTt0Ic84IZXSxFGUNa9A69dPJ80QpRaX4AGvfAMfgMtKlaxT+MMKjg8Huxz6DvcYd2dV9cMr6GeGldMwd0TdYT1A/nx0VkrY+nNQxSqG5I3L3XztQpW7NHOgzNhm60ZnMPBrJsXAKrIVvqHz4VWRGcXqShU4dv3Z0N2zEPJmEhyDexh4K330IZg9R/vJeAo7oAJkUk2JIsInu5z6MQWjGb25q1hQ2EaoE8yk8rWpRi7ZKhKlq7opOQwWI8rXksulBKObLgCeh7yg0TwVrsyAwplW9oyNRWWQbpjNJSs5NwAhudxN9UWvzCtXZiZYY0AO0zpzdttEQ9Yp2ZXrLfWiUM2UafG3x4bvarp6VcTVeWY+HM64LZFyVRHGSRmkOpaSCTKpj0dtgptBTGdlA0a2YRwiQuVeb7R4bBrwGdbvunsNlDiqsA5row9hC0LRoJDaGFUfmN1IUoUR+33cPrytg74PzOHJkpK+RuljlOLsyj9x9nRKW8S8Q8Bqm3f1rE9fQPOQ9f5y5GB2ZVo4r0lrsWWcuc2wBksdcxiLDG8NpcpH6EFUQMf5xBnB4QRk8aKE8u3MOPbBBO5/8nPk9F7XwSOtolDqyP760EycYbJ4l6C1AK/V3EGzoGpXfr2n0GauhJgds6Ai4GMp3UfXsUOi5UrxWw497kv2G++gygGeOQ7gdzXz3IQp3VDcg7iRD3XDgZvLrvMdFdUehWS0MTtnyT3f/ZDADtGabnxzbR+1lmec6iDYN+AY7eLM/Stl+Z46JCHiGzWjDtEG7GHeg7wcxxGFYdkhKiukT9H+ameckVQqBna6wLy5A/Zq+jinG54Ed+8OgDBaYPZ/l0i0nrswbDLcZkFObVwI8oxgiaYbpKA9qnJ3dn48D7bwKFB2xTr76hKht7/Dukp/HsAL8kuJ0Iozhjwc24SnadZE+ioszW/g05tiNTKUXArl/hiuTToGCuWJY2hYZC2W8mFowQLSFdOgM4C4zom20jHpdPJygAIbUFKFnJXpPRj1Y8c2MJZ7VEm+MuW6QFt1lQtiajMz+3m61TMntkBBHhE7OshSoGpBi5RBRDJj8Z1mVIL/lmfU/7ggGPoTg4I99hlhbEDVMZmJPjxEXyjezNViRKUlT1KJkQKb1nowYzZhtDDINV3gS6dCglPq3OTvJYnZzsTluwujqKKn9udmhtrlHhmDDiXStJ9xXwdRXGeYX2dIOFCXkqHHYzZQT93Y3pvGxtgx+powQ/EKmRMVoLrlCh6ylWLTdhiLWO2R+q7kvmyJeVdWE5aSll3xD4QXu9MjkCuuzv3AIhH7/wq+fkHvyT7QWUdR1xPp+3c5WGkBhaT1hq0S5kNMvPsv/ZGcuGf/Ancnsvh0E/sKsQ+XgzEOWyiWFA+zUnkbC4/CzmrTClm6yWjY1PR5oznWKzV6bMNj5+qHee/zg8r3OlX7KIKf6hCXEKxGPkIa9SZD3/y/WTs9q+IUuAFtJxqSNcDIGKu4OrNa0FoGX8ymewsTsSmrCqIKDv8vgdQN7UIEk/k39kyerDlagjnYruTGryZ19mOqmHy8he3xxjdpj/O4x1hg/YFHMEUZKxKDrDliFu0ugCyepGsbwT0LIVEVUUWsLMBnbqlN3n42S+TiWkky/n5a/ie1965kjSfdzuSmIKzERiPE5kKmGC0e1zfOlmHB1xVqRpEYqo4rELvYg6HKFMZcTXucAqAVw5vGUGNpsr5x1KYED2RaAQhyMyrni6E/Xj0EizR7CSUYoClkqHcFyH/wd0RPDip0RqVC2qPYtbZ8WYNOC0pDsiEKKyj5Wm03AQcrKprB9GHkIXzdg5CBqazC3YPKrk2n0uwH5l9MEV2pqNMYV3fPrJMZxlsh0pWUvZOtqhEJ4hsIe7iz44joGxzcMznETpU4CTuoXB7+RZA5jbOu0wFMJyDmYvzGRLD9rgvJbR3K8CfvM/BPsRl7zloZZ4iFqLojyUbXQSvsYZnGVlbSsBOu0Q6XHUsdHaqR/Hn8jr3rar5IY4jJ4NyhWuRUBbiuxi4nZDgdeikuSlugt9DZmDq4a+Sex/fY33jNAFsN87i4MXekFAUP6qy9Y0n67v6VnLle/910t5z7sSuCkHD/L/n2p++uFg3o9BRBMek4NdpgGcx5xCfk5vFyL3gZThDfrry/xL3XsGWptd53nfOPrFzzmlyDwYzg0kEiCAQHJEiaIiUSyqaNINtmheW7HLJLvvGF65ylW504Sq7SrbLVXaZolgukTQYTFECRAAkiDCDSZie0BO6p3POuftkP8/7/X/37j37hKFY5TNo9Olz9v73H761vrXe9a53zedU+qUYfb2TjzGSZnpLjJOp3vu+9UdM7T5lzQqgkRCNqGALU7kVFXn4sb3kp5Pl4HtUO5CcW2GpaxTUH+zBRSxFeRkGdBGijFyFJwGC7hBWXiFc3QDRSQd38tzN8mNKmapLbQb82rBuPDjD/iMXUJ4eTdlynNftYg7HSmTpR5W1g35MEBvWnKSbQ2/tR+YOCXyO/RRzNDc+80JZiyaFBmLfRYzCZi52vike0iQ19OuApmPwJJbDprR3w5Km/rh2I1KC473K1c1gvDaACXyFQSl1IQAeGAPX5K5vmDtE56bdgVxgjMecedBS4xSOK4w/S43NsAKilMGhFQIZsjhSuZjAWQ0KarIbC2o6QHgW4ZNZnRWfNyO5CCNcSSlUg1Rfw+NOYPTrYF6qL9FRy0Ktl4jEVCc0ChiahSVNWaal56s2Aw5LwlSG82om5vbu/qZAYiy8LsxbS6K83rRFz+UzO4vzHmOGiFynAZ0RO/gEu/AE17+K0nTlT6jfWfsjNIJx1oaVnVEqOiM4h2hRNISs6FWYlhnWE5GpBaHz0GEMqe1pdGs0xzcT1wE47U+hQmJvj6VdcQxhlWmAVI+rIJ76o6vYIGRsnmUw777vvUIZ/CROoc5B2fHgxjjV8wgh7WIy2w3S3k2PPV6e/LlfZ9IWkaT3L/81m7AOriVM5af1N003+H1m3w1mzmfo/RzFfJnA/SkGEUQqTC6pPhHEx1xQ87qFyiP9HERvXtWdcrgINPxj9NSraH3+yIcRgPno8GGM/3Z5nsanazyArZQpxwCk9r36SgbUjGLkG0HWj+As1pNaOGjHW3yI0XfbKUs+/+RDlMdOp2tvDMLT5asK117NUBzDxOUqPtE8s8IhO0jcbQTptLS3AXBuKzM7l1GCFGRaRc55CQxhA4OBTx09Vk4eOgNwSi//ik55gDmaa5+ENelkJD57lPOQRBQREiz8Fp+pWrbl1VHSG8Vl00Wp5cdBEJ6D/CdSMLIMUBUsO6thGCO0WuEMyLbqk/ZqFvAE6Pz1M6fIe0/TN7Exizqq04Z1RAvj0KmNYjQqJzp1AOFACaCs0+hGymbePyMPWYfEzxXtEUwU80hEgzGrd2AU4XSwZc4T5TN0mvYiEFOHvq2AzaAt2fzOFMueggQRbVeiLEmvx2MmmsBxuIsr0uJAXmdkhF6t0RnSz2QgUYfdW0d2E+HXiO3qPET4uR/R1CCk7xCxmb54f3SqlZFpRYdqD9cljyUdnrxeJqep36COwjUvYc/bzH+DVDW8vx0iB5FYMQZ/bzrZylZGjMaohMghnxOtCxsE1c6UUUrWwvlcgVH545dfLqdRNjsLoG2QtRnJgjWweE9RydhJOfwKKdT67XvKs3/vt8rG7Y/WZ1+Zg3ddxF2n0IX39TqIhTCIxWx6KfjFwOEeB7EgAOkTDCp216H1dSy9UUZ33tM6nKQsPADDvWTC7HbHD31Qjr/1Url8/EAalN7/YH85AbPxxS88i6GfQsF6U4bWvPHSa2mSEn94ioE6R9F+GG90LX0ax/HSmyhLPUGzzBn0KRWolWtwnIlZMh8vE1EY6rvrPYf6zwRe3o5IW7537tmU6sA6wMhx6+6E6Bqb29cQ2MR5ylfHDpyIgMzj2xAdffpzKALtilG4QOQWZNFzUS75W5RDpYA76UuDcnK0sUHHFMDd1TQAI7SSYNhqKU7U3Ny5o54C5UPr75Wtp1Au2APncoV7deEWO+WWh8owEY4CMs6BDK2a/4YxKC6Zpi6wF67vKk701uH3SKNoNYaNuZIWeZuIjIgG2CGj/ciOGKk5zsEdMyAin2sVI7M3dATk5e6YYMKJLNSo0FgERId1NKZX3Avflwaq6ho0weTsWGlG3IW6bKu0lGpzftdA1KXAk6i4GH2p1DRrn4rgamjNDu8VHyIN4fpU4Ip0nRFEjF1cgxQkWpZ+NsOXScdmVNJqZoZ4b0YAXQWQTWMHKJumIuvw4AH6S1bg6Hk2hiMzlk/PHy1jGHBmeqZ13enmFmRYD6YYRndc6xUGT4/hSFVKv025/s3XXi2Hmex2kW5OGwa3MRphE/NXzp9DXoCKxgxg+TSv/do//CdlNXTr3KfWEQSDqI7rnm9oHEf0AO99/bs4CI+yEH6R33enGItVKDIC3o655hyzL/SwtnojjnqB9eK6IwvDyVZNqv3cacLl/W/8sJzZ/yO49czSPPpReePA8fLlZ/dSvpqlz36UnXJNef+t99jByUtZkJvBCW7ARky+yzI7z4OKEAf1/Ie2bWZQzQVUnVYGhDwK2UbQzZjWBb+SMupedvXTSJWPscBWMVh3DMeycRvDTMhbl69iAbETmZdKBrp+6VS5zNTvCwdOsRPBj3jswTiIEXZUjWGa3NnJ4TPselYDLJndwZE4Y0GRFp2hO5i75G2QcfsthlhgRi3jdAqmIcxJ3m4TWGDG2keHQbYhpbbzJxA+LeXo+++U0R20ke9+gt+RjyNAcucOVQgBQAxwgiqGAr8SxUYyQBbAMikGVQ16IM6+/l26Zg+Xhx7ZWNZA/e0Y/UDUGoKyrfP3sybpCNUxzlIOHWDcfURiOY9BMRacUSoSGKjt4CKDaX4iTXG+R/IO4UoITmFHZjKYtVGiFhs3MxWLp2UEEVZlHaqs8QkOCkSKJog3TCMiNAdd2u5Oy8L2gNr8NGh6YG7Cs1ECY4pd/Ib8BiaqnT55pJw5f4v7LNAtzZsRBTi/cXUweM8In7PcMqjlUFJUxxjs3LGJyIgUccM2sJ01+MnxMn32WJSpRnfXqVc6ff+2S1anZBQz4z0y0ghNm7Ix5c47lChiChAAACAASURBVH3feeXlcujgQa6LlPgY0SllTTefCxeQwV9DpQpHO8U9+cpv/GMiiUfv23MjC9gY2f1RRU0xejfgXpvr/fdChYPFooiPOYh+3qkbeEwVosmP+53YfCfT6yDaSKX927LfJIvk4DtvlFP7vgswdaGcokPz3aNnyhMP0MlJJeFTjz4KceYK2g9H6aO4nlx0C12V7sg22qgDeREEXnf0AL0TO7ajcI0jEcO6SEh3iXB/2hZuaNL6iXXsJNvgOJw7ixH47/VrUH9iNiaA5Bpq/u78uh0X8BX6HOxQvEIj1wlUqh6nNLr92S/Szw+lOvMMVCtSPq4JpbPj1rKdoHeeN7GqnbxJKzAoqwnZoa3jx/HWELmTpieTeKdai57DhiQnv4jm5q0JyqbgGFMYnqPdJP1cOnki+gWqJPtsFFcZ45xWwJcewqDXUoFZgcDvii1bIR2BgThGkONd2f9KGZq8ULY98mhZQZnPkfdlfE3N1zFcwULnSc4BzlqGlQ49qHE2HZiet1iLfyQPuRno9HW+TcycnH0QMtjdNSQZKrFVvV9iAZaNTWl0OrctU+JFpilPCgaKURjJZD8Vx1CFS3FXIwqwj0kqBdeZ6Xry0GEo9KhMg+EYVVymjCl2o/M9DavWCMNW901c5wUAUCOlZaRdyvk5o3UTjnQMdfEtm5iV8ujDOHrGK+KERtDJGNQh2mTH8dIvIT6j+hepTiB8Nwcu3o7OZaRcMzcvlTdf+n45f+oMOMTFjF8QY3nw4Z1EnvaQSBOnosbQnMdf/KWydiuT4Zp0rN3VP15tqKF774b8SSOInuA/JtzvGHedUC9IuZDRL+SJFvJii0UZAcXUD+AmXoNh+OZ3vlEuHXujHCHfPwIJagdVhhVED88/8zTLZJJRZ++Vtwnzt9AbsIxynB75w2OUvCyVcSxzwp1bVsFis6W5MidP0Jh1k93csG1FaNkT5dGtkJJwEkePX6RHYw0Tutan7LZj1+6wDF3cKyGzXEWgxtLXBCWso+8ehoY8WB587icJ7xH5YEEMR2zUEFnnUEVxZIgmnA4IRmdlUgtzVrsx2aGp3CSZUJgFPoSRhelEdkoXS9IL8QBUkKGUH3n/YBkinRiE3HORf5/DKZymy3XOaIUSpWCcIOIUmMJlSsB+mhPBHPenivcUi33zzk1lNVHVagbFLtvyQBiVl99/vdw5/SHCNvyOUYDDa3YSdq+tXZqhXtGTAEA5y6J3XokEKVOIdNFSGrQgMoJjkdFohOnvdTDRMlC3IuP+SAG4TkE/y4UKyaZFmtTBkMISa92hnUGh5sw1IoerkJwU6sVxKIknXT0U7apjaen2DlWF88eOlbNMWevA2bg5C1uU9XMd2cFzbCTyOe6wcSh8M4qXXgb2MsRn70G7wz4XmNqUvHH+cCTWAmquJ9LcsQHq9LSDlsENmNC2nBKkpLFBFLZCdVVI2B4UW77lbeA47xANjsIDuQGzdA0A7gyNZh/ue6O8/87b5STDnG7ckqg3XZ577tEAnqmh2EELa/Pxr/4aHZ04iDadaDOJBXhGra0t5hza1/VWDXudwkJpxseqGIs5iMVylt739wMn+x2jlaK7BSB14cSB8t63fx/RmA/KBxjvOsprD20ZL5+mz2GWRXXkwIFyAMWpDez4TjNaRQfNgRMXGZ83Cv+dRis49Cv5/oHtm6iHXwWQLOUITV/LQLwHIRc5mHcFO+HWVRWEO4Ms/mOUO1cyeHU5HYvraelVnHY94fcUyP4Ex7yCHN7Zo4fQqByBbLOzrHxwL30Sq1KNaFWA3GEyT1KCjfm6isqUIO0mlDrtbinWMAnXwi+di9FEnIngFwY9A7djkE7BjlRnjOnqu2+XV7/93bLnC19AiISKzLW5sv+tt9L9uIt06xpltIPcM6eOk+Cwi9KHQu48YmMZ4e562uIFKzcwAmDNHAsZR7yRSeirHni4bNgCDrEKDObUgXL4m/9P2fv4rrIeHc/hzQ9QFtxUUX8iLqcJTqMqNXvtXHb3ITgHNoe5GyUPZ9HrGMdItUwlElk0pURDJyOjOed5GiAZiRgtaGzNfAnFa6fhh8g5EGMRFLBD1pKhDt9Kl6lHSro42Wn6P26TVh55HzAbR+5zuEF4v++jM6iLX0gp9rrt3xi/FPEVw7RbU/odp0PVBrUdDz1RHoO2P3PxNESsj8ryGaLCs2fKCcYaOC/lsZ07yuDp42X7yumy54uwHOkMHRyXRaqiVkLBAJ9K1OkANf5ENzp1K0Y8z+MfvF0+ePutcgp6+7FTlyBLjZS9e3cwahFNEI4ha3KOKOXzv/QPqZIBMDcOooUo+9lIL5a3VAcxX/Tebau9x2oj+0UdxCepbCwURSxU+szvomlY5yqcOPgufIh/Axj4Fvmbo9WHytMPbCCHY8I3O/yJo0fLoaNniSCUra9j2m4CPI6QE1yB9OP0rPXwGJxqJRo9AlpnO+/l69CyacRygcq620MZU0XrUboHZeRt30MYzsyKdTgGowx3YA36FuHubRhyV+kR2bB9C6PzPo3WQsUdIqHnrhparvRmFrihs6CYJUp5CZQSBfoieqKAjaG7uTPphyBXh8UrwKb0meSmjgaHwVw9+HZ5//tvlhUPPcBkoOXlwOGT5TaNZ+vp4RgGv5jdsifh8/tvv0Z0cw3Un/ZsQL3TbMx3iCTEIPYAtm556HEW6OqMels1RqR2gfIbfz61axXt8w+XoZU4CUqxp37wLQYT0zfwwE5GCmAUNCMNjPOHZifD5xmISXPgER3us7uyYK6kJKsCHasZXp81fpmhRhKN+ImboR2NmSQeQJbr5FyNlqwEzBhFGP3h7GblYvgahXX4TNvdU4kxrcVZ3cZhXzl9hkY5GqsYWejPr1BC/ggVcq9b41Mn4zqY0zkIcjc4zg6c+iYijDU7HywTPNNRaO5f+dqv4Cgpg8P3OLvvR2WAvh7p1OchZtmpu2r1pjJx4LXy3OO7y+YXfpK0TpxGUFfsw0FPzg+B1yBhDGeR/hfWyjAO02s589GH5Z3Xf8DQnAtojFwMV+PTT+zEQdCDwTVbOi/c96d/9h+wKW2sKVTC/fmBw0/iEBba6Pv9br40Y8FmraU6h14PtdjJ9Us5Wt1CF4+05A9/+E0o1wcZinqw7OcGf5b22N17NsN9WFUOsnNc4eGvxglcYSeZYvcVG8lUS4zUguBWGnDuELq6kzpu3U6/82hSnmbMnuGvg3jWAlBay7aFdyVst1Gcwmr0ArZu24qKFABc06p8nNmLJ5G0e+jRTWXVlifKMiMMSDVJGzLVSWDB/6e5DOxEI5dV5+K1b2Lc3N5Iw/MLqAZeQAVGCvSMHZBqESqeJ5CHiMksRnjzzNFymFr6Dc511QMPIIp7qgKrkHEs741CzFrDwNdvff23KQt/UG4Czm5nGOzqh14oX//GN+GUQHTipnzl2WfKL/7Wf1Ve//NvlZXgMi98+Yt89nUmqP+wXHj3u+WxHWvLVrQhhpZtxTkPluM45k0bhsv6PXsYTIRUP4NlB8YkSME3AAuwX2IIgHYIQ1PqLhqYithwP6Q4x2m4i3q9lnIbSfxIztvLIIDp7VInMzqRGIZNULcugxdQdlVliyhRPGUCZ2eHpEChb3L48rVTx+C7wIbciHgM52PF4+IwE9YYdffm9zVIoicc44o9z5ff/7M/xqFAnqOC9Mt/+wvlZ37tH5c///r/XgZpH1//4FPlSz/3ixgzUQs4xuXDB8qNt14OrfwI2Ndl+n22DSEeTP/MZ7/8ZNnwxPOAuUxJGwKjiQaG+JHt2VZLahlX2bkxUiHFhi8yjm/faz8sV+kXuspaPc3G9MzTeygxbwxnxyrZqt1Plz2f+TyaEo2DaMD/flyH+bCChTbl7lSktwDRa9vzcSnuyt7P5wy6wcTek+wFGrvBzN4Tny+CaI/hzVV52Wjgyrmz5dC7r5dzH75Wjh98r7xz9GJ5bPu6smsH+TMP/8gHB1KpuCkDkw/ScNRvvM2/1/J7O+6eeGxXOXb4FGH2CAo/EKVomLhAF+Bt9eTx/DvoUpygSiC112jjAu25D9CKu3nPIyDRhOCkI4qa2nxzhjB0O7M7h1bioNbtYbe0R6QaR26soYIOgr/uRLkI56LzAH9Q3YlGhiyoEJUim65SmwQiy3FqPdTpUToOOxynrl4q1xDDOfjGgbLjqUfKLMb2zuFLUHZXs6t2yupPP1/WPfpUCFff+N1/hrbh+TIFTvL03/2N8sTX/uPyX/7mr9PhSqWFz9y1fXv5P//FH5R/+T/+Ez5nurz4q79ZduNwpnAo+0krzr71RnliNxPOAVsHl2/CWCbKhfdfo5w8Ujbu3B1Uf4CUwnKgBVQrTcNwBsQZvL4RdtXgKKDyA6ZGMi2NKiJ2rWqTNcQqWOP2OGuoFvCV30lhdvivaZaqUAKYRJAamCVOAcY7tmgjBqP47gQgtOPuRlasx/GSVhndja4t6z7zBfpybpbv//7v0Ap+sXzp7/9SGX3ixfJf/6f/oE4j4xyeYNzhf/8//NPy0v/235VRunoBYcpP/8Z/QUOgjFbEZEhHjr3+/TL74VuAtcOkk8cyAevWoePlK1/YVTY//3wZ3ribe7ElA4rFI2YsA6uTyfUMM6qg1jhqBHDp5NGy/83Xyhkdj2V02LxbH9lJ38We4DAj3Kddn/s7ZefDz6ci005YXyo+sBTHsNhr+jmJ9j13U4zDxyFK3V9anfe47ZsWSyV6nUr3h3bfgPvKnuSZlgX92VVCvavn8eKH95d3v/fH4Ad0xbHxOOxmHUZyGfKTzUYXYKMZDdjMY7g+RDnLBbh2Lbx4QrrlvMkWa52HMnTnL6MihFiMnPud5JoScJaBYNtTIKK95cEHkf1CfwFgcpm1cnbacwfeT+/EOFJ3y9fQxm1PgvVzPZOLobl3cY72O2C0OrlhKxMZTSchQr0Dfw+ajVPQIBRUqYNu5UTUqVEurOnrhLpH3ivvfeeNsuHhLWkMOgfZ5tpNKwgoEj3z2bJmL4sVp+Iu9+3f/1/KTf6eu3yuTFHKPLhsV3n7rXfBD1IPg/Q1VF5Af3MzH7H5sSfL537tPy/bdiIb566JRsS5998ug4f2lZUdNBPhmAwhsjsFMHjn6Hu5BysZVDxE1WSIwT+zpjWerxwE/0QGnzDblMJ0i9TIyEnHqSq2eIHOI55TpyDRyfvl/4ktCMLKbeCPzXnev+noLtAEh8Ea9SnRd4dS5wyNfLOUXu2cnCUdsh18Zj05/QOPlTEa+N5/993yoz/4bYDCG1SrLpf9sxvKGQbUpEzMZz2ATulTq8AiALXHtz/AJrC+/Pw/+m9JJdbh3Oi2pbpwnsa1i9/9s7J88ko5SRS7God6ev+xsr1zqzzy4rPc9+dIu7bgsHUqgLeQuQapFtmXYoOcna86NzGo66iSv/nDvyqnDn0Ej4OGMfp21m3fjMP/PK3rF0I1f+hLvwge8plUhloqQLd9/HVSin7Red+Ivcfo5/usRSOIfs5goapEa/QLOYnek8nAEkE9c1iM5DaL9zT5/q2Lp8qrf/o7oPV007GY1m9aWfY+8BB8gHPoKpxOzheFJBmLLKYNyKXdgHa9no65c0QNm+jBd/DMNdqbFauVDfjhqWuJBu4gdLqWvo3zpBxbmF+wCtxhA/M9V1L5UMR2uUNPrM0bxhLibti8I5HBGNUUOfumNG1pSkTer+hKSsohMpHC3FEtSRqeBkBkYPgcJF+0PjwBOy9Fwx0+Y2hNvg2AeRIuCMAEC8dt2BF/DGaZUqhlVdn+Uy8SpqJwhM1dwRj+zf/1P5Xlt8+A3J8rl8An3royW47cJHWRqMSfZ1cztpBa/zrkztY98qny8//Zf0MKRdrA+d/hninldvnN7xfqKGXm9EdgD+Aha7dkN799BuHglQjMbNkVgHAaFqgDeGxzHo4MvGVNr0hwHydBihGyVAbA1FmfcZK+oBIgwouoClN1v50jDaxOQSfqyxTzkffAvaTqNAlAPIGDyMCd25USfuUqqQaVmtUArVufea7MkcKdgHPwnd/5Z2USrcpbANMvn50oRygI+dGa32fWozS+CuYt92P5WqZc7Xm6/Oyv/hZ8BOj0VDAmuaHXwDKuIVo0+9FbpJyDRHHvlWk2qyP7Piif/cresv6ZL5SRjWhMjDAJnlKnEUTK2s76oCdD1a9UK3lmt6iMvPfG6+XMoQMUf06T8t1E53ND2fX8FyjhVqn+rc//NCP3HsPX3N/m3drHJ3EQrf30ViyWWlSY10GoKOXiboOISnid/+vugXiadwlTLfTavK27SaT7gxdKY+oZVLAvuoOE2cfee73s//Yf0AV5KXMwdyDf9dBDjyCIfBXVpdPlGgw16+9qR0yzay8DPJM9aF/DmXPXmMhFrz/lv/PwHzahL6g+wGsfnijPwLA8zMi+XVQtpEzvgiSjtPqeR+2noEkLaTM3HpufxAhG2cUNkUcw+hFbuWXwNaCSPSQRbZX3YO8A98VdZFhgUhzCyoWKyYCOovI17PBnNapIU5PchWhzIkRz8P04PGduKlaDTZSJVVQW2KUdNziOcM4yNCfyWTiZb/7eb5ehI98vByjtjaitQRp15GanXOUgYO5lF6nCWqKjh/dsK52Hni1f/uXfBLup1QZTFIccX/jo3XLzow/KOFGIatOjhN1DjAIw3NdxiY2s3Eb5k/4Pd3BTuqRO7PQOCNZFKAg8qMw+5zmkdJ7l3DZXl+slkBumUU01MuNSh+AwGiKrKaPANEfREu91cC8mKVWq2N0BAxFjmaard/nGPWUC4PQ6jkBJwnGcnUzSSyiYf+Of/69l4sT+MoiDuABY/cElIkY+cts4oDQRpR2Ue3avLuNrd5WdX/3Nsvep58N+HMbbCzpOgnfcOPBuGXaUgJJzVNNmWYfH9+8n6lpdNjz1GT5vFw6CoUJUNSZx0Ea2YkLeS6MJhYk7OAjFcg+88ybdqMfL4fffyhiPZUjX7X722ShtW2be9fTfwgHXWa35ahmUn6DU2W2pvVWO+ay4nx3O6yCO4CAqBSP2mQW+UITQ6yBS9OlyEG0ZqDtk6neivZ6ufU0+m4V0k13jCNp+R1/7t+X4kePUtBGVwTD37n0AViWMQBq5zpFnjzrjkRN38rbOe0X4AKhYM7H74T1oGACmncNZrIcgYyltH01ZD8K+PE/r7UN49HNQYR8mNxRIVP9gA9HEcozTyETkWUrxgG3MbA2G0tb7zbHr+Tej2iItZ6AgxVqOvm8S8HbyU00hTIGs3atInY7JJsQ2Mhq0hZuvKXLsm4CuI6hPz8EFmIQ05BzKwct0rmKcswBkY3SB2q054IwGzuMYZJwf/Ok/Z4c6ieT+zbKJRqIreJUJRhYOcPKTw6uYObqpbMG57vm530Az8zOZ8pVJXpzrJNWP66eOQu6pfQfTR/dBtCLdozlqGDWkjhO4dADMzVi26+HgKSGQcW0ZcEMKMIhBB2PAMSjImx6JVDJq+7TW4ecNyGGQ1GxqIsXa1Mt7Ju4QdeiaIiruOwWXYJpI0kxsjuu+fJzqwsZHymq0K+4A/Dl0uUM6aH+JgLH9Lq/+5ffK6R/9W9izZ8u6iYs4TAR8Ce1HIYydm2adcA5rKHVuevzz9ED8CgNtIEPZVo9TmgTUnSblop4d0FLMY4TGt7k8N0YKnDpSdvzEc8w22VwGTbdG+WycWCaH2wcvxXyMn0mkMlXifD58+8cQ2c6ie3mKubMXgktte+LJONE1Dz5fdj7+AlQRRXWafeOTOIg+jKeFHERrb/PZ9oIpRlq2dRE95Iz5PE3SB6+poV4v9uGLOYg4zyYnSq7uwiXMPH3kUDn7zqvl+IF96AZeKicZoLN3z3aiiO2g2+SHeHgXpqH7BLur4W2Og8HeItXYSdlSJeMbAFjrIAhN2xB2gU5IG20w1tXQom+Spjy2cx0EQobwroIstAHWJuHjKvr7XXhy/q1W+DVkjd9Fj8e3N0A6cG5ZwDfFdzUUOwv5kRgAIbmzMmMEkLcEJPO9JcOMb7O8WhWi5QRcPn6EHomHM1JwilRD0tGcJCV3VZ0GZJ0bpEuKpK7GcK/znhukKccvTZVLb32HWZ4fUtqEWHV5sHyIkO+ndjFIeGoD2crG8sTn/0554otfooSLUViB8DOVk79wLtOkJiCOKaWH7m65BTvzxJs/KJ2py2Xto4+T0qC1QLQwDI3auaFes3qYHcqfak/MARi25d4hWaWoZFnnT1+I98p7F4/JHyOniPnK/6i4TOVB4BT4U9NNnj8OQpxJpzoJd2US452zYgUlXIq6uhPXKSl3mJWyDJLSsOMNYST+qz/803Jy35+XZZMI4SybgsmIGrXjDVco77+srH3gifLc3/9NiFHwItT9IMWZAG8YZMefgggm/VpdCyUMr6HpmUHosFqvHD/KnJPNZZjW7AFEbQdR0lI1K+K6ktv46qzbHAlBr8U+n6MH3ilHP3iXa+C8UdC+Qbq07ZEnUurc8syLMCgfCo8k64XXtxF5dxVj/hQh8fZdEGwpzqHXDrvfsygGsVA40q8E0m3Q8713oRPqdT69AOgdwr2LZ06Ua6ePlWNvv1QuUdmYJpyfRMz08ScfQ1yGnohTx9NpeZJddAWdmErIW0uPMjAGu4ow2Tr6ZXCGlRCFxmhFPsciU19gNU/efv5xKhIuCIHHnQ8+WsaQB1sL1do0RY+fB+8YOfY+c+/sijYIuRvGS9YcO1qKcRp+L3FGIRcBulo1yQAfdpX6e8VynafRbAOSgiAhjW0A4bb9nfQh+S3GFzamBVdbo/mg846U5xyGiSBWsHuGn0B0cRaRnCPwJo7t+x6AWxXVXQZYO8a1PP3if1geee4FnB55PJFZmsWIcsYYcjwTxSXQeAxk1rmgNpYp+wZzdM7fuwZhYo4RmckEHVM5yq5NS7cuUYDcTP021SCEt2lNR1jxCXtI6gi/OnezKk1lspgAZTYGRV7AIUiJFIzx3smDME2bZEizg3lmSf9uXKJ8CXNzDgfpMGaxDMWLh9TqwDkMKmJLmuDxzhNZnoZheQsQ8ZyqTrx+BYK9u5/8bNmz99P09HBfpnBqpjFsROIctwFFb129GHxm1Hmn8FemLp9tSph21fO6S8fLpqeewdkQRZBCzhGRVsco3VoeFdiE7eJel2rnRDr7X32Z+3uO66PKxppesX4rjNXd5VMv/jprDYD0vvTiXnrfbbCLYRH9nMNilYfFjtlu2vdN917I0BerTHwSJ5EooQtF7f6+PXFv6Hk6OAfYcV/55tejj2hJ7MrRw+UBiDwXzxzjD46BnV9xEVV71AgIEYk/tvouB5hT8XgSyu0g4fIa5hhYrpO2vBplH8ezr189yk5CvwKtuGNUL5y3sYEoQjk1EXlBRBe405/DgHYxdJ1/ndhdiT65qbGMClpm1TjsVcagHZ7stFnY7Ch1ACxiLY6DUwZBoMrmLRaZGoygjkH4xUY4UWVGMBT6EEDQb0HtVX1r1Fmfaii6IQuKur4wtuvk64lScCwrkdQb32y3oMQlyrNc17DKS4TG7tz5ihYEBmO+L7Cq4i4Owe/nSKmcsTHJuQ8TYYxTDrXsmcEx3hvb1DN9G0QkRCnTiwpOdmxtDwirk+TkMJp0LTrBio+VFJfoCyfgM6s9C27ZNs+SHjDd3DRkEIGdmTgFTpXo6jZt7h0VoIgcJaSZ+8/glCbSTu7n+bd8C3ENHZPPBRVu6OGWGJ1gFhldeRc8twnVuXjt9of38kQczINTnsBBQqKSJyHR1ddM3bpItYv7twXKtKleolXxF9aGTlHKvR21tp9zreIQB9/bV84xc1a9DslbphTbnn6h7P2pX4kI0b2UXU+cFVSXTlc0v5gx90sbFnMQrb0mcmk+q2/GoORcr3H37ub9ft/+bKkn0l50b+TRzzn4WkuFeSh4+cMfvl1OU/IcgGI7mwE4gHcXyOswBBuH7IBUifoGwNR4NNqsqtWOTasIyrirzrQSluQ4VYo3X9lXHty1GaCTtvBNipvOUdnYikOgRIr8+YZNm8OvsFQZrN3FzqKuKbXOzWdZO7DS65Fp0RWhVx0kXY8mbToNdQUkR7HbOALQyVliFJkeZflPCrGYBMbbGRTUhCiVK1B9yECcBzgFYJZZtSx4h/Gg9DSN47tJlUGC1y2MdwK8Qj2MFSPOyQBEk8lICD41yDVYdiVlCl2ZFOhqJOVHqQpt5bj0a1D10enNAu5lWA0RRAd6tthLUgGu8xZ5/TDSd0P2M0Bt9t7WieCUasEnBp227T2yddxIC2NRDk75f6sWkb+x7TLfiVqK4wjwquBU52YaIVo9UVzGCOK2oKn3ln+rAO3YoikZo4KcOP3paEUGIsVpkX7RVDZEK7vzSe+AIdgYNYfi1B2is5WAgWCo5dYUTpky4wRK6tfAap76iS8lXRoH6JyFcu2GFChAyX5EdRPpSGzj2HfoR5mjN2bFTnpiIl/HU+Sy7L71fnrNc1Ky3Vji8G6DQ7yN+M35UPVv0ki4gpRow95ny94XfzmKWYnCalY871evgwhO2Ly6n/P4pDYZt9Rgj90nkZ/1cxD9zvRvIoLo9XTdzqLfhU6Tg16jzOTue4iehPOH3iUvvobiE2zLE8fYfVHvIYR8HDrs1avX6L1H/4/c0bKhcybl5y8j9bDpahIe/QrSBwG2Dw8cKw/ByrwGOWrzZoyJuz3GQ12DA9mOkOkIhuEwGY3ffdgGmyzy7Ew+Gis4VeA1fGqNK2pItuGYXghUsdDIT408omHAjgfDJ4rT6UGgDh6ZN8RcJEmFno0RiPyHlq3iU7QO6vjBUNFhWWYRZueBBQqwZsVAAHQaB3Fg/2tlM4ODg6IrbY+znGDxLTME52cpJbK0xhF+seC6lp6EOyxcu1FtqRaQG+K+sbRpeUZUxnKl3YnuspdPlaEZVK8RpsnipLY/An3bakVC7ezcREHU9EMXT7Wjqt1QOAAAIABJREFUdrk6YjC3LdiDjWw6u5qazRF9uA5Muex89T7Wa8ZZEA0pL68gTJS6ccBWTWbp8MxtxwFOk2bokNIfmhmhtts7gRuFMqXiRIq4d9evc20O4uWZOURo5VZLt1U71HMfAitKJObViVEB+AJKZC1N+SytaDHpTLWrIas8q0kzwu1Q2oi76vujmMW/AZYFc41+DqFufencsdzfm6hTTZLDraF9/DO/8Fs4FdZVgz0s5CBae7xrP7lx7Vr8uLX2cxDzOY0lRxAV8KgfNt8HzIeALuyxap7d7QAWwi+6AU+pt7cJKWUqXoD3cPrIgXL10Ktl4PJJhGwvIYHuUJipsvdTj5COIGILYr0KsduEejzkG6hRrSXEdjrSzblRdB42B/g6cfh4+dTjD5MjHqdHgYoF0YZKVdt2P8rsxPVxLnEQhu+WIFOuc2nX9uzW3WdX1EkItmV4bxX4UDB2gPA6KL1huIvIjjGIPkYSASrtQ2Ah2+kpkNkhdbAK0gkIWLkUOhyblow2ZjhWh4pE5lcSpk6RMw+odkRHY/QiAM4mMTAhwdunj6TRakaVbJWgUN26CVg7jgF34HsYlofMpZCvkm/Z3ZWBcTvELTrfYhk7oT0hTh4HvJuj9DdM6U/Vba910GHCkqA0QaMOjDjX7h8dXCjXzjxNjNXcNxeYGg4YYCI9S59iDrX6I6YgKDkjZsGpTHE/jBIkHkWmTiON8ds1iuOJEyWqEptSH9OITgyENEpOwrTAY/QjmWoFuWo5be/xTuA60fu0S9QozopLlLicbyqkwvkSTWj4jgowMUozoX4R3VQdyQiVDHGINJAZqXplVjRMN8VKsjGMoYR+obwP5XqQ45k2T7JmxxjO8+Qv/Cf0YGyuz3qRCKLbQbTfLxTl1+z9/sSgb/rQk8YsmGJUuoue/eMOYikhSzeuMC8i2pPrLBSVmOvX6eAYuqg+O9i1E4fKqbe/Uy6fPgEZxt13mpLedHnk0T3lEl18U2oBsKhWMglKFaXriMUup1JhN+YkC3jnw7vJz2HpgZCvJkRcuxLWJnoRhsrL0C3chYMw714h4UegCuDSunYgSqMDQ8qGzFW5DxXE9DyyI2YGZm1tziLTBDh2+g1S+XCpkQ7Z3ixISbg6o74hzmHAP01HZ9onm4cxpy6CO7NkKiMQ813JYXQrsurjZATyZsRCjGoM060EYIfyKpSljxI2aVm0G3AkHaoYNkVpFOF6Svn2O/AOjVsjEweRQmwD3TQg2/AM9wlBGaOhTNCsloRRkM9znJHk3u6mfE6deZfztfszHZ1aVZYYhm050+Y0Dctdl19IaNP4Z3HgJBIp4eoYJ7133K8BHaX9IJzjDH0bTj4PWExqMgD1O4471eb6vGZNMYn4bEtXBVx5O5vkKjhMxKBfF9/AOQwTUejZXLdx6hLdiOoG0YfocP9mnZlqiqfIsIOI6eUwshzVSeBI225exW5xa4la0hnE+Tof9Z0fvUS0eiQTzW7ZsTo7XJ77pX9UtSi9+gUMtZ8jWKj6MF9U3rspd0cOrdPp9/fdFGM+oGIpziFruQd4bI/XL3KoD+KeKOdCnzF9Fam0d/4Kei2txtzwGWrUhmzniSjOMX8TnBEK63aadFg0LJBZdpWVSOUbdF66TKPOuCAiISuh33L6/e0qvA2OsYbUY9UIgrccw4rFZmjWKzGg5ZQP/bfzMQ1dqxhrA7Ql+lT+TZRecCoxabAGFZdUN85iCYXaFchr9eSAgoOQawJkispTnbCFue5apg1VoShRXCohahjA948+grm9C5PFx+4dajJ9HGxTAe7c4b0+mYeG+u7WMzoT9RystGDsVlE6XGuYm5ZmjThwENGtMO1IZcH5HLzWTlMdjBO04mQwFBvJ6WhrjU9FJwHYAcu6fq6yfDgOZ3cYGWTRC1TyOWEXJlfTwToVvFaYDBHmnDimObkecOziTVFosmxos5fnZ9Im38CoIxCGuptVearK6zVRnSI75vGkbKGlGMn4fHRCgqJeX65TpQw/vuIfGY9IZFcbrqoStnqWs+At6ZMxpVNdys3KP0YH4hM80/qHe+E1p9Gucj3i3o1sSBl11gf2v12uUpK/AQV87Y7dVFkul8/83f+obHoQRbBmY+62l1576I6qc+guh9Jr1PPZ0mIRxHxOIu3eC+UhS3UQLYrfpiELOYjuk+k9fvfFzxBC3/zR18uyWcJtdw9LSxjQNcgnGsRHEKkmKdHNATxehWk5jjOYgpa8nIrFCM1DlxjRZwI/S0RgqB+FIVINBzysoYlrZJJhKgJZLOZtYA/sm5TDNlAZUXLM8hyGplPIrlidQkLxxjEEc1C41EqDZp3oIk+wXiK7UIzRvFQmAItvxh3I9uUsqGpELkh3TC4yWgLqQGQ7lJiVSkh1JjMudI8NqCqVOkYTYZfqkFR/Ukk6IaaLuKU5x5lJ2nIbFLiruIk8DtOdlGOTKmkc5PzssFPjTP5i54dR0jSlcW22rztrlOM5rCeGBPZhJSeU8fztZYAVNM5JbchEp8EcLHO2TiKZe8Jz32MUogSdlYw5ogjLnYOWmfM7wUsxGIzdNnGjJ63QEQGhbkvvrqrUXseg6UYHB5JzqRGABquWpyXrRIM6cUlqgs4pr3I26S61Yax2mUqh7oBpVVl71o0OQhC5ERj2WiIy7Mk0QjimlqnExEHUfpQLkPIOvfVDyH3n8S8raRbbWDY9/eWybe9nswF1G32/NL7XQSzmJLJpdVUJW3tbyNbmdRALgZS94Yr/HjI01GS6QJKFAJD5Tm6hn1eHhYzcO98tI2ffjnKxZappEWhXKSHsbcaanT24rwwzfdrKxnWYg8w3g1Pv8FoiDRbUVZqY1HMYQ/Ie/xEDULjE/HsFpJ9BQmdbiFduXF/WU75bDg6xEgexHKQ5pauErbWMVUfZV6hZ1LqZbeKjwIDYVZrafrgQMXZBNeXUaxoyq3Q30UA2wQCeDckqvRoOta1gV7oyorTE4oVrkGOZesCs1IlUMRp3y9oZaWpjOJtdV2cSaXcH1LjIdQR+nlGN4UBlbGaXDe9UoyK6cuEbWrPIjRZ0DJOzji2UMckr+TsApE7O3bkhitnMNiAvPOdu9UbBFF9npyaq0nZ4EsvXNENHaTTD60xtUtER8xAUNSXi+Toq0MhCfIYNINL/GiyvmXZzMFVxyhjVpvhQAykqQrUfpEYSRkziB7OUJBM9kbolNfG5GTWIh/APHVA275R6vZ/cZ523Dt2yLyDloIK2MTbFco0UqiMciDNQFaqmWmJeAwCmDh5WSCbTzWSMKkzM3bhO5eXN732naoOInzCQ6KEv/r2yYjuNZqpyd33NF8n3GvBCEUcecR8H0f3z3ihkPnxxwSpGr4MI0ysYhevuY9XR3mvoC0z23oB+FxIPr+zYq38AmYcdzAWEcczMEFazWyt9PiuxBhBSYdcp0GU5ELcwGEt+t8wFWZSqUymwspJhOVegattBecOBqutWIeU+CmPwLBHEFENN9iY/dHjqCqKP5QiyZLE1hqVxuFDN76NnEDUkcngaqjLyXgdiSdTdUWPRAMUnXEwZeyfXwUlM1eFUJWabqdxZvY+GuT5Vd1hvseGvP/a40KL9PCOXLGoBRReou5p0aQ2lPgtZmR67xtA1/E4pNccyHapRlFWUiMUadZjy0AVqLwt0SnZvoi5xAsLqIaeHC9QaHeS5OxHYLZ1jh1LeCskavutE9Cg6Kd0c58J52twV56Tikqei4UUbwlkeNSrwa9roqmGZZuKX6YO3RQfn73XO0d/g9WIVXr+DiGO0NdLT+JwyHgcpN0Nj1cjj7OtIPStGtezqLdIRgW/U2COOwrmM9VnXzuKkP1lvOv6Ko0QDJGS5qsrteICsiTxDmaB5GkQedr/icrmu93/8CrIBBylLwxMBiN7x3E+XDY8+05TP79U479lHPUb3Vy9W0f5uvpSk/f18xt9rsP1edzfF+Jh1e3o9XsgsuRnFUhdkT6ml+/W9qUbv8btf2/s+3zvxEdO1jr+cJibBJvPAGSi84SPpHEKAcbG6XqEiixDz/RWM/hY70TA799lTR1MuWwkgefoUNXVefw6q9TZmWYzBKR6CLWg78RrahW3kkZu/SvFW+fkxCjUj1SE0PaiAqSmBWgiWKVPC1HBDq7ZKUUt9uZ6GdZm8Njt3Beey4xvausuo4xiwrxkSG61Gl67IdpWis+FrEH4Enqx+vh5BjQMdUMJkF3HFLyJdkwhGR1HxkJxL0gm7SHOzKjFKB2I0KHhIBORYwklSOv6f6xKzkIQlIFl38RoIazhWHnQO6lpU/omPZFBj0eWYTmXdVBl6h+YmgjEayNwSnyfnnWdXnZlnZ61m1r6HepRcqWlV1pH3UifrfSeSMBXzvjsNy9R2kHUxx5qox/YxV4P3GQZY1rF4v3U6d6tNAlbcR9TAxYPkfsxanhQQjQMQVPa5NOlMfBb3xvVgWdXKh6CzgLP3Mq3v7fPzkfr+1n8zP/YwKmhv/4jzo4pBlLr5yS+XHU/+pGhTHW9Qabl3v/T5wa+6vpbiIPrZ5CeJSj6WhrSitf2Aj+7cp/3gpWISC3mn+ZyD72mHyky8+a/L+NWPUk9PWO6CDZjXoNSyCwlxkQ8Bm+A1PMgZwDs7PG30GsLIz504mMYo6b+nDqH8zIO9eOZaefQnX0ikMTx1CUalIeggUcWGhHtrUYuSapzqRRtFNKVNS3LZiV2ECe/lQ7il8JiNFHyophQ4rISiMRqdAYtHUDKhtgbp8QXQdBaVch0qMoY6C/Jfc+E6mi6GLofCxSJ24c4rKJbIQONpZO+yo2nAxt7x3nGI9bmxcHEyjuVLfk3kE9FYqjliFubKbsE2JTkHpIO2vpWSOEbz78axhINgCqdxxogqruHcCR2e9GzB0dZJ2o/hlwaQyMlPTarTMGnzYJsuWD8/NGs+wyjE1xnC2+3ZVEwSbPD9DIYcwFR9jQzUMa3yk8Qd6lwSzSszRrzP/j6ELZ2mNRjDHdW3HbDM/SBysiJTIyzLqDpPHbfzM/i3SZPRh843ow5xIipre88Be3W4diAbdUnci3K59yYOWhiMaJay9Idvv15uIOyznHR2/eOfLduf+EJ0SfOcDSIaPCL+Nedwz2ksBEx229q/q4OoS+eeY7qrSbmYg2hPojZ2+TyWnmIsBph0O6Kch8NTXvuTMnobtWJKUBXY4uFQ/w8JScPzZ0qPy7+HhlzBOkfGqydADZuHdfnUR2gzUkvnpbcYnHvuCp2OtH4/9txz4Bl0Jw6yAxFBjKMetRauviKvlq7UCEhYberQYgUeXaPPlfvwMMzsfvXBZgdJSdO9j6ft7MnEo/6an2jM7o15LT8Mym+VpIbnOZjOw6qCI+2Mx9ldHLNXh9lUbYkAjIbVSUt0KvdEc+szsi+ieVreS4/X5P6D0/Am1GLo0DNgGc4qCSlawmRfOwduoPMSifd0dIz1srnXFaPw+1wJBhADcT0Y4QmYAgKmWiDtmggna96USWcr7uB1RB7/Xu6Qzlfp50rQ8T7JXAF/xV4EAC1L6phzHzmg4wd1mEYGyvMZQiasNKpgNzeVyYt18Drwxth1aB5HpyNByvJnzp9n01R/UjXxPBvjNEqMA/F+Bsi0VGx1ybJ2fbxWpSxv6nCtrNhz46aWaV86P1cL71Mx7YN9P4ayDtmK57z6oSfLgy/8bJyw91yCWKsv0mvk3Q6gLrf7Hccn3bT7vb77mEtyEB8LNdpwrccvtAN9uy9iPm/XG4Vk5+z2VhpPFjVG/dqflg4tuy6uKYa83EILcYxp2B3wActprpaAYU5wxtPT41g5+TzQmxCjBvj+6tlTlbrLorhwFmEUOPznLlwqux8DHAKdvsk8hpkLVxmLtinNPOvo61hGp53hdXgHTf6dYUEpy7rk645sLpuhuUiexegFxLLrSJ12xDQL1uglmozmpYbkhOyqGRthuMAB8Wp3aJ2lWaD2Jnw3jCaaiDcnhJ2VK+HuSdVlVjblShSh7EFQFj5OxvJaW+bkuBqQDjOOpMmNBSCtUMg0HCA3Jj9OvozeRVIXnEN4Es0IOcPnlOxwDMnRne7l9bmzm5qkRGsFogKEwTJCpebXoXRXerVpmFRyjSAgqcN5gsOYQli65BlyT2aohkgaUzxGo5mVutwArpk5mojIChLGFPHY6gRcf36GwG0iKtepRprqkRgN15F+GSMAqxjiGE4bY+YmGMscjMdgXOAyVqqiMN5UXAQqg9l4h0yzktLUClNsNGVYnTrcBp2smSXnKrukzhapGEQa6liHp5AuPEx357pNm1jLe8vWJz5XxWsFLl0v8wCLS7Gt1nEsFul3/7439ejnJPpiEAudaAbn1OUcD9ovjlgoHOo9dq+DyGFZJHde+ZMycuVImTnzXrn0ypswB3k41N8HttBPwY1dt/epLGzz4trT4MxHySlqL8hqdKz9lahISZS5itjIKVWq6DdYTg/CSlqYb145VaZOnCy7HmE6N5JyyxwRDw/CnLUOgKkYQb2p9aKz25rqMDshkYEpgWGsKbUzIxWJsSogfpGVZTjbgIMNfTtt3xi6+hYVW4irq3l+6MnW1etw3xrGmm7wh6jH96XkazSRFEhjccEa0oqHaAA6Bu3F47pbV26C2IU7uB2Htp8nrOaYAUtNVbL7SxunS5LrFphzh3QXDqjaFTc6Hcvy4Zwqz2IozvPMa42pqzONL1FGECc3JGZi6gbI7LlZHo279V6Bxdis5W4uHyKgoBoL/C2bNWtC/6BxuuZC6KrPJfM/m56QjBwwKsrVVgciYGn0VQtQPsCK2dTgiO+jSUHK4Lk6IdzKg44MLYkAqfQDWeaUg+M9GGRTMM3S2ZiCRC5HvIhzTym2weWkhUsGi6PmY2V02pF8nPmzo7SeL6NtfNOjn0nrd41Sazo439dimF77vvkigVx9c269n9Hv53ej+pYH0e9N/U72Xvja3znkYXaFQPNd8HyOIhsDu9r0D/7vMnQRkPG975ZL7yK3DtdhiEaqQTAChBLLIDMdxqlGRMkocxjVY7Ak5gK8JyE/KXuOxXKDxq6P0F+Udi3Kvppj3UAKrENUseOhvWUNdOQxGnqcrTmsIwp3wQ2zjW1daxVks/QYR2G4nDRE0hL5fGZS4iyk5RomywVIqdSOSwywbnc1BBWPME2Sw8+CH5QY5cXHIQkCGmrb9WhkAdZiJMKOZJkuoX5q+fw77E3H1xE1ee9lNLq725GY9KBeRyA8P897I8EpeQ0cBjkWvs+IJRGdkU5NXwLYCSym3FhtLn8lpLcNGzIVxw9JK0N3OS//WBJNfk8VI5ZXJ1Ll3oQ9qVFyRrI8BfxC1gJPEBS03b2pWuXDhC/CY+B7r0tykg63opFhbCZS8lnkuVdNjjS9mU54rGA/pjm1WS3PI5GFEYff6ygrTdpybAWc3WT8Wz9gCbQ+b+/LLJGcqWGi03jiWrmIJkj+XZ1Pxg621SLu2U3S4WPvIYpr4+ADT5YVm3eDR2y4x6tpjGWxFGBeL9LH9pYSlfQ73l0HIQ+i3y7+1z1w94d93OvVVbZYFDF4C4bkS79Txi6BISD+ceUwk7Gf+mwZ2LC9DDpQ15Ii5cg5Z+oZAmf8m6VAaa6Gwe7CkGvMD3m4d9CWvAZX4sTB/XTW+XBp2Nm2rYAYlUFEaNYxKGUZE5HWb9mdPoRRKNZh0IVY5IKU/eep+8BjPglFxUMMe2tICxptCC621iD6liV9vRO63Sml/dZSpAtYNiMj/6w4hF8gWxKDDGVZ/+EOpmhc3dUF5OYw4gFQ8ITlpCVpbBKIw5HkNXfB1IYDUYOXJjz3xGtZMyFyjlwpzQMOhMGwOpYazYXDc+Bz6HisBmL04KhAwctq8NnxjaR0CDZaGT1onFYmnBmh8XJtitcm5fKfpgzc2+AETXObpctodDqU2B3Zlm8+X45EDFKzp6ckdRjvf0qrUKBVFff+h2jlDcP56Wh5HrkvcSpevFUbr9nLthrlfeLeQx03/Qogyv1ThFenJyZSMQhxEdIuy9bRDhVXIgKzMjEJa9e0hugpgkBNVSVpCOmdA4Rbh5p5IKZM/GAKxual40dyvNWf+jzSd8jdB5O5hym09jPfbr+Qc2h/t9RopPv13Z/r9236/7HBOQuBlb5xoQ9f7MQWen+309BBzLz8u2X06sEyt/8vyoWDiJt8/qtED1t4lhiZZBxUiufYgYIWYTDKhBlN1NRHgEotAOdJSgZSjn6iHP7oQNWC5PsBuhUdInN1/7uMX9/OUJUH6Pas6YX9C+34vLqgKqimSdXPqGXDKDYnZ62Lt/4md7ei5P5LWkDDnUhO7c/NoWX7eWamKYkcJDNZTVAuvwJvGk7ddblOgDQJXkHhdTiAjEYqs6YoGoBKTmmk4T2Cgu6eoXY7FNcfG9UI5law01KgLewzSY+4nzikOSjgUodzDToAIgidQe6BgGB4EGImAHCmIDIpdVwqdSe9MILwM6txByT0Xplje+90TDAePaH0reQOmL5gQIKI7u7wVKhlhBqfE/fzBWI9b5OHRF78yuKE98zrpGKViCpOvN77SiCrgUdwMp2qZC1p73G49bk5AVwMKKmRpLhEAVaejBj5XUsuM63QEYQEZ4ChI5Jb4yYg1lEjTe/RbPpKFC6GGu8C4OeK7RkhTdBb47WPKXfPOguus8SvpZYrFztcv+P0S03ipHpncy7mIBb78L/u77sdRAeG49yrv1dGbp0sc8zGuPjW2TL65V8oI+7whpOuacbaz9r2bLsxS8oHpuhoXIQLIouERYxh2K57C1LVBSauGBpO3L6E415G3wUqRAffAI/YiBQZA1tZvPb1KylvjpvMPQ7AsF+jqp41S6+lXus2/Kw4zybs1SiyXnQoGoIkJ3NtFqJ5Lquvk8WlIdVyaUbWuSNHBUKA0AWI0aVqYaTCQrJTMI1XAmB1DJwj34JHpFHIgEYqNYCbWpbeDQld+h9xj/gjPg/cQVHcsAP9ZdB9044aV3hekCL4XRPVtCQgHZxGIH1Z6jc7ZfLv6Eral6FwjO3dHMdbwbkHy9HgpESbZnlfQ/Ayj/d+VhblbIhccakhTeksaoJQyVmCft63weh66ng9jo+5ocPnPmtsjYPQwlOWrilbXm80xOWquB2yWVI527y9rhpdDOJwK4tC4Fan4tOuxDaPNysOFFal8oHMMsGJJgXSeQiaJgqrMnrBe0yb0qim1qZ+3wiQiPjR54ONLOVrIVxhKe9fymt6P+M+DKL7AN1pwd0X+YC8uJ5IaL40pN8xFjrJ9jhNmlsGr6Ik9frvl2FYfQPMbDj/xkdl9G/9YhnZAHqPvmCqCjAhLXtWzQGRcHAA/r6NinAacFJGpOsRByFDT2LVJadqkYrcYWGLP6e6ePkMfRtjDIlhHiWLaAyhlNCcpcC6sNzFjRbUXQgGUZ1EFWStX+nFMIJgB01IGlDQ3d8dk8WROjvvQS0qS0LHYPnWHRqAzd29Y4u4zs8eCo3FSIBd3ApFwuWmY3RGZN0lPIYuQwxb9N5j2jClE6kVBAG/4An8O5Jvugul6JtQPTBCXl+xiDi/6EVUTkbOrflyx0u/pxqbGjNOyLbsWURZwoQ0tQuewh5r+uS565y4X0OE/HIHpGl3dFzu2vZYqLGhI0IS0M8U4JvlmU3ZNim1XuMVbPZ77VusJOdfn4nXliE9DvW1MlSvrH6u0YD31Xvue+B/ZG2lH8Uagw78XgUta8jIQWP3sRoleF1O7w5Bjo80utMGAKdzXCMIHMssg4QSoIQgZiRpelTByowYzL9rFCE13qMJzy5/6Lm62SXs+QRf9zj+972pOyWZ7/ulfsp9kMNSBWNiGF2f0HsSvR++ULqx0E3JA6a6MPzjPy4jE7DcDjAi7lUcxJe+VkaZbm0OTiNjmUMebsBhsY6tM3wcIT0A/JlAR/DOmQ9riCiCLExBTiyj0n4NmX2uy6Fmh5m+hZ4Ci3Qdw2Tsm1BQxOhBgk3UlWL4LrQWw29KsS4KHYnGK55gnt6U2eQRuGrMh+M4/JOQmp+lK1MUvumxCEgmsapStJWdyyQq35NuUFd2dSp+jsYZFmR6P9wSXextvl37OkIKMjAwGjEk93OhHLuFxWm4A3rY9IGIV2heXo+/d4erpWEjEDeFWSszai266HUKdpRyrdOKufCamaQSTSlYV+R9MWJoBFd01N4n+zKiDF63/qwnnZE4hGIxRkJiG7NGO54RRjxjxONlOgVNzoDP25TEe2U7txuBbNMQ1Iy8OP8Q0LRXrl/OQ6of/oAPjJOPx6kRn/dVh2qKFHKcZeimZyVr3jdVwpcVpwC9pgwyKANaKoAjtb++Ml29pn78W8wmCmJxWhVLmmYD8SPHHnwmz7Pf1yfdYJdq+Et5XbdtxsaX6iAWOnh3pOHrWucxnyNYyEFkh7l2pgy9/vUyioOYO/hqOf/yB2WYMWXj6DXE0w/zMChTDtiSTR6XIS2jdh/Ch2AK9Z0LR6O1EF0Gc1Ocwx3KnVMYxhDMNedjjLMzORjHWRUKlI5DkhoxZXE3V/4teXxF+XzwdVq1C6ZGBhpGHKb5u4tZpxI8ocmLcWRJM9IkoHHArdCw3enNTc3Lg/Y7l1OxFMuNgqDu6gKaRBj5FN4veOnC1EH4b43eY2o8sQR9QnUW+dCwOi39GkE0P5Nr0WAzlfxTDdAdMl2d5gQSg/xMQ2mv3XDZ3xL5hH2o8jSzR/2MGDR4QxScbf/Ozsx54FE6OFzfKwW9Vn3U95TzYdRt+dNw3FjflMqrt4Vd+rdRau1d0ICDc8RJYLTiRjwvp1h5/7IPI8Lp/emkW1fKMp9niuUkdash3oeI/XDX1HjQqfq0glN4GRqu96nluLiELO8a2dWJ5bXEK6XcdK9yILxHplWpNDVdoQH1spnU9W9EVQck6cxMdYjCWHeKD5tOje15sqYpfSKI/7/S/NZ2W1u/6yC6o4FUitIHAAAgAElEQVSleJne13Q7iMVCpsV+H8Du2tnSefWPyugUGhCn3irnvvPjMvz0V8oIw2mzO3RYTLRkOxV7yNkTDqkZRmVZvMFJWJCq1EnMbpiyFAtb0RgQ5iH59nzGENpzLm6dywyLfhQFZ1mb0S/Q6C2f5uEl6K4LyQWoUacGX0tbViACXIo3BGgkl5WNl02MazG8dpcLiFl5BUNIo1fBmSoEYwNTGo50DmATUTmivyANWnECLkktN50RFaxMRJFyB+dEmG0aoZFaqXAXtbZPybcCEBpkJQ3pEETqwyswbGjQfj8yjkfjlPLsZxoaKx4j29HOTY4xSWVD3zKJIE/O1y+dqThKeBX8TdnT9hQ/IH0G3iXZoe74lKtDwFLcR2PRsFNxqtqPCcHDTQDjME3gs9x17Znp8NmWJjsIGOsgLUEPCXqm3b7iLHHqIUgZKZhqaoTyUJpu1aQCuj37YsyrrNqo/iWIa3pkOmJkYJjJ+SkbqGNumvB0JkaW3t8wKP15cDAfeMP6TA+H6RqP0Ggnt5IUWDaqzo7zHd7+aMU+XGFdTmIxikCv/fRuzv3sd75ovt/G3v3+v1YEUecE1Git17F8kohhvgsLw+4GIOJrf1zGJs6XobNvljPferUM7nikjD33M9mpZy31QTAZhCI9zKh2R761Lc8RP4UENOVQ2OSrlR+h1NwUC2EobcOzdehsMArzSXYnBGkkLtUhrKLYDQruYrKUFidRU43KBYmphu4rJpLdM01INdrQYMKRaFDvaCYEfMQx6DRcKGoe3G1u8qbWHSuhf5p/7Ceo+g6Vwuww4CZN0Am4oDVSQUvDZXe5bI31+UTMMvhFPd/Yg4CrYX0bcuc3XrI1/aYVj4pGQMNIywPEmW+TWszIvrTyKygc5p8WYLm3ErGq4re7tazLtCFFrs/7KgDr9XWI0nJ+dROvaynPwLSFFINjmD4owa/4zxzPaYZ7ZNQ3i7LYsKVHS5wOD3IEot83zXWpEMXrGdg1Rp6QyJ9Uvkftn9H4G/6DTi33Us5JTR8s3+Yrima+yUhABwyg6a2Kg+PAsly9rwFlfZ4VVJbNa2QZwhf3wDUWdmhuGO6QaGpk+yOpKjWL6WO2VD+4/1drO70bcz/nspRUf8HK5FJSjIUijIWwiMWihfby7zu+RuFu9fIflPE750sHB3Hhr9ChXE0HJsNOzYnNeYcoec6x8IYAK8Ny46FEQr6pXvhQnIcZMVnLoLR6zklBbnc1hWnDiOShCs5JdMII1RBo8ccYVHaWSnoKFqEsvE7MeCALSFl8MQOBS0uUBJVpC64RR6jLRg8h8vBfmpaa3dvvNKoGJc9+7GdRebDKkvXUgH5Z2JqUQJ9hrT9P/0lQG3AUoxA/R8DNPpAa3ps/x5j9Xueic7gLsMZkYiChiOs83LFVkWJBTzFXQhLT9DXUxBmQMTcHYCgGZEt1yFP1vfqoUNNNK7w33NNOojDbrRmwE4fpcF+MmlTBio6GXyd/SzYzkqgObkZAMREQn4vosE54BifgTn0bHdIhJn0PIyM4wHSw8F+YDzJkudB7afdpjfHrtYfFqEMwPWITMOXwjsVpVqymlkU5ng4qtHA4DI2ATkRiPJzlXzkT1dNmLWjz6T+J5D9ORjWtEL4sh9Zd1LPQLelEUuGwi9ZjgwcNbX2QtSA5rh6zHrg6t/t+1sdH9HMQ92ypOYQZZOMsc+g+qUzvz/o5iiXpQeScuz6sr2H3OYmFHES/8CaGpwGb3/3Fb9NdcbOMXHinnP/+KywcaNBf+cUs7tlxTIUBJHNiBbIoAwR6fzFMdxQe1m3mSkywoNJdaYmpkQtLGKnxOCbO0pk7err/+OLv7HbuGDoEH3FbrHBnzEKvxl7Rfh1EjQx8mSP5EmpHf8CdkB0fp6QDi+GLLTQ6EepJWIrM7uUZSbs2XLXs5pKyJJpSHAuoYQAqJ1EXv1U7y36NAwtpyZxZcE1g1UpPBfcihNLsjHEEAc/8eSP6Exup/AYjIXfzKl+HsaLCPIFo7IyqXf4crQRJapW4VAnN0o4zzFgTTS5fDXJIo5O/gLbnABWLDmPp7IDtiAWIJwRv4QgSpcSQkK3PzaY7cvoOKSIOfRqhXe+zd0iF7ZsXLpZy4Ti4I8eB2JYxf47Csy+l4Y84GrEJGWp05VnyP3fzRBc6J1/iPW3EfNoeG++/aUOesffWbk7Xh3NETC3aKCSNZRVrmkHd2wpN9DtliMaJeFMr9lChHEcH1Nb6YC5M5RreuJt15NrsdRA1pZ3vaylco/a986UrCzuY+z97yQ6idRJLjQrm81rdF94vzUhYbZj2vX9Zlk1cKCPXmY6MtNzVIzfLqq/9asI0xI5QZ96enTGq0+5GGcZCSCyw5vBXcIWbqGDPMUNxFFq1XPk5d7CAe3UnFwEPLVqHHwqz1OM2vai7S0LmoOLVMJMGtHm7PAs6GCs2QD7sNG6cgNWQ+FMrEokQfImOpwEEmwpEVdeohKuaGrS7vr7CXU3HVQ0k3AFpz1YDDMkzlKbSroMdUMWxu7VOFRMfsQdFAlG9xorWJ3nSvSSMr5ajk2t23YBxhs8YJy3zM8jqTzADNSV9Jos7dLaD4re9E9XW5BDY1MZnsOOnouN9MpporttUYBD1rs5yDFmrI1VJShdRHxwa6eGMoCIzInQSCtLOQrWfpSvXqV+eS1rn+cw7N1AnZxzj2MzVMor6+IDCPihDDxtN6AcsTihQ432Ugq1x28sRgBLjJPoxBK3ENzEKUwMjMfkeOoba35G6anaGhnyloWs3Rg7R9OB7rjcNYI4sCIfDSog9M/wvm0o1c7GWlD1Dufa+8+8V68vwpt114+hxBnWjn99BzOs5+vxiIQcxX4rfRvN3f78UPYhuj/Q34SBaLzivg+ABTL3x7bL87H4mLTP+jAEx538Ah/2Fz5O77aHsxkPdQoqRBiMiAfgQCZ15kNOOcbOsefF8uXPySMawr3riWZwKC5WJUFY0IoYSB+H8inslLSMHR94F+Aq+UAFBuRMVkKwlvCyIGLkbkbwDALMwB8MWqLqQCfEEIc2F4UcIpCkyIxZh6mFOaoelBsruFxVvDLzD4nF3c3cMF8FIxrKoizEYAcs6O0+V5Z+L3HsDFiaSYmGCIdT0QwdanZs7YNViNBRuqNBGSsmX5SwIvpmwywe4TfR1tkyc4x6iDO4UqQ6dj16Pu3fazkPYssmohtPxP6ZaqcIYTdlBSQauOvhajNlp5eIxpC2DlpbVx8DxzmjZOIaE4O7QOt3MDXH6mOcHYNoYugZ/+cMPysDFk2XZuhVldNvOMriGqeUCl1YfKPeG5Cb3xNKv997rFztQRcteGZ9hHAN/vE/iV4KlCasa0pVVDA2fMQPRulAjwhUhZyOlUa/fFEtnWp14SGVuFnUnjWZHnBsRpiMLUoHSP1kF4RkPbdqT55hUqIvbsFT7WgycXCx6mM/R9MIJiSDmwxh6T3axk+oXHXT/bCnhUU0zcProTa786IcM2iXsP/keDuJHZYbFsPyzX6RcyTPduavmnOoONCF/BGHpEpx03iTzCKbOnYCjRL/Duu1l+aN72cVwEO6yLNY2VWjJRslhm91Dx1AZlCLctWGn7u78292gBcDC3DNpV3asmSLVlNHcuWxLNy2Io7DHont3aPPktvU5GIe9ERhiSDkaS2ViJoUyFcn73RXVMWzwDLtKY518vpFLs95C/xXolG6edCknkmNFNNf/DH29Hq7RmaAeU9n5KXbcO2fPMF8DwpppHNO0dIAj0XPwZZ6rD6ECiqZ0Kjplp282QA09KZf3ag0NSVYL9K06chxQdD3FRHRyteRRu3ETjSgGRGpj7ORrkh74CAZJM5h/8t6b+BRKhaYX63dAUHWwkY5ZFSzFeARFdRI600olZ25enpHftw51DryjRl+V3ZoQy6jB/ywte7/Szm1FrM5XrXJ7slwTc/LzioIG27AClO4yS7Q+LO+PDWRUZ2weq6ASFbhtOM1tNfKa52spmEH1RQ1u0XOcT1oNad/eHUHEFudzEP2cQzeBY94r6/qFx/iYR/Kmz1P7bV/r58zSaTn8KqIxNvycebdc/9HLTOlmKtRP/RwemJ1gy/aq15jd3IUpYETeTDnMgb3T50+XqUtnWOzsgDyMYajUEqns+5ee7EpOiTGt2dU5COVFV9EdRB9hN6KToqqHuCskUsPPLIm6NNqwWvzEf7sgjVCccZlKRu0VyCRcl03Lreg6ipFESqVOe/Z7IxdPkspLyokNTpDrbdeEGxeivdm1/cw0HlWHFj5FE6oGtZe30LBLBQMTUjfhsqBcRnEQNttDkEnURw8z5BhAcMPWKG2NCAiOGYrXcmBAU7EdR+4BRFZR3trclhOU98Hvh41oiN6sGsSRYrBDvtYWdu9gAFcjEN5HqpF3c75RtzbC0XE1zsHGNnfp869/r4zg5MbX47iYEja8jpZpNgFJaHbUBjQW08FAqzKWjqK5aUZscQrS9PncRIA6nxaEdC3E/aZqkRQuuIWvlT/is6A5jbJ5HG7udy2pWhI1upKKnrKzKa9uxN4M+2A4o7SEEz2MrmaAUch43sfGsfbYTreNzWczC9nhQk5ivs2/1+ncxSD6RQdLDXc8aL8oZKnv73U8/nuYBzP5A4b24uVHLqHj8Or3yqWDDOv9qa+Vso2mLRqs1CJIyK4xhxVoH391EObPU4TJYg8DW3eWsR07WMQsbHdTMQPD8sYxJG8WUFQ3wOO46/K3zV6jhNa17k247MAZkXpxABeXQJfHMJR2IQYgq1WJ4BIOq3FnY1hNRRQtidWPzY4lySjWzg8J+wfpdEx8ruZDUHbxkpoXD4XJ6UKWAs6u7c9Na0IFbrALKccpk/o8Kjmnbr1GEoTsSUWsMthgRbgsZmDUNeS8DdMrNDoBBqeYSn2B1vjBVQib0HE4ZprASAFRejkfeGawnapIlTGCOsVgLPqHivXHMHWORjcarYMxvXb/uAtDeqp05wboDKnJ88ewQp0GB2moys7ibECP7ODXzx4rE0SY45S6R2jaG1oDDkEk0eH+CQaGTJVUz7SuRgJxRBEA0lly7TJvJXLp7Iwu7HNRJ4NnlHTPNEw+C9GFFHsjT1MvWaWmmRkAnM3F82+eo1U06ddelw4nDE1TWCMKRZeZAIZjGd7xKc5ZB1Gf7d1K1DzWvpAd9TqBbjv8JFFEt/3fd4y2zNlr4N0nNW9qMU/u1K+88kmij/b9Mz/+Vhm/dryMMDxnCl2Ii698VEae+VzpfPozZYABJC0YVtmHlB1ZdM5MmGLQ6hQj0ubQnbRbcfTB3aXDYneXq5oODX+g7nV5wDMMBh5uQMxKPqq744gswaY0qREblovkS8e1Qckdq27UhiRVdCXrWaPVB/lv25tTCvXzCbXD9cdI3H01tpThxBpsvdaITVZNWwQ5dQL2QTaexRDaj9M4gwE05VMvhNBfZxCuQwgLvqc6pnw14WiFGiofQJAt5Tf5DvAXJokabhz8oFw7fbyM7Xw8czxHiITEZepUcysmphrqSlSgM7yAJsqy5tkOvDGNsHEroTRRRvgipk9EeYb8phxO/2ryh0Qktq/P2vsh0Sl6lBWfibaGppTIZaCc/dFfQounyxd9kCEGIg0vX08KCXHOkXp3y9VSvDFohHijAqYHc8c3fTStyM5mWbLiKkkvfJ3phdGLKZJOL12dlD9VL3NwTio9rDWPY3k0IY7PpMr9zaQMXMcbVpJUraSZxtmINrjt8aS7pmA166gR7Hxf80Xz9ZHeSzG67fSTYhDzwQz3VTG684/uk+0+wfaD27/b3/V7zbxX3POLj+U97UUfApg89loZlrp74AflwkvvlkEGnw5/7nMQp3YEH0jozgMIY82BK0YPlOVmUZOaZUecxZgH1lN3ZpeZZdJzHoYGYfQeckstpFnS0/CGmUVR5dUqGy5ofIAu8QdxCW0QpNwFpbNIXltTEBdBds48cCMVDCKKUzUlyYxPQ3Rnc+io1IjI2kgIVMNgacS+t6awKZP6uoqRVJKVX0mZjUiSEtnhWLkOYSfqVHI+DfGpeof8yTJ0Vze9MOKSXq1cnAOAKWneOXOsXN6/r0wMLi/LaWBbBgXdmZyWkwOYppNUOrKlYPU34s4awK6JejJpygZvztNJWum89N57QUZenGmqGPxTA9JEs9mIhwjw1UgtKUjaQj2OL9bZ1l3/0jv7yhwVkbF1pBk4hhFo9x2rJQCeCha78ydyMXoI67TyLerZylswSkvdKwafdEHAUf5JRDT0XjIjK/aTqpDVjBR9vHeVLKV+Ra6g6ZMZkC0JS9fL8fepftjkZtOWURp/D+98gmjRyd7zG3i/Dbr1wYul7RXH8xrqY+9+/VKj+tZE72IQixlzbxTR6yAWe/9Cv+/nvbLbMv596JX/twwLcJ3aVy5993uFaSNl+MWfLZ2d27LowlQM21Ck3gnM7ISIw8zBxpx2/iSlsEFo2VYRpijT1epBVSgOACkI5n8g6+EfaNBNSdA828zUu1zzxJpSpPtPZNwFS++5vQSVPVm5/nVDEc/QICxJVrp10g4Wt44pO6ROyIhC5yB+oTaj7zMqSF5ciVcuUHcbj+UOl+qLzknBGRdCGo8qISulRBH1ODN3fB2D76spTVOsrdeknwCjEXdQ/PfOhRPl9oc/LhePHCmdrU8z41QBXyIwqM2G45lGZRgug1DnYuSV2r9kaW3P9Ij7QIjv623YqkbQpF2hqHOFDLD1S3p1hHSSjpmixdPUED8VADkItYTs86oENMvaI+Xq0cNxZmPMVB1yWtV6nzHMWqduS2UmpRlQczIEMwHjKsST2R6No/H8nVUiuBtdCtibVba/rlbb4hPdmPZYSUlUSYOakagVrziWBmwVYDYyigq2KQZ/jDSMJNjAUiuTgg1APrprb6NUPr9V9HMQ8Znez3pbm3tbMb3eiKHbPtvofTEbrM/qXkSSf/cqSuXG9PnA3oMvxUEslA8t5sliiMqF/8XvlVUQpgbPHinXX/oOoONYGf7Zr+KFd1VWo3m6EYSLTW68C54W3DnYmFJeBzeAV7C7ZNPEQSRiaHNhnVBzreHWk09boowCUBqi6uvDsNToI0jLrskTUkpNhD5O2p094bFvqfhEoouwDY0C7IZsSo6aqLuwJc+AjzoZX2TFojqYmrlpNK5PvYNphf+oUUKNRFRyUkuxASdTU9cQTU/suXA1efza9FSl45PwN6lCuwNCQ6fqM02T2+TJQ0QPb5aJaZraNj1MO8gYEQQSfPIejILsjch0b0NsHDEGNUPUJrh/4/ZUefvwR+Xy+WtlA6pfWzduIGUbhTS4umzYUDGYLD1ePE0qYxRRCUq1qSp0TD7jFmnL7Ws3yEBoXqMkumbNKCNJ5VIQGagVylHs6Lx2imHOh/bjIPwMyob0eHRWMql9+doytmZrHJTzfaM8Fep0Qr+GxWmaw5qyxGmlqbU8F0lyAiMCPkkHYcs3Ri2XIUQ23pfqBSlZ0hFf6/2WTKXjtF1fqFoehpGq9sTznjbacL0tB9fZsieOtnVE3Qbf2l+3vbW2UvetLI77HMRChr8UO13w/b2CMb0n1i+X6QeM9PuQ1vj6HWMhB+HvWqLNxAHAqMOvQZi6VCbf/Fa5euxKGf3qv1c6ux/KaDfdqYstOTsWNS0A1ZTJsluKdBNy2kY8BdAYMo9IskCZoWO6LauR1vJf3QXvrRmIT3YgGm2wWEIPxujS8dns/LmWRrikNj9VY07fX3YeVaR0PH5O3p7jGDnUOJsd13KtqYt7mSmFUYTH1DmJfXgtyuAlSogXrx2eRilhi/q5Hs70pJYsQw9unFSckNcdjnAl+1gRsGFt2tImcyNvvf/jcvXQB2V21W7mR25GsmGYMQA4CC9HJ2M0YwrEvRCfmTElgUj1xv7D5Q9f2lfeQznc63t+1XDZsXK0rEIxesWK5WX303vLIz+BZKCArZWSxknUCVtGQEPlGs/s3Xf3lzdeeamcP3+p7ORne5d3yhNP7y5r9366jGzeE0O3G1QlputMc795+P1MZh8lpB9mYPPQhs04ijWkG7AsFbLVKSMAlLWUJj3+jmZm071pX08jWxcyWRyo/RT8Je6k51PJK067MmPTjZt5IGpY1JmeEfIxylFkJ9Uo/bMOQYdO+dZmMJ+s3mL9rjKyzujXzcCnVDehbifRGz24SvKaBvPrTfMXMvBP8ru+kUjrIHpTiPmiiF5QZCnhy2KASe9n3edYwAbKD1C4tr9g/7fLxTc/LCN/++fL0GNPspNUPr42ZqgajrwVCOdU6s19COxmzoWY4eYKwsUBi1eIkLvHNrlx6LCKqyS0rWGzO4TodlSRDE8l28Dw60AcSkbfCr5qdFhRuAUuQneaJrSNYfH9sC3JcT41qqh6Dv6zdTjW4o2x3VRxVL5UCrF0ZdMFQ3rp1Jbu6DxtSTY5x7D0kpM0nAc/vmEgNuCXYF+r+JQ5nlYNuF7Ldcr1TRKhXXvntXIDevrcqgfKGNyH0bHBRBBpfU9UVIFUXCbvA9A8f6wc2v9R+afffKWc4L54T1ZyGv/BzjVl51aqHzjmUUYajm9cU9Y+/jS7PZEAu6rpTKabe88cT3B7uvwf/+L3mFkC9wLVrzF+t3fZQHmUMXUPP4Yc4GM06u0B2KPtPFR4gOPr5y+U64c+LON834E4N0xVZXjTFoxvK/+GuCaxyzZzGKDBH6LDYDrTMFcdu2caoFivzyRlaHkReYrcfxmQOABNO47cRyAprRKkXEgzjv7TJ3usYFmkWrJAw6OpTVuDo5CtxCfEXYxgNj1IGrQ+zqMN5lsbyt/V99eNJPGHP6ivjI020cNdnOGTeIA+r+23UXfb68ck5+LVmtC732f3ix4WC2MWchC9jqn3MzuE0VN/+Yf0ZYD4H9tfbrz87TL3/Itl6JkXqoNoac9SXzUKkWVHuFl+cxfQmDHOKYktdhkaHjahdp5GUHcfVgXOMkqPf7s7mNunlOejl7HJDjpx7mQZR43Y5eCuk0lR7jFxIpbImtp2llAF56qkHMYuw09DlgHqbtwgAlU8xh4KXqOR2xVofd7UxCjBKEISkcdsREYiLNvQpasidgVH0xmZCkaDnaTPpJJ/XLQh/iQDqinGlODk1Qvl9tEPy5W3XqbFGgyG3XqIXW/EKgEA5Yj9FG0FRPyEtGgKgPDW8QPlu3/+w/JHR6+UU+AKGt+XNqwsv/CZB8uKrbthf3PvwTCMrpZTbQioHAVsjcdKAg1YPItDb7xZ/uc/+4vy8Aqcz9XrZefYQNm9bKjsWD2ONPz2snI7u+7uxzEsVLSCO3XKdaYxT5w+UgaQBhhRRxTMYYSxiUOQsobp/UiHpwC1zXdK7YthyJA1pfPeNSzQmH7Tjh+qtPe4C6uJ4nZswudSGaShWCfi1IvLtrUTNXAWaQb0cFmr/EBFKQa9Vg0I8QjubWczkS/ELp9Vt531brwer7ql5qv9QVPFae10MVtdLJXv/f3HMIh+KUY/g+/2cvM5rflOZqEUYzEHoeFOvk6588qxMuxYvR/+UZnYureMfvErgFPsSE7Bmm5orUHmBcHo4rRFWWwACTkVh6baCCJ8Vz2xHrnuBBmNl14Mw8x6dTIE2/bn4BDpL2BhseOm1yIcf1H3Jgph4WT4iQrJuhRBSI3ZhagjCHHHqkcVlw3ekMXFfmwU04BhYhxhUIp/SP31ZAyRmyEy4RvI/Ugo7IwOp3AJkDaknSaH9kJalmjUoTxerqsCbFGEwvkmgrh2qdxAjv36cWjMmx+hbEgjHNoLI2IIds4i0JMFafXC93OfJuCZXD7yXjnwyntl/4Ub5dCdmbKMIck//9SDZc+jnwI3gGfA/NNM1ia1G9bJpJzruLx6LgX9jTuojN8+f6787je+VTYgzbeGXXcjTmU9+MeaTQwy2rUDTGFzGd9CqZpj5hxIC+6AhUxcv1CmTxwoYwCHOoVhnMPoekBsopZBIwidsm3hgs1iDcGFaqRVnwdnkTRH/KhiQEkN5C6YGnq/Ii5seqFv8f+8d20VI/t9CHVNkJHZKGpO1r4Mfsd5qnmRlca4huGNYGcyPuN07pEG79mcv7Exrq7D+6LrrNuGWNU47KVE8P3s9S721kSY7WsWdRCLeaT5nEP7834fvBQH0X3Dul8vSDd17EAZPgjt2orDG98iX+2U0a98FQrw2szdDAZhfm3t2vKhGETq1CxI28GJNGYIsaecIuXG2mAHmevo48+DasC7lA3dJUw1apkw4Smcisyv8Cc8fGcqZlp1Q6xx1w7V9+7OoG9oSp4aqxiEvQbpGPS1tXmn6jdyoPQJSGiqbMNQnyRuGRGp86CATEBQ/89IxDOXHNYwQ01r0iNQKxbVsXAt6Q51xmSVRTNaCU2Y980QPVgavnP2dLl68O0yaZv3OnZ+2pFnrsMhIeRezs48NGJlpXY0ZhYn75+iFfvqudNEESfKratUU3DEax7+dFm+nkYkS432j3iDIonP36QAg/AIZi1lGl4D4mX6lmxChhmdOnOUqgwkt9MncZgTkLPGy9gGAD1Kl8MY+TATuYwEUy4dXVMm+dkcDk5KfefCgawNSV2dVatgKW7gftXXC2gG3w1HpXJOksoL6iJ9H2wiJlnJVInCjG7C8dAfVObl3UG+YjpuJG5E/l4cwu8tzZpWxME440NHz1sbJa9porzOuh1xYr1itXfXe3pajEpqmlF3q5peJPno4h0tFJXP97te250vvej++ceqGPM5iKV+6HwOpPe4vUBMrwfr9pyDGPvUa98kN+WBHt1XrjMha/gr/34WQ8JI7yO7VDQVdQ6Ab9FN9GGb54KCKzCqqpRy57O3lR6vSsbVoJsdv80KEzLWasdcOibjyrNYUuUILmHXoLt0uztXqbraoZe4hPdU4kzESULJxUF4viHrCJY1E5t0Em3FhNfLkjQ0SQRimuSMDA0qIKaIuWlK83cQ/NEAACAASURBVL1L2xSpQdQrsUfJNqMSjm8ZMtfSlDzD35AlKtGrksrunKMiQN9Fh9xYJqDXMXubXdGyH68ZIYJQ3i0UcGv5/D05QWTHvZ4Ge5D9OIouQwcnYXlRp22IXQlggnp1qafxzZQrvAgwgwxmxijo0lR5fFojw/lMXmESOw5sBGxhSDZqSsB1tOLgik0Z1mwJ07knNrjNXjlT5kiTxokchqh2yGUZVB2M9FLOQ0eB3HyuE7bq8wkBJZqf8br3nC7fpoSbFKJt5PN7F4EbSi2np0fEipb3Q29slNCkuMEbjB48jlgPnztN+XwIgNKpWsE7+ny1NtFGD+1G1l216LWT+extKT+/zxF0lTc/5iAWOtm/yRPq58EWA0l8j7vm1EdvloGTb5fRa+fL5AffLzMv/CKh8KqoQafOlq5M8766a6UG7QaqAeEgnA4+lTkOPNwbCLIYpofhlg/IX6lQ6MAjQurOYO3fqoBRBeU5x79Ls+bhO3Mz60oHE91BZNbSdKRtQrd16at+ZLkrGEdDuPJ9OgwrFZlNV+m2FQfBELJL8Nr0WPMzmZMuvChTtRUMdqkYYe2LiPkFBm+O1dKvw4VocBS7JI1QrCAItuFApykFTzEO4A69F9M4pBkrBPx+yOjmFtEFmgz+vszeoqwrZCaT1NttlFKNWY6HRCUbttLRqs6G7FOvyQgqVQMdsP9WE6ECuWGgmvsbvt+gdyaRDhGEqQ9RzRyj78JclySXY3BPGKw8tIrGL567IKLP09Ky80UHrpxNlGBa5NyRIXUrMMYBHJvPIxucaSF8EUP8qIF555o0sxKpGpDYyNNOUkucPuTgEOI3urNGrh9pPR1CMIpGGi/cDbEwIy0/z3XJ/Zh2raEBMbIWAFVFrXm+Ygv+L4FDzTGyNmo8ePdnS9msF0s9egsD7Sl9DJOYT1Gq3XXuQzRboKrJWxY70e6T6D7h+aKH7vvW+7mzlOFm930DLQDC1AMvl+mdqALTSDREGS1Sbz4cPbpdhQn9c3vrDuWDR4VIA3fXTPnKP8npWLCNNmANGdpuvboQDJPdCZN5WOnQKFj4EpekSKVrMSBiE/L7HLNDtMSpLgekzmXTUhzWZFN10LiipWj0EIFbzlcFLH4mIh9adqN2LdhY+RJ5cT4/zs3UKvVPt2uNsGIcLT18TjVviQGAtzMMCfbiplTcmkDQV3BWxydnwOXodV7jNVzrreukD/iqKcR9Va2K5qW3Ni3xBjZEcUZOHN9duyADqJHaczC6rKpiVfXs6oBjkAK6Dud1N9eY0LfM8FuHNjtZi8hFAFahWlMgo7Kh5TImqajE2cs1qU1eEQISNJy4WgZvI2rLyQ4RMSQwoAweHkRUvUgxcBx55Ol65RsdtA425W2fkxiSqZoMSccI5Id1bfmfJKgAEzWikHptt67O29QgIHmqpb421KsQ5KblQSxbX8Y37azEPp9S147da5yLAYv93tsPI+w9zlKdwn12eOTEad5XQ6JecLL3gIs5hO4D9zP29oSX6iDuZWAcDQO4/fKflOUshIFLx8rtK1fL8BOfpay1rhoLFYqoIDW4QBiETY19xsVErdyqhmWohOENWOlnqF2Qc9JZmHNG1r3+22Onk0/QioWR8fT8zAhCKTUtIA5CTYJwBUw1qtSZoGbboxCpuabYHX5DyrM2VLGb2pwVA6+GnwEuyUfNJOzjaJqwQuKqqU1WYluBCVHH18vK5AakSYuFbUWGaCHj36Bs6xzTzcpCd+cTk5kWUPM4Tinzy50+vJImErP5DdLSzKTp2wS9GhDQcBY2aw2zSzu1u0N1JtqQDj7GEefcGqaqmEuYkUrk5z6bZtEfgRPJZbgD26PQUL/nbgCcwq+YZgiSZKkhWJxDHFf6dGcVn+d0cB0ND7oDDpR5GqGM20xF1EF6qRPrmI54j3lEQ04CM51UkLjR6shGoI+N4G19SunJCBVcALgC2C4DqxQtlT19GZbS/Z29PxKy4vgqAFxxmiaCcAPgucxQ6mRsfBndtKM67nm+2rQ263mBr/kcRO9b/kYcRHezVuvZeg25PaGlVDL6XVc/x+PrFvKUvqdthfW1hvKTH71VBo69XsYJLW+9/1IZfvbnCDcdnsPDt5PO0qYL3p1SuTD3BUfSEeZPu2ODR1ieu3vsGISevyFmmbNnYehAAjzU3TnAlGBhzaOdQ6lTEYcY8jwxOFmDRgSRvr8rRMNxDaVdaiLdpAAZnWJ5Vpk2+xE0Yrn6wSEwMkE0c3UXYBq/OGYLfprCQKqqZK4aJUQIV+eisSVkb5ya050kT1lqi680JSD8xYDaiMMqxpSpjgK+MvsS4RiwGCXVbs3Q10nbEjobdEFln+Y+hyWa8+TLrkgVsHivhlkbxXxmnK9t4hoPDsJyX67bbsukaj4h26grj2DSyMFo5eJlUh3vnXwG/oglSEzTwD0v73kmbOn0m1KyMztvO3eVz5WvkefgCSlUY9WA86Vka7gu0FyfuSVY0woNuhpzOjVDH89TyxqohisA7O/gNuDUnNfhs9O5ztjIFQzIoKuulVb704E6s6iYD1KiHVmzqTlmtZKP4XLZ3OrnhdbiscKn6f/6bltbyua9FMyhPWb72r7t3osZbj8n0PuzftFHvwgixtikLP2O297EiKJCfb3zo39VRshPBw68Wma37S2DW3elDduc2pJU5NJRsZ5BPzFosQuUhTYHIDatg4CGndzB8N0dvskvs2tHCKamHgEuNTx3BzEBdhEHykanMEZHh6PdfixGATwZfdkdLKU5aMb8ny8dRBazyzJpCG9N9GEpjGjGbkNC4QzBdXakHAgXq+8QeddiZC/6Xo1Kx9CEx3Ud1d2qjp1z41b5uqpExaLZvSvoVQ26Kl2TF+NQA/DZPKRzC2Baew6MxDJoR/yCD5ll4FCk6Lx+gyb/o+QcfYaoJTVG5j2lN8LXOpjIBR4g1hDcyMO0wechrsLun7NK2VDdB/gY3gONQod0Cye8hpSiAW+TBjadsj6nKmzrQONmKnrG/uldJsqQhDbjAae0C+Y2+E4qJnkG/FbMwajZjkqjgoZfkrUYsaCKIcQBiWcF9DZ95fl4jk3FwpurqlQwmbgVo83KsjRiiuL4OMxOWtOHAHIrn6JxP839vesCTF3yX80Omxt0n1nMiy1kwd7LAubblHudSj/bu8+R9GIQrWHfe1EKLLmprdf76ziI7vd0O4r2ghPidd24bq/Zfq4/uwXdeuw64/IQL719mencT/xE+v/zepR/HIaj7H11EKYWgHmCSC4E/q4qRaLQNefX2DN4p9Ys82S815Gnd6fJrAlZeE1lwwQcI5s0ilCdWPal4J6LXnzB3asFvAyn3fFUsUrZLxfJgqyCtXUH7TJ673M4DRWYDTuy5UAEK+EzdFouIs8/as46nCqGmnkXvs5J2a4X70lC6bo71idY8+d0Fvoufm6K5C7a7s5JAyIuI8qiXoJqSkQQCREarkCk7XVCErF0JIqp8J0pAK+3UuKOHzxEJ6BKNdGLp61DCj9FLEVD97QkbDVzN/3MASJBHUFOzU9wJ25xlugwNBRlr8t7lOepAySSYBMI3cHIJpFWpbnnfqZ/pv25Dszj1HtVv9exV+ean6dU3IrRqkxdxYS83wElTSlcU0kPcQ7e90Rb4kYQv+wD4dkPMZneuSutvkevATePqj6hZh1228xioGNrI93v6f6+nyPojjrm27yXNFmrNzTpjQ7mO6mlnmzCqiacy1OJobQuIv/IzwzfJ04fKQNwIpbx0O78+C/KIJ1xnV27swj08BJVHE/nRilBapaHNQV4VSXyKcWtXc2/nZVZA/4bKE8t37ijRg4ak46iPupmcI67cCPskfKgFG3SDIMInI+aB1TjqnPgM+o+blWC/DeltAp61nDVngxnW16vYiYG2IbdXr9Ri12hvqYxwgjd2qlq+M8YP6Oo4A9ZzJZotTa5AexSVm80VncRHWAWmqi60YQEoWbKGJqbgdzEawyXyY1DN/dnTcifp9FM1E4EAREtf9uZakRkOqdhNABfxRzEREyxZHzqbCoFPOQyHYbcCftf/J3T2XVuRlHBZRrWoUOABYQtdwbrIa3Iro1WJ/NM3M2zDnTs6nmCx8w4kq9J4yK6423mGtV58LxSdbJFXuk3PkfQMpGQbMdGni4GHlAy7laPm/O0StGOAsg0b6MHnauvcdNIOzh3M1hT42w4QiLMOGW+h78ieW6MSHc2z/z+zTa21cVvyOrpiag/vmnnMPN+9TP87hf3/n6+AkLOdSlzMdqT7vfBS8l95ruSbseQe6KRelKNQ7iXfTU7o4uDh3LrlX9dxiUInXir3DpysIz9xM+gbgzKHfUfNRV52DL4nJ+YWnUF9FQDmqFObzt1Syq6cepoWQW6nB3EHNwFbdSQkqdlxApU5SYaVlqOY+HUQgh1ekLmIYFJjSfVDXd16bzNrIwoGlVl4/zcEmeWmAuqZVDqUCxBClTWc+sYYbhrGxL7uwzsqdhA0o0sRI2DyoGfpQFrqBqc0mhej0Yb59MI0yY0Niqqi93dsSO12qjJfgHfUx9E3lt1EeSS0MvijhrSkAxRW+Z5jRoRoioZi0e6RAo3GHk9+0+CLtRjzeEscRKZ2s01DdmejoOojXLiRRqJztfKANfUyNGnOmUooPqVWAygaMrCRgtWOJxC1pxH1Q6tgLICtVH4NlaooUS4F4k6mpJ2nFrk8sVABHPFiDgPUxlTA+99npmbQ4NJJP0kEvr/mHvzGMuu+87vVNfW+76T7Cab+05RoiRaoihZlrWPRY89RsYJxnECJMhgEMRAAgQJMB4HCJKxHUwSIIjtkeePsT0ejxZbjkXtskRRFEVxE8V9afbCXthbdXfta76f7++c9867dV9VS+MJ8qhWVb13373nnnt+3/P97Z2kN6CFe9L7AKdBEq9IMFRncSomgx4hIwAEQVN+xcrurHOT2WCu5VWAoyd/J3PAlcChfLYS42iT2WL7aILT/ycAUasO9c0Vahe7VxtAxNopExd0UeXPX3wijZx+Qxmeb6XZ5x5Li+u3p6G770+DO/d74c+za2Z3pSPmoKfsRFoM9JR0r0fr8hJ4Wctd2QerO9GMZdf3teLaYYuIXdRuOrwZDsuOSMlBZQfSB4LF6MXvCEF2f32OLmrLOMCSd2Z2dlvM+f9IGUaYXDWJLt8CuSEqFxlAAmw4h92tFoS8uGSTIV/D5/LOx45saAj7g8cYzCKqbkGRcyl9dnd2Xr+Pd4NiKVwHRhOU2vkg9hTkwCBfJ4cguxgrKfGlzJ2OJZiJ8RmYACkdO6wd1DUoZe/IqfDKuQ2WwVS6K1q4Ed2Sj65aYSeOXiHZe2T9n/cAJ5M9fR/3JMKKoRd7gwPMdJTtO0qqc6Qs78Fg9BzcwzPiHcLOE2pmqJt8z1Jr0HNGLXcAIOZNAvWT+XOQFGCHkZRjOLeBS+dgTvmc+qisK/qBGCCuixJ/fQDCb3cMD5lFAM7ZIG05+A8EELV60dQWrhggjHss5LK7t6kCDWjrZ3zsMoR8zvw9ey2qcxS7RI14/L6osucDzz2iXo1qzaciJ+PPPZkGDt2VRu59txacaj/kBz5MoBFU1t2i5feHXpPazK6AbYAFnsOu5xUsNLJFdQt0/qjTwNWh5iFADlfOi6WE1PoyWjxDEpJBHU9BkxHAwZGOudpVFn67zgAbHrqs6wQkUSY/lHKK1GixmwFgwNS11VczCq3oPVvu2UGpxh1ABSCsQahhE1RPEqjYGEl2okFBwkZ3bZvDMfxx7shAJG6BKsv2PLDoSuQlhjZK7TMHzJnOMTc9JhcjjZF1bnZ22vJZJ0d1CM+MYzRMBrh3nQ/WxBsET8E+bHvQmMQOBnUP5DSgLnrnxvVpOwtqhcaGSsi8g3e6zwVSs1OwsajwFJuJGxNRbAbI0pgJwmJ+rPsBmYx/8jyP0IBAoh33tZiNmgZrzAveuYMdYoNYgzE2oCFclrAh2CqVuwEBzamVPO7JGbo6B13NBAxWW1CPspGZhkCKE/d11l51s+4FFtgFAq9r58Yg/aE6llctO92NND6tz9H8zpUy+qY20LRBdNbZlagYqwl6AxcCIxt6VNsxvtm84Pt9p562ThyB6OPEE19JGyfPqlejXE4vPap8AIVPX/+uNLhf6oLCbV0SH2GQ/xwjgRNqOFYLhSBFB0+5l2XYBhxDwHiclRnWeWutAd2xoBFqnqmOcahybNfOYhxywJSuiV5v/Z00ZF3bEZm5iIirSOGWYzxkDqKa4AYN9cQ/6deIULgeImXudA3nCARVLiXtbFAjXsFZiVq4REca2Fhz+g76OIFh7Ko6p6MCc3zHAPp8Fmjng4RykY234SLEEm8G4DqOVNCiJD8eikhkijRozQ+RrHJP2guAl8FjjqQ0F5Ry3gjFWyWKkwq6wsNjy2M2hMYuoPOQgl/lP2SvAZTf6pq9VLixw93onBjm0guEZ5b/5pIwoGy0dLFeDNVWP7zigoEBEC4xF8bs8PTo/2Tg9NyajbBONNbi1dBV55kHG6rlBXJYvdaC+2so34f6mjlqE1a3KCO2vTh61oMH78qGzMIErGRa2q1Z208d68msIUYTz6VFltrYxDL1oGwm1U+fsuX1/1uAqMfaD1QKSFjFYMr0fxMqjbb2xEsKbZAd4O2jafqNp9PskOoS7paup65Laav+4aEgwo/S9Vq41IeAqLK8sOm5gYx32FgMNmo5HDdfx7UeWXFIE7UhotK1GQlBMdbnJSgSYJKFhqlVoAhCN6xV4RKrB65lSFFYdmb+h9EMgZFA220JjaZALe64cDO6Gziqiq1cGpNTvbOOSmq3dx0EUWNDLWIhq39kSQlfSrhVyVBFuKVeYZMAqAQSLGQvfugvc+lQ4qieZXDBnkAJNrIYUTlcNBOGThvBYBXzABXfZQ4BLusE4VVw9Dj3acMnapSEDyEUM6CS9QKBYWAhYJkNlcWTEMbDou9nUQGoFRm5oJBrz6U7Y8E+lFjG8biJHaNAhiwMJlQx9wDFe8XzcRk4jQcGZCYBiODxEEgxL+RYwGQwItqoywG6H9QJ4yQ8w1TE50b5MHuKGw1wwYZTis5wLsahQrpDzDnM5OCdAfIss8zEm3S+k4ORjykQ0cSHNgaRzXddcWowEkNNZv/9ACI2BjbBDFSM82dlEKtdrAyi6fFo/t0c7GrMo3NdPdjpx/8mrZPADhEUdPJFFz1Je26S33lzmpNxiJZuLMwhhfwOyhW6RNAUrECLfYa6BPjOrQ7kqD4WIwE5Tv9GOGk0C40nAAlwscbpRcLCmIPu8iu2B03msA1qMBHBgAqXaGsNIXWccRgH11hdpYuW6DaRkexA6m0xpAxFzklvB9sLCF/muuyEqEEwCupTUM/ACy2s/97lSebyCkB1QkhgDQQR6Qel+Kj+JBcw9g3v/EPqZAW5XiM7x8yY40EQaAywqAfs/gSDUeKNa80py7LEiNhgp5LxCyS8wQasr+tzLypHe+j/I3fEgEVQlSz5dDwbhHm4O7eeC+qEm/KimjDb1OkkaI24ChhWFO71XqoxGNpt/EM8cZnqfoLOOV6E7zrnAvUiR1pGh2+YDjkTMLvo/IWdg3knCdDgJnBdsnGSdn2oYpHYZVVJ58VuZdDIlbw5NtQQBhhZGj4eAWPnASU5l/IuRjS/ipBK6Zqb9HnYIPrZEnrWPhtQ5hDZQOeZbft+x8YXnHfFa6ymgjTNCKsCRCu9qRGmUhH6IVP9fr8BrgQMHX2oXMs7vCIrDz+fht78sTQICejl02nh3GHtbnrQ6ly0QPamVI05+8C1/DYpm46mNOi1co3NWUVgyiMkmpqW3ll07miXB8/QAmGnGlZVKoTSQg7tNsRH1JxrG2CH0JpgR1O1pEGnGUv/ppYji8c7kq4h+wcp4C4LL4FZo/Bvq+xaoCPW8wOE3HvCdCOyNKHC9OIMVYRdMax4Bori+WGbgQmYAXEoO3oYVN0ezoqwArLEDJQkEWNQ3op1boyRGov17hkJvmwizl3g9JqLeUVPDqOmcX+4/tR0ZlHqAhGqvjcbJUk0w6BHXgnBRAJgbCaoF47ijF4emd9bZXCylo0NWdZ4vngE2IH1ZqiFAk/G7VDscJNGijWMCWCjvmeEawOM9oCwPkzXo8XAoupMUK4ubDKoZRGfwVqg7mlMYzx/B0fhASN+gzwcVB1YBf1fEVrZUewRc1xG5MvYmOyiPzCgUPuwTwCEw1Nn08J6Fcu56sZQT7MwLBP1/Bxrg3504oq1xqswDDuXMguJdbBcDflZzAJt8rsqQJQv1bSoaajsBwz9XC393CwruWbqa5gaY7TTAhp/7OG0UQ9+BElTAZHZCyeUMKQEos27FDmpikWioAui4SMAhKi9S5FTcJXdY2SzMxqjOhNehDD+MQ5Xh1L2YujhUVHJZc4dK8FCCk/EIvo91YowkpEfID0U28OQBApBp1kKkZzhGmSnhYPre1JFXKfSK4Vzcnx4NKIATPZMsKT43UITIOX54385YMgrPHtLwjsjYXFJPUBCCxz6q3DlNbj/EFYYCq5eIhcRZliLezSgM+i+2EExMOKexQDo/dJRBAYg+ntSH4PIS0dNesGiTuh+EDjvrDqXEqvCug9rA0T0p0oHDqh3BbEUbutnW4rsC8w/QUVulBsU36Xc5D4d2rTPYOF8FZ4zJQOpWC4Awi4Rng5NI2ocbmbCuTEu6hpDqk3h/hVmDRqDDNWeS9fw5JlgPPbM5hyLsMnQ5zOMwQA4WbwYUQEpEts0V4AMLnTm14bPSJpbEOhiT1oQexjS3I7IpjG3+zp52A5y8x2A8FzkWc0o0AMGXm8VQDCWGE0YeK8UIJqMfTUG0ZTlKwaIfiDQ9v5qgHElLGIlEAqA0I6lf3MnDqf08g/TWsq5IZwzp1Sh+bJ3rwWFuM6LScxsUhkyCpYQ8ajvzCpmn0U5qAzBqTHF/ROKnQ14YfVHT+bYDAaG6UBtC6jjAVhEqCey0gMMpBWjXgh4htnFaBmo3gd2b5JLgT3CkY46V9ZL3bPDyT/YILCDCJQ4v2tVAAamNFmfZ23AxzkGvRrVJ9QJlo6pd6mSBFgwVDwOAMbGnbEwyeJ0mjtGR9ygkWuBMRM2YKHE9mCWQyxDUPfY5EW1selgeLUbMVyo5CX4prh3F9VFv+d4Yg50TdygQAaqA1Wedb8Ull1SIpZDPhAsgE6Mi6Q6zo2q44xSeyh1XrkKiY8wyNrmoXMxTlXTYn6j2DDqHSCCLXZadRdUYAejIXkmZo5iMGY6EnIqU/P815Hop/mxjYH5jRwK7CZuGGy1QvNAIiDP3gZnHYNrVuMg8tMv1BurhTT8oZq2gI+aFGJjbBjp+nscMOVLFIDngpVxwZGv+e9iPijvdVSS4vbMgVVFRpoeiXKdIoc/LSjU8ntFANFmR7gSYGjqM149DmUOglVeK9klVqJKrhGgBz3+7PfThvFTzixcg7V+Qq3rqSkg49acyqDPkio8GlWWnF0Ha0CY9EBnVffASUnskuUBYXlGEEFq97zIRsxCgRFQdjy8HySCkWYsio5wq4CCSgDISOkKzNldatpP3GYISlSd1gtayq5ovVv6M0KLCcyusRD8KIKLwS/iMoIHRwyA54bd3sY3MjkjJ8CS5w7ZWpzqaE4kIUFjNuzp3PNwVTeuwbYgBgSIwV7y/VHFKv7GLoGRVNcGQLEIECEK+CA77nNKSTmdh4XPrppjPwamLspWITABDAwg4aFAmFyOL7s27ZYluxQgy7kSjNt3mY16xC8M0PYO4XQsAecjQSoMvAAKdqMkVYg5dYyDBJ18kDUqIuN5Y65gC/wjKGtWWcGypXTqNjAeM0TdpXWB0Aeca8LqCGmNW8DoCh+xbYKw8Bwz4faIAjFtDJTUH2Yj0nGDN70rWEcDAMwoGuqDn3DRQ3zlUIP7yUqPQbGoGj48ZG01m19XCtt/c9Ha1RCm1os4zWqGxH4XbZ5ntcGVa7WxCXs08r9BPfCpZ78tOif9mShEddRaIuSaNaFdbXaz+iBC+aGzNlJiiJPQSMhnhPDYHyhoijDYl83CQgGHQfCDe/YuGpWgbTREyJ2rkAOdUEtM14NyDxECzQPDCyHVxsE2doGG98Cr1iwl2zwMDghuzuVAz7XrNOccQP+tGmCXwIqvczEGPCE2FoQAG+SsK2uH1a5ldy5Mi0xHl3iXTUFFYMCsRRWCsfeEblLo9Qiu8z0iYtQl77CBkJ0JCDieBPYQgGADIOMPzd7ftV2Ecnaqc+nuURRo5c4QJj6HcfA9PEtIggEKwYz5NJXOxlh7/3TPrvWJq1hjnMe2YsDCiKlxoubonMSiuNisXa4RqEZ8x6AaDg9mJodKSpUs5tRh0niXUOmkQi7xrG2HgAIxjrDhwKjc0Ig0e92nXZqwMNRLsaYAaW4JYOe6MvBSNFfHjKgZ0xKb07W3h1Ezb5C1sJffaw9Gj1w03BPlz4KdK8naanLd9t2mmr8iQKwGBP2YQNv32mwYV3Jz/dhLTa/4fe7sW2nwpccpyB7CDW2k3oEW37RKqZFlaNUYr4d7S0ov18OeE310vww8HrZDsBuwa4cguoeCDVZVFp6NdUTSgRpaNFIdvIi185H+jbgQ3+CYAADGQIAagAcB3VeXIlbCdDZcloPovCxydmKfG8YfPvpwl2Y7ABmf7OSuScC5I8TYmx7v6/cF9GxRaxVnNKhYx6f6EmCWPQsO984uSuozOMaA3ZVkJod8oz7h5RDrgHrFBTxvLmM3o2Ny4x7yXajNgCrlsnI6kJyVaHKM6zbUJlN56oIyNtV5cNCY4wyw/NMtjCIxZE1GjYWorkc0J3EQ0YTGERDIMUlZmktUBdsjcTPzDCjiQjl6OqSZ6YUXyyoTagnHZnckDMVeDQfDUcuUUn22RpgxOEoTMAKQvTEGozC7I2PTVgTYDN/DNqN/zAH5LbrXkSm1f9x9AYnD5wAAIABJREFUfVqzK0L52162a3kL6mUOOSQiwiMyy7AFI7ME1L4VXw0wWuXouH5hINXBK6oYVwIQy9SIPiMx0K52U1dwF00WUlgEFHvmRTXYOXdM6yaSmly7QAt/Vt6MQe1kzq0naEX2CizxJHbNiUHMsDuykD3GzJ+zWrFmOGIi/Co2CHZo6Lk9CuRAaD+BkmtxUkQFih47LOXOQoDtyjPgeIVGNylfj7/zAvFuL++BbQjBGJxqjlCycG1xDw9LMBkEGlcpmxNGNIEGcQzo3Bj8ctQghVTc5cnbFF4V1CHqW0DZiR9QQV86WcFWiJ8AtDBiApSAj4UzWAKGSxKWKEQ7KBfwIo2FnZjEnOM1CBcxADGEsDBH/I6LGc1K+v8S8Q9qieg8C5cHZCyaRxlubWQ1a+JgvTdxUWnfquNogDansProOfM4MeZFxCsg7eLC3Cf9T/kp4S32p0iKC7G2N4JIUlhg3lAShk+u6voRRsWCCvn6ektjDeOlAsa9jev+mXdAj2xhezDUxAe2qMI6g9er8hkNhTNE9MqLn0ZtiuioFz0A4aMCKLpCHLDSlyX8XQJEjRxXKvBXIMu9lOpnGHC/a9Qg0QEIJksW49kffcNNdmx11iKjlBkx8QPr6UVATB+l4inrRnShwIOO1uRnmF3iPQgBigAqBDxnW+YHHL73SPt17oEWl+sYIHTapekz6e/hZ89ZlOFuiyAeV5YCjEBrl6qLHZQFgKDavZYDj9D9GbSfiYvBBJ11Upf+2ZhH1BFsyP58CRhRj7r/RXloIvFM7EoqF6oC3aphKjow9H4Wu92EMkBOXIrybMQosIubQcjAx+7Izk/mJK7FAdFnGeIw9C5OZA8C1J17UCUo9/KQujaUg7OwgWDAJZORfhBrZN1fWgO9D/lzKXr9m9N3beDdsdO1KuzwBSjkTh3csScKtCAozLcFmcQw/V65BwlUY6Nw3wsqYMHu1FJwlOpSYjjc3zyVuwEKNXc2EPh5EBEZLk0nyOWycMXVyZVdkSoD+oJAjmdPAyGeHarlggACYFapSgHCljTCHFKo9sDNHgevZvyD7R0VtbCwBxL4eK/zTBXqzTqAMl49G4zntN3u0Mb2a/lqqvEFB5Z19y4XXY09XBFAXOFBbdRmpXH0YxE8gOmjr6eB159KI5QC0yOc1QM0o6D9vG0DYSl39qJ01nktihntnirN6F3aBkl2GHYAjJXOLIT2h3vJD87GrHBzungJDwYPis4rWbAdgdwMB0foPXs1vEhCBSBAypmC6MreHQI43JvBOzeqQy6omysnhXE3R1pazye2QQJAaDgLXn9jQ3H6t90OGOqU10APUMrN2V4TAkSOApmvXJdmQrCFeeUTuEx/Ua3cCYqeI1LDpolHUMWnc+pyhtojPR6WhO2AvyPvQTuy0rIH0MuJAUHgFBOyoHqTa4mH0PwPCxwGNosNqEr29IWT2uSjoQ2eCjfC1bxF1Ct2CJiJJkLnHlGfzwU8LXyGKphVCsdlWGoJJkNzAeB1ixqrVQJAm7vUBjDk7wXoDyhobFFjw1ALSEQdjCxsqDXYKJgvtBwye2F7BMXxYFBJxHSsUpBCD6sDnLkX7DuAKhXIdcKR/dfpfQFiJQcFJAoj6GwAFb3up6J3QKM+X/5eS+BkRpDlToHmeVYyZC5TMdoO/g8JFm0umpVwpR5LbYcogMIDmHlTDWCO/TjsBAgdBkoLDgapTJ8d+6CFpMU5PX5ONWKj6IvPWdx4QEAupRYEO4R00UFV0NpYWPb14+pkQbqgSATgoHYAOqxLLzLOgb2CkmsIhM8BxQ3WYQDA22E1QoejnpQF6GuHpd8Lzq45pAH2gTFNAqrSZgT1hF1DR2nhT19WEtrG7Q6fdgNa9GoF75CWjStvAfUKwxo1FGwHgZbr3Op1IelUDUrZDGiGrK/OCBiGoNLYJRBqF+ahsK50fCpCYWAlLV3fv3T+dNpAmDvCQ0yUbA5rN2sc5Kvo36TyaOxe1lUWiIZE7SOYLNtpHI3J/GBMJpdiA3Op7+7UORDGDCLuYmWLq2IONF0RiCb6r/tyijdFbwVCDlqjrwnMTUyL50DnK9ubAAcnjcEINH8Ogc+Ja6h2nMd2ITaPeD88NthrUPf4vtYFrlrVnxyE4QGI+4me7OrVHjObQX4r1nKtd+vvWGZeV3xuz1fP8VnV8DfzhuUfFQyZaOYvtXgNa4BYCRwsU/0qStUnaaogRRhXEuSf5rM2kOjHKprnLcfVYMFeffGV59RQ5U0vDNKLF0U/h6HqGPyJSiQGABVYD3tWei6t+QbU/cnuMu/URBiiGkTR1WJsdK6AHywLK8AExQWBBcUxTjnyESs7gKHzDQ1pYRB67JUBWuSdTpZ5l8jH8MjmlkOeARyqOWP0swqSX+Hu5FJRzckZkngM5L3B7457dA7qzP1KDUJYZvBYyEhLeTwMkY46JBVb35+l+GxsnRFOzJxQTv68rO/nxryDO/CH6EANkGzYGeVEwM0unD6uyFHdm4rJrNsutcDRjLMCJMWgLOD3WEhrZd9wF3TN/QY1tRmVPYdM1TVKFpvQcXhWZiWQ64lZYfLUJIc+JkS8zsE81K2bkHj3tXD1rHm139N9bqJWJU2EqX+p6aQXh8Y0SKUuRV36uZCzoevaroFaofYFQxsUD6KsV9soAHrlhtDAiDwTG5IzU/CaMqpn9S/bQxyOnrClRDg4yGDPlxk/gWFKElT+xRoZYpcEECNX32KW2f/VdXMWmOgaJHOkZx+AADgsozy+rFrU1/E9NOCn/vxKNn2DBwDRo9+0nPRKhHU1JFoJMH5aFtF2rvoc3mn1UCcPv5zSmdfDEKaFJwYaFN91AbRHIQDSJ6fVPGaO4CUervX0AAjuKaot0fCF3YOvsyDYCcIC7srVWWdEraB0e2QK4nXQzmVdHlsGcRHR2QmBDK8IbkVqNOZCtF6IgI5dH+EixV7AewiDZTnvZuwyJCERiAN9dm3FiBJlrRLzMIvaI2GkoAxqFt4GKDELnHJplJef0+5NePAcRWXVkHdBMR0IzsDlyTSjDNkZgQj9MdQ8L51TSvyCOmrBOtarKfKohGBILIq5cdMgCdiM8jbmBCIYEqd1TljFJrGOUZWZ2yRvBNW95ph73eOkAtowXo5fGhNIKCaFuUQxxL2ru16n3p6b5aZc0meju9Q1i54XqpoNZxrR9Yf0DzfpGkWJUpdUZ4imPQJkqk2hPg4LSOYp2a/nMqJmO7a7SGVybUmjMmpVVi9saGUTiZR9bFgWw+xpcNNnWCf7M0zO3hBUGqJVBdiK2lTXY7nZL1vVG772TjOGsrf32gGK+GabQV7ULKWifjholA0tvxfrr1dl6GyQPYpM3E8/gGiCQz/Z7QJEBQptFL55wqZBYyXhv5LP+hlIruS7zWOK0dI/9eDGf/yIIisvujLThiEerSZYOxSw7/RvCcmsIt5m1EkqaaENoSdbkY3w5zgf0YR4E8z7QlOgZmI2Isb2j3FRgAC9ZGeHHlKvwLw3jJ7BRnA18qQDrNj9nIrkmhMEZ6Fm6B9eDwGRS5IQfmxmw7+Il1iSNcx5E9RAyEVKYBYLei90evEmeXHodgUV9lg1ZmoXuACtxjiuXXxAuStEns6pec2C+nFOnzqj3XvaXbZnBQxDEqqpCdX51PG7t21TOzy11lNU6oj6kQxjmMNQi+eFBandmJoYA4xLYDWvc06prwbTMUNhHjZfdeJaj01GoEZEIjutvbZ6n3wPVJxZGSzH1GV8St+/cOpE2gyb1zXXqY3iyPZtDn4apFnvVu3SMmqOip0A7GtHBGMYJEex7USKf8RlaD5kyyEYGsbgzuIO2ELYInsWRmDVjhe1LMmHB8h8DPaQYAv2gADeen4GELJlYWasKXebJ0FQRkwqnh+6J9TA6hVrC8nvcIYQ+gZA8IydT5KNCwaavBG1bpANgPAx+VqrGShXBYi2C/YbzGoXuxKhbjMylu9ZT2ugZPnsSoCpySSmXn8uXVCB280SHu1fIXDYH5hwLZo56dPzE6LO6NOyDYzs3oN93DYCp+miDtAmnpBkl4sLJuHU3mIgAjyypXoQBuHoO+wRqCihTkTeBYATYMIiAa5GKLjLPZtpEOxDhmnOyyBE2+XruWIGIT7XawF3XjaARcdv8RWpAPO8r910ShGi0tgliFKbJIgL9gyMSOW44OxMCsjOiCVQxGRKbffG3ziajunfZb2/UQ1w9955R1qnRb6ge9lA8plY0DpFi47IG7RGzXGG0PUVZk7IN1msi5jvwa6Lp9P0iR+mkatuUh2c65QDolwI23SkHjgXxujqYlz0vlijHBmXs7ug4DbAE++TYiwWBQizAkaE9tRzz6bJE2+lcxcvmA2ijuzbv03PakvavGd/GlUPz2F10dqwRYxGqsgQqgwuR4LWNDfzhGljrtT8DMlICkipgIjAVWCCxwmh9lZNsFMIv43EQLHdW9g4Irze6xMgAXQQSmxIOX5iEfYACyIYTMxl+MBtfi7NV1EPischGAbHFZUDGMrv5jVWZCa8Hl1uUDazVtAo3zVp7dokfIYKbPqxEpPdtnTvNnBoAkMt0OWCtQD3O74fgNRqzErqSvMaTUBpXnfi9Ftp+uQraVTh19LCo7y8jWF6vC5oe8n67rR2y0nputsOXi8yLSu9H1iEOQ+4PyQLiPgErx7v+DbqwTQkIIOufK0FSW4FfvnsrnSkpBYddgo6O3kRci5UkAJAZicACcZJXIoY7Qio0vdQI6xykEMhocSViUGSXhr2WmSDmipZY0dA6CYEdiMwF41pCPdu3okorzcrij+tn5dOnU/HX/iJjhWbuDiuWhpr085rr1UDsnXKsZIeL9VkSPr7uk2i5fp9RIKJgAMYo1IVsJusE/XHxgNTGpJA4y4lmpF4DNiPyRYJVept4XtjvPYSaTemjgWxD5oHwGqQ78keNKwEr5kx2VHAULEoEu4W5HGYvDAmu8Vkmpbd4/RrL4mZqL/JhNjS0ELaf+v1ad9Nh9L6XTtkBlAOBEyG+wdUTdOlqLmehIKm1CEcsDTL0bOlBSBp8C4yo7gOd9+CtPFswDyeU3ZxwjxYFhH5qQ2EtH1AGLCHkSpJkHsckKqxoCzidVdf32+5x97SUR26At+VvWy0doDc8ldRWzqfOESEE1ZAUH5vRY/uGdq0hvKVvoFSK6kV/WwSK16oQsJ+iNV3NqsPOjoXlLaBgsbhDnWL3yfHzqej3/5iuma72rCxA5CRhxAKKACGOaUCz8xrAe2/Me1994OuczBzTH1Ag0M6NmGQ0F9yM7w6YAdgQBSYdQs4dhdazWNT4H3Xn5SQY0OwVwKzggSednPZPhIgwSKT0EO5sZxj/HJBmihyA0CER4IwYGohoEIocEhJRsQFYJ13jD+7KnqwFufk2FnVqRi2EPucAJToN0bERakX42fOp7eOnEqnjh9Lo8qT2LBtaxoVM1qnbtkONxe4QL9HJSgL0xIo1AgDn4a/mQrNFLuZTOt27Vbpv7NWQYZpdad7wIIAiA6zi9Lbgp0UdoFKhXoDQMCbxKb8O4ZhzSo0Hi/RGo0ZsFjSDr+oWIlFGTuJhcAmMf322xbceTEy+pPMSjW4LOPj/PlL6ejLz6Rtm9amWx58IG3etV0sR6qH64tGcV3v1ACW55aYEYWDYUiUAXSEYsf2DMEeUJnCs+LdsxMUFdGgzDE9WqMChJ6Lcy8iW9WKn2I+COyaFnhvUP2HYfXB6L6Wi3l/2x6CHh4PqxrVWYqq0bZRev1nuXdQYAaIWt78e7abenPlOw35quXwigGiKXwWkhadqKk+XInQ18f8LN8vE9AEHm7+knajoYtnVIHqR2kUQ6QmzYVR1AxmTjUtJ+Xuu+rTv5GGN22zAQrD2vgrT8jjEclQXuyawSGH3GL9K8jOYg+GYa+CbQTSgb37iOIajGQ04wEbJKLKkEMUeIrs/NgxiN8H1EhscgUrHiCZgd5C82fQXS1I1Yfke4RAswW5izdSQz4JS1zuxfFzJx3UgypgAeR8EhYqRl8+eza99viT8hZsECBsSJt2yvug+ViX3btLYiG4LKnetE6eD+pdYD8ZktdDJMpjwHw4SGasDJqMYUi9HiJ2Q6IisKDn5uAUIKlMUh3jqEi7U0mQUms8RbUuCogWsVXQGNieG2plRC7JgtQ9C4Xcou60pamgMA/A4zL9sqnQ/Ah7B2X08TjP67gTb7ya1s+cSQfvvSOt3b5HMRECPKI3FTFrL4bG6oY2xDVwftQNjW0Ew6ILzcgLQqVtAIIK19iHYAWwOMAXAy9gYLcms01SFxs2cTCEWeusOte8ArPOygu0Vf1aNu/YuyJA9JUNu67LqxdY+slHvF+pHlld6WyYZith4CzA0HaFJgO/YhWjc7Jqh/67BoiVGMhKQNOLkIauzuEvPvdcuvvuO6Uan0hTr78q+5GavFI5WTvb0aeeTns++pl04M57vfi5NVx5l46+ktaMHbfwOZLScqKJxZCITSKf3eN1SDaogN7o+MvIqSJWAECwsTN8/BGpGQlOpq3QWNQPXyMs587sxG7hk0SYtW0mAA72CNhFYU8sJLIa0YfZkCU4l8+rTicNbqHGLltHl7GhNHHhXDr+0gu+px033WU25IKxds8qmMwMBlAU7UYgGAN+fXk0RonHYDcm+CfokL0FpFsP0HNT6gaBSI7CFANzABmeEHYoG2glTPJAeKdVh26kmvt29SVC1Yn4FLtxhiY1FmRDYB6pGrVIeb5M6w2GZh+UglOUrOMuIhZhRl6TE8/9QOe5lA7d+560fu9eeS2UVen4EzFEcjYI7pLbdoidX3O1TnEZ/O6KYTA5t09kEchGYSHleYQxO0LVw5ZiUTSzgw9Rt0K/SDWbl5t59vJ42nDgUBpXqf+tO3SvfnWFvE3Al6nUJTq0D0i0y0KldHTsFN0jy6fmJJk59I6sl3135L22QdQ7cT+B7E+LehnFT2uDsFj3sdJe6bmaE43++Oj3Hk3vf997TLN5suweIP/Z4yfS9//qc+mT/+U/9s5gQyKCp0U0ffF8uvzqj8QGItgJWjoo/7nrHtpzgX6dH3ruV4Fe6lZ8GNYAFtcogNbm5r4sU7wNLuWOGxT7QRjJXF7OAAVVIUErB9PY/hHBWK67SOVklhs6r92oqEqkcbOrDaXp8yfTlGwpw7L2O8NRRkVcjnNqdHz6yDHtlqNp3Z497pQ9jPvWlZ+QBYBQOzIRkmzZVpk0IipNS/BIbnO5eUsEIoFxVSxGMQdOondSqQCA9Gb0e5gRXiGpHoDqojwOLq/HObWjE5oeuRbYWXROhUUvLgggDIy6hAyi7oWqmA7ngNizE8ZhuorH1JN9GvYa3LcI6eUzR9L5wy+lNQKWa+55rzyOyomQ8ZKnju2EjmvO0dG5R/S9tVt3mcpbjYLR2PCqt+ingmriYruUpbNiFG5kVFQu72rd+oyIXPiHGMuC5nWdjNzYNE6cOJl2yePjNgDVq16jtSx113jX7dmPRfQDiB5VpFIfKugIpaVFtTBYVJt/K0C03chKu3r5rJ+9oh/I9Fynux/7Ya3mqVjJWFp/5knQv1NHjkiHHUhXHTwYO3e++DPf+1664W5Z6mVlL9+LQCbFBMjqfen159OaS6cMHATuACxetA6H9lDtU4dhsDjDiwFjUEEUhFmLEdbhWBsBEC366A9qmwQL0XSPb6CTk4ZNajVEJL/vpCetVtgDqo126XCBBpBYF+V4ArfIxFTI9OSZtyLXgV3PZdkUBDZ2We5C1agQ3SZDcv3eA/pdhroJRTJyu9SFzFGZZFIir44UtX4NTkQo9zyBW1QKdx1JqRGkTWPnIDoR1kM6NBGK7MZuRCM2IoMowrmIIZBrsdNKDSEk2WyCACVYAfVB+bkeuwk7ergXYSOONEX3x6sAjacfKM/Q9hs/Ff2ad3jt/OeOvybvzDnFXG1M65XBu27XfseaIPALAlHsSRSUWat4CgrRjAIgPCcC4/KD7dBw1ArUGuYksDHYBGwEQGS1YLCmnuYm2T7U+yKydQfTKy+9mg5df8A2rI6wZUnt2BEzE1y+6XbtDs01DbeqFZA4d6+dwu8EqY0NgDXWIvxXIp+tuRidG6oMi80L1ODQuUEfHzHsETrc33fbvKUuyNR4V24/SFqH2ucB1gJfxtw5j2aHiTx35mx68YXn0/s/+IEYm/7/1PG30rgqSd14xx0xvZm5RL0I8jAW0sSZ42nm8DNIoHMpCIEYoOuTrOOkalu0yWjU72HpjnoTLrZCKrJ0bhYjBkjTfdiLgYTCLtSAZOGQWESkoei6EnziHk1zwqbB7oNQAgwMlPGxSh2JiW0kVi27HHUOps6d8Q5LPYdZ7W4LlNaXq3JOasPM6WNqMahoRnIhmAeBAV22DQaoQbAS51dDt6viJnY6SNdXsNHAOnWJKkIEGGIoJYTbNS/EjpxNmiMVMeZORbFXp7YD/g5n1gkRLseLYDDW+Qmz5qZld3Ffy9Kc1xmrjE8wUJrosMb4kqm+fjqjlngHxpn0XM+m6UtnxJBI/5YtRm5U50ZgJHYciY7TfI2KPQxpzofUR8Ul/ZEoe4vifvln96VVuwiIMlPAiMq4uRdcsmKIvidVUx/cts+Mj3X5ykuvpetvOBDXrV8gTU7AWklAl0VHZtnqx7Lrc/Vs6gWUuIGOAFXcpGEyWNEGcSU2gFro6+Pj99DDeRVL6TLBre7ECMy4C5KCdp2sk9jNO9/nL73lZCgMjYJ1VwHMwt0PwKj38L1vfy996KMfCsTX8S/95Hn/fpt8/eVl4fTOHEKKG+0CHbzUgXvYgUgSKBd8wWaQaSPhvPqOMxLNLHBTRrk0z4FOhiFsQIue1xotJtEL3QPJCdgXwtMQ4cFQDXZiKAsBR0R7AiCoHBFZFbkaeEaypd2FTXSMdtjZqQvyUiigiVwMVAMAgkUvtjCpYKP1xEPIU4FAu5w9Aqv/5gjmAiDw/8NGMLrBAGR8xG1L45s5Gd7ITF1UduKgx9PNEXE3KWwoqEP8R+NgvD6wgmzxpy8oc2rmpPma55nJYBlegygAS9IbEZouWItA2jMAu6AcXtgZ6tcQiVE04nGsCC5KtgN6VMymC8dfUd4HYBb9TPHOLFG8GIOrzklW6TBRsxR2YQ4JbCKzM3dkh1HRwMcAgXEZO47VuGClhaLzOL1aCBS76oY0vFmh3M6jWUrfe+yJ9N777s4ZurGOHRnJGqt1geqmuh6IetV7YRap6quGL5ez8GJYpclei/qYFRlF5Spd0YtRn6RJdZoD6tGtuJ3GJPSACV829YlXnJs3egGhFt7O7xWrqRfMMtWkuHh03q8//I3087/4Qe/2XOLpp56yG++OuwQQ5ZoVklpwMPidPpIWTyrxyw+XIjDoyMREFBAkOxKfuJ+hfmdnjwY8/DOAod+TOWi1AsOhYiaMHDqAjlqc2wZMfmIARA+OUF4bRO320EEIIYACGLkqlf5zYwpsBlrMFMfRPxY3I3A3bXo3CCimZaDcuOOauDZ5DWSZIoP63Ea8Ur3Zzy3AZVAuOj8NgcKSalmarVE2n6rY3Am0nMxFxmwgANs4L5WodH2Mjahg3I+BjAWLWgGrsUPUL4yVZiy+NnUkzONjx0bw6bEJICPkrn+p4zGqcl52d+bf6fGxhqgPOieGsKCUcLMafT7ssROxSYK2bDMylBIxy0MgshLwN1zCJGAkqBCypziDk2pbzssJF7lZEqX4bOiOcRNsNnjgdgGP2gkwLr37ox89nd7xDnphZNtJWeux4Oulu+z3rizFdtV8lSCq8n4ET/Hqyk/ne3yY2fyKF+3z4d8ZQNTnX7abs5gzXSi7dIUFWRfvUv36Vj1ZntMslCuoPf5eZjJBBcLP+9orr6Zde3anLTJa8fnTTz4h+ndD2rpNRUtbAMKLUwt8YnwsTb/+tHZ+eSRYzLABgqAc7BN1JF36jWVi70akb6MlBkDoxW5E5SiSnmgDzvgp0uIS8WFXwDXoRjjenYmLAAysZwSo2Ecf0X4GB545uzQECoxwxSjiIDCoyYZCSXot5mkZCuekSo1s2+mdkutYJ2as3qEh9mFX8UJ2CneksVtVQbC5GzwyhBJjKxHFNmuCSmcAdO8Nl51HoMic1bxgh8k9Pu0i5b5sV2HDZ6wwnXD9uiuXHRr6P7MYP8hoCmx2ErkxZj157N4UxQ7tf2X8xK8DQHhF9G964pyMtcqHkPEwHnG4qenAtVbBUoRCA0wu9KOkOas8nnNsHtg0BIQOSBMoEkMCMzOLEFgAovxHwB3BXlK9hg/e7IzhAISl9K1vfjd98IPv8zPrfRU7W97dW8CiBojCsMvaDrW6wayvACA8A6sAU5tJYFU3Zz8W0RXGjF3LqH5XRWizmpZ74rOyIzfPWf+9TDfqc7NNHY3rQLsvKn15h/z+vL7yla+kj/zCh9y0t3516j3wCDSuebGI8bdeTwtiEgPK47BrUM972PUC+KYjgLxbE0kZoS38RyQl6d/smqxfHaf8hkF2QXZxdGLcnaQqI+yy8vvlXZEeDIQya+HSGUoLl0Qo1zaAPVBLguvY/YngRF0GBxxBw3W++fHzZgHzszQnVmyDDGgEYVGol/U6KCaA3cAGV6zysCK5BGFNdLmO0vHYJ+gXGlGC0QkbwIj6DZSus+ASPQmAUJQWG4vuhZoNHBdBH9hgcgczKDz2h1zeThZC21ncwIjvuziPGBCqFAZMkMJdyFTBCg+LfnfdT6prSwUKAyfBTxHCbTYBrUZE9dW5y2+ndVtpYMR8AVzUrrDV2M8+OrDzCKlNCUCHymbjKezLndk197InuYYldSZs/NM1NP8L2H7E4Oa3X5NG98kGQSNljR2V89vfeSR96APLAcKerUpYe/hBIdGVjaJm5kUebAbKC7ezIea/i1iEKhRvhmrDLz3L/Yr+WJbN6RMWm0CLEK5keGy7YnbpxijrVx0rcXdyAAAgAElEQVQSWr1fBJxNJzaS+F7TINmKhpVy5901f5fy5C+/8HK6/e67fK4nHnssvefn3hu0tpro8ERUtE6Dn1L8/+VXn5ZRj/4Z0b3blZrQ220biHGWYi4Y3hz/gGzkvAyXQ4sWUjZc8tMl5IggxKWZ60pyIpemw87hgjHQeL6n99DjvdHnuAkXa+EmJbC4+tiVEQ4J7OzY2zpVBPXMUggGYXIeSOzQrlzFeazX6EgClcxKKIZCaDeeBNQlfU75OtkVHJXIWR25KYOlvBYWRKfEij0UO4s8GwtiClZdYlMPm4bdOdByQq4lyAIlV+7ipmACns/wzpjaoz4YXwRUuBMZX1ZdzM5cyVvvOTozGu7aM4KQ8YHuYZ6KW1IFRlQGcJAWA5TA5wrO8cD+k8vrOUUfwOTaeIB0Pup6ck4EnvB8B0hFqUG2inmNxaBB6YC9NzilHpWGNTcrsHv0b7+XHvzwB3t27a44dY33bbazfup8V0wKC1kucWVFGyA0911ZbgGIPjLYIxNUta4vU+vynYGy8PKVl1lXV8Ghlayu5cKdm6qENX7tspDyV9vl6nF2bq4DEFEU5rHvP57e/8DPWSC+951H0wMP/pwXU+8rxyKw8Au4aKFMnjmRZo7Lv04BWwtULOwC9GZBWUjNHtjPEXYKt3Ic/0ENnf3HNcQiqM8AYIiyr5HrD3ofen50AvOcOMUccNBfFjo8G+FG41wYA707QotZ+hJk8i3CVy+hd/2HqDwVTYk1Okr+4zJ1Vyx9PReptY1Ewu/vcAdcm4Y/0Ho1sEHabRDFEMt3+Mm5UQUMALa42DsTrlqku1SPxkBJunoOMnMCGt4ivAS+g3ja/goPLu4rawYBKPlBGYCx7hg3Q6FzzcwMKDZ0crBsG4RkD9NAV1GdREnaoMkY7H7OgWicw/EgsA+ESnMH4KG2EQNBjo1sSGZNgC6MSqen4C2RpvNiW8MKqx4kC9il61IaG7uUnpGd64EH3x8AWO6trO9sgKndnXzU5iRoyk8IfLvbsgaH5kZeb7RtMlS/17MpNwEibqa/frTaycuN9mMaTcrE8Qq5j/JiZRFUk1XLcHe/jwOX2zqyi9UfRjFZg4x+fvHPP5c++kufkG98fXr4y19Nn/jUR42w9TXLk6ztIyyYWQXsnH1ZzYLnopsUD2gIb4AXOSpAWPDdLYvCIwCAd2NqOFIkJQTDtgg2Z+2uuC7R4wdZjFZ1GEyUozMI2EVJMhQVpxAwApfyrucK0drJdI9RUIbwce3Cil70bqtFO6/f8QCUMGByBNZsVN0EgMMeGc2NVSUa8WZhRK9GF6ccHaDne8STIjBDQGwH4G9Yjo5BV2f3NeXGPhNzzbg6z1m7tfwIwXKc5BTSQmIUOz+eAVP7nCXrGhgGM40T6Mg2FoMLxwJYsCqrplAq1AxsD6gJOqVjr6UekCWL3YUYDMvoopkErAbhHqYVH0DMPWEUdZ/WLKSOIUHVYIx6YNhFtEjn8GrwlGAPAIQ+m1NG7fD+GxS1qdB2G2MX05m3x9Ibr7wklvqeWH/8P0OOYbR6MXrlxbGo4dFrPb7LqrsrOG+nFeNeaXOuv1d+L8+sB6j6AUTbCfq9txIYtA6kM23LPy3CWZZsDQr1dRww1PP1ChwsauUMfqTpsUceTXuv2peuve5Q+sqXv5I+/qmPdRS5JvDU+h3jYaFcfvtImj32stOerULYK+FHn5m6HijChQCZ+gaTsB3CCz2XpONvYhsy1ba6wW4G7XUZM7ZGFlQkarkMOwAKZccOQA0FG0l5mwuF3YHUdbpPuQgthjP+llpDXkVs7YIG95cMQWfH9BlyjQOu6x3NBj9qHoBTCC6zAVfF4h/h0v4+QsJ1pdoQLObkZ4SW91B7+BCPANdA1XJim1Kv/TunjMQtB0Ll8Tgdzp4bT4DH7YY1WF18eCA6yVWOH8m7PfdWt05ccMVqStQpoIsoSTwVsBONj+m0amHvTZybZ+WCv07hZwOIYkIEu3lyaTqka1MNwv05+RYRlLqfWXlE1u++WvEUVE3nu0vpjTePpvNnTqd3vuud3jhiBZZX3rQaSz82u2I3iDXG2ltGcquzdRgDQMeBPQe3fbP92o2hxBUK0LQBhBdfi/2h7UTl2GXGwXobbnwxNpGugNff9deYmGyzaApv51R5Ak1QswWma+aIie6aJJbSm28cTq+9djj9wkc+lL70l3+Z/t5DD/lU9fk7CJov0jH06GTTqrMw/sazSjA6a3YQVarDZsHCo6uXE3mgf7S6145uFiEajUsO9oDh0YCCa0/jI03a9gxIs0v163f9hBUsQnsd4pzBwG5OqDGBWoUqI9QRyOMAJSv9TGAYyhakCxMqHbEEkZUZDWUIEcYbEi45N/1V9ijXjP6XJB+hhjBehAT1QyqJ7SZcL0cYahd2d6kOFSPmGlDRji4DqQWzeDcAIrwbzmkAYDg0jIuOYsRom7kMNpJQxeLeHRCGF6jQa7uCNT7Ugmzc9LPjynZ9ApiqRUmRXlogUsMCkLG6pH2fmAuNzS0JYHKoeagXzkUJQyR2lXnVzfCagpGQ6AUwExjFx7QK0Hln1u9MW6h2hbfEAAJAHFPC2ng6cMstLSKzXEhrtb5IeVRPj2C/5a/aemZhygLNd/Kabrg229hEG5sv1+oBiDb9pN6tfxqwWInWrHQeC2OFXGXwywAiT1rvuXo9ITUClhueUJYgtoePffIj6XNf/FJ66DOfNiXufThxdO8jCZ2PnXP89NE0dfRFiGX44dl1odu5cY53RWwO3mXDQ7EGiq73hzNaWVe3Lh4Mg+tD950DwMVxLwIG5Hhw8652FBmfBgt5BCg4u0igFdGFuOOUru7MwqIyscLx1RMXgXsOzwC1HQn44nwCCKss8jDYIAid5lrYNPD1ZyOl8YZGRHRMtxrEDYXtxXUcrbOzIpkjgRTvEfhEtehZjK/sqNEIp7Qb9F3nzFdHkiLUEvYhitOSA4HeLwAcssEv2zw6LAbDK3OMXQaQLdeNSFWXZuCMXjSAB+UFw5XskoH5+bhvCMyBQrOu8RC+JyfDuU+HDiW7FKCBpfCewMbl6nJ6Nx3b0u6DaWxalbbETB1nkQHimedfTtfs2ZG2d5K1ahEH6IJp1K96P+YjK6VZVevCQQMYqhO4U731GH4u3+BXVTdsEa54zmoMInCo+4VeQcrkuiG9ZRArEZl+IFG+uzzooy+H6EyPKXyD8fh8lXGVe/nyX/9V+tSnfin9zZf/Jn3sE5/oft9oHfdaGy7rcwISs4qLGHvjObksiSxEnsLSX9yjrj7FMukARPZoIFSBWi5qi86LN8DJQXyfXZRFivdCbrig4xjRUEe4RoCE6TDxE64hQScwrP8Aa1SUMsDm5wzNpkmtUjK94/vDLPg2trLAAZLMGBB89nC74WA1Odch1gH7GKoPtJ8LhHvCadEAlsOJQ1l2XAj1J2R/iUgQ2Bz3i1swKkbbUMgzK6nuHFM9A99Erhpt96ynjuepf2YozDmsAr0jhMFuW7AKT0jOIDWj0j060AqWhHjDTHBH5nwYu3Dtu9T9yFPle8AoluMpsDW4lqcvT5yHgEJscME1J29Nx06dTdccPGBAi3tdSocPH5FNYiRdtXdfWVaVLIVK6nHnd2MzbAONonaERMUTXv4q8paxOp83qx2ZSawGEIUQ9LJ5jQsVo41q9KMfqwm4h59Xaai5vcK74vcrStV7QzExMYmxTdYqSts5CyPpTKcewqNK0Lrx0IH01HOvpI/+4oe90LrnCrdQ5SnNn8WjtL1IFPTMaz9RSXi5EfHte/OkrBl0HTcdjJZYBs4VRVHtXtTvg9rRCWC06zN7NWxgLElRCJarQ8G9w4tgms3ODYiw8L1jypZBkpR3K6g6tQwKOOA1IBdEUZTyVgxJbZh3/IVqPDA+zYEZDLEAroytGZBwU/LNQosU4F3J7leCgUI4sUlk2wjPwO+hWnEOyk4oREyghgOB95hIVCGCkTglIOIIULwoumeK9wIWQ9hTcH16plFLKFGvHZuxEMjEtezB8Fbuu4xYhQwWqC2wOJeFC5DvAA34CjAQjOaQadyrES6/RLUu52bAmKIBL+yCmJKoUo3bFpep1AqAyikhuGYjbI0Iynl1D1+v8OoXX3093XrrLcGK8uvZ51WbYuNwuuHAwUqauxtd2aitoeZXr0etKzNtgt22ZZpBNLyNlouG/Pm4Bsb02PbyRtlVMY6c4MzLYWmVd3p318b3vZCRnuU7exHI5umt+60wjHqi2hhDZzxcO5YUyziEPC9o7BA/eOzRdPDQ9em97+3GQXjX96YRtov63jq/s6No8V86cSTNnDmm8GN2Gwc1h9U9C7FzMrxzRRFa3IIsei9uBEcXcG9QBDkb5CJEmYXKopbV3cFUuAVDoE3FiRS0ugG9hmUgAVjYo8muvwwFZndTZ+01Co5yfILUDHIObBeQ/ux0db7rknn6Gq45rPVOKw9jKUAZKQXkeZDliE2C4C5v0UHzATfHdERbABiGWYatiQAqQksiFWnwGCujkpdPDIsAFqwu5ByQDCxeB3h/sE+gApGzYWOnviZXZQh1NN5FbVnEToDYanxmOgg68wzYYnkw6rMU8coobFr9WIPm6YlwD8y7vSksklzoVsfOKzjKbl/bNLKamb0X81Lxhq46pF45W9OPn38h3X7HrfmeGIIidZ96VurFlnTw4LUxF7EAOxtSWZMMzHYXY1t38ReGEe8VntH9VpGdsm5DdnpZRpw5b4ANICpMpCnDTTDyJvBGByDqgfSKbwdNGjQ+dLdMvXgI+R4sZMvvp3PSvjs+G0MTOfLfqwGEL5fH5w2meSa9efLkqfT41x5OV99+e3rHvff1AkH+Rj+ACEY775Tqqbde9kJ0PQDccvar47HAeCmnXqbQVj3YOaHrjm3QfxLiiLKM8Vq14PtlO8FYZwMhPTryQrauzg5OgBO7KzIODIVB0LSbnY+d0qnROobiLdgfAGkEDCs98Q/2kkTRXoMELr5BQoRDCPwyAOiGSTU3h8grTJ/j/jM4EXRkdYHVnbMyHQthw4UXvCuBm/VRvDezLDOfML1ZQP2woPnRb8T/kXNhRqZj/TtqD4CE0IMUOq+ZmD7ClYsNRVJmr0tWGdzvk/EBStia+M/PANBgzABkri0KE0JQuY5tDipGQ15NYSuoGRkk5mldoNDq0f2HzIAee/QH6b33v8vgWmTh29/5frr7jpvSNlXcNkB0tqt6746dfCWA6IiC56UdIPJFWzfXAhAc0wUdzlNJWfVBD0DkQwIgGGhZAxWS+YPu/3lB16pHGXQhIMbIJn9pE/jGQWVibTNYLtrVPHlZZVzsPXEHHFqu5zHr/UkFEf3bP/zDdP8vfDjdcOvtHYCI73pV+3bj74y+1T3PS/ioSHXhJ4+4nBmdwxdpJGOLOxtqeDcIpBoCGNj8oe+04oNZsLAdDi0W4YSscHE6stGVl7VcsmuR90rjYC+xzKLTKFGWEQFIB/EI24l8CYRsjRroQKX5AsZCqLoXiAOQkImor+BIQkKJKULjTmGRw+CdGoMeHhh2Ynetsox5Tkrnb9dY8PPi3oPVUOuCfhwEUYUHImhvrK+o8RAFd6AoqB8ZHAww4Sa1LcCZbERBYGDVwiTxK7vy8A5RrMVnBUAAaYMiYBmrw5jlGAauS4an1Cy3ySO3Qx3WdACVsiK6U+X6yGsREPlxSRAw6LreAzszc1IYEi0KcTXvvFrFZnYbIL8t9/mD739Pvt9YfN/67qPp3ttvSZu3U1Gq35YXx5ZAqpCr3sUbINt9MwC0uy7Luf1+y2VCBebhZ0ktG2h1mQ4olBNUOrbH1LeqdWUP8PkrNaTDAPwk4uI1cJTrt6khBpkeEQ9qVM5Rs5U2ytN7rS6utgNECH5MYPz7d3/8x+kdCmC5/uZegOheqzvTXaCIEUM3Jwm9fv6RNKIkIVrCzaKrklSkhQ2Vdnqxm+/wcLULEpTkHQumgZ4PewgDJPUufTUWPy5PFrczEGOXXkM1bR1PbsIgOrnVAx0ly7yftW08yBQGw+g27jFn1yjPBqGN0TuDw2uqdOtyPAU0xQa82F0dDMXhFmSMJkTtRc3FSJTSPELLySLFPmKPRKhS5gV2a+bvmokAelSKRuDZoal0JRchBWfcRdszG+oHAMRzIoNTb2OvcISq1RGANhiR40Gwb5CFWVgT10YtKSBjA2bebmyI5T71nAyMGBUwysJawmjsehMAAmMgDwNGQDKeXbKy0+g+5lE5VHdyowocu0KZ5udbKiXw4Q8pKrezwy6mb37zb9P7779PtXSUa7LiK4yTIegNdMjrdlmeEmvJz6YrdyF7y42cXDpsdb3osUxWuG/AxJtkBUjMxkoA0bm3DA5NEKiNG815WMY2KoSqUc2o7xvMdot8ojZELELcw2Lyd4tdogs+MemFNsfutJT++F9+Nt0ldH/n/UqkaTyU7ji6oawF4QvQzKoZzfnnHlU5OnVrYv9WOvSMqmND4aPjNC47NZxVQFXY28PibtUCtQDq6v/iGmYf9mKAC9BqFma4UJ3Q5TqY+pvS7Ozm5GnTZ9SGUC1eMiwlUIgCthBHIjqgCWHCkAB9NyrEPJOiPRDVsE0bvWMDUMFEjAns5lkATPPdE8T6TpSUY7CqoaDONQIYQqsBiCzIvj/A2KbYYDuEX9NNHCDSNb1x59wU2I5jXrzbeUVHHQZUDMdJKDELjwvgRZwC98dzgxkxdupHcv8ACycAdDkH8RkAp+03Opfb6+XiLZ47Pz27LnlZhGAPACTM0Cnoef/LQVHzMvYO7z2gauA7/ExQt76qrM2Pf+QBHRth2Azha1//dvp5ZXI2kwHbsCKbdYI9LacQHZabBxgw3xD6wiyaG2q5ngU/n7uGoa5KHptn/SqyMPDm8ZP6ffmHHX9Z9a0izDWqeXKr77fZFzqn6NDN7kkLdnYeRoV2TZBoAkR9XdZssJOWV2EQ+vQv/vWfpO0q9f4Ln/p0Hncvhau/bXbWeWhRtp1O4BdfeyaNTKkMOzuSir2o0LvWqHpkOjZAf+k9ZHktRnSEj+fjbMFMx9HN7TjgpzwcFr1gY9E3MuvTeWgRmEWr+jweFjiBUdrNuJ7v2WXfYBphuQ9/fqlcFd/DA+DuUFD0HNJsYx/CQHixhM1GUT5TdqfDn9HVOT2xGfyCXcMVnPSd7BqFpfBix7exU+4M8MQWc7cVlMBiUKSqOLUsmSfrXxJ6cAf7CbsY4GGhR+ABiAgOo2IUbuHw9aMOaEwAK0QAI61qVAT4CVCIvSAMkhRtPZkoRK5gNQABlkWFbwFAQC0zFwFl1gcBiFwxCoNwpHXrbTw73O/GnWntvmujUzjfl2r26Pd/mB54QCHV2YOAIfsJ5f28WyzVAJ1ZUSs4sL78vS4b4LjYLLvf6KjwZY3nefCxmWmUw+vvFcAqZwpgqc5bbcq1LPXIc1+AaJOzvCPHhYKuevFkR1U9kLYJifdCR6xfJcijd5DZYFbdUseI1vNeA1GbJ2d8BogI7vmLz30hrVOtw8/8xm9456ymaxmK1mAXD02xELKwn/rx99PGRVVOUn8I1Io5LZ6ZJYURS691nQNyKGRLWK/1MUoNCK5EBJ/dhgEHti266nSAO0JmeMNvb6DTInbGZZ4z5zoEE3G7PZgJu3umm8FJsHuExd/nzbTe4EBwECwBFuPdMY617s55uRB9PQFxVAPlGMS4sRcwiFA1/KyyrQKBcso0iU2MG7ZA6XiDCG5BGAn/EBTt5So8Q4p32NdNVUIlwJXJ4nesh/4mTNxFfzUn1MqwphOAsYj6YRALNYEaGLwX91BYDAxBgp8B22EVhHST2UpjHB3rOpPcqq5F71EzD7dW5PaZG53Lc0nOjNyyMvqO7L8+17AMg92sPCgPS534pY99uAhCmtU1v/Xdx9LHPvz+vL7yGjNlMSL0rLtYY8u3tTYG3ZSpzuqFgPmPXltEkaeyjjs/27fRZevfK281gKiZT+iwYS0rO15gWBHmDAENIa3VjbjxEOryiumpVYya8jR3eFZ+tn7X4u0NuHvecp2QsC5AfOXr30jzKmr60D/4j5TXU4+je/02Vcqj1kkJLT729HfThqVJRUdGXgE7xZyMbtPUX2A3yrvJqMKm142QGETdBS1oBS4Nkl3IuaDtnkeAASNmibDM82NbAIZMdlWNjTBrry8YgNx1AAgJRwhIWU0wDYyb7OxQb77vaMQcfOWnRji0/sbIyOfuCZFBAcHDQMd1pNJgwDMHMj5QDo64hUipDpUugwug5SAqsjw5PidAlWAsF40lvkHf0TwVV6j7iRTxcCwDlwsviFUP7suJYRSUQXWSwGLMJZuUaE2AilL52cPA97iG81DyBuZ6mYAhIeqAHfMKkNnzQb9N2RvUXcxrlAa8oBHH2t4T97OAWraNFn9Xhas1vy6rd+iTTzydPvjBn+uI3DkVCX791ZfSu+97l9d0RvjQVTJy1xtTl+Z31dqOXLTS4V6YyLjQAQh/mi8VoMkQ6o2w+2fvu7G+m69VC8bEnQfyNV9dnb33s6aa0QSD5sDq84Y+VcS6DDqEt3ueuPEaIbsjaAJKnJ1j6S71L//VZ9PerZvSQ7/ya1EDoYpW6avDZSoGPUePPvbU3yZ1QEgji1MOjKKrFIO+jOqMVw5Le7a6b6Az9Vq0cfRgvAokamUhCAVEQhPORN93KSLrRRyZorZLIX9kV8bNuEUc8+HqTOzHDl7gXCxwCZQBAtrNrs9HHJOF3V27dB5YDWCja3F9DHRhCNRPQp+l8zvGAUaR08zLkyGtOrqVc15dB9WAoC9XhNI4JEi+J53KgVcYFTVnLpLLviygoOCKFzP3Y0AIxmHabKABIEIZMGt13QzrCpEfAZvgU27QHhUCnTBmkmuiOhIc6iLCin3AdQzDwL7CPVHjAfelVIpFni+/e8NA7QEgeEYCDFr/CRjXX3OrKgSqs1g8AY/5smxPX/vqN9KvPPSpzvtnzl1MR998Nb3zne/MqzhvXLWImJF112X5vSk3/dbjMkGs3ihKdrBmr4yswiyXuiajqFX4zpjajJRlAmojRvO98nfrYE2RrTL3MIWVbqyeML5bg0+4yrxt+aEFgVgOWEVH7R1b94HOa1F/4xtfS2+fOJz+0X/2X8XCankFycm8hoWZ2QnlxeaU/HTq2UfMHoZVZ0CNpKNCtei3YgMTfWEJc6ZHxdotO53lNyoFeD05Fgh6uIQiqs9VlvUARadd39E9NVisEQrtXZrPXCMCoPAJLJBOO2c3dAVonbLUk2BBePZjcXi31tdw85lReKOHOocLxIFceD9c5zIzQb4Os0BICCwyRyfWgg+g+mISMCV0eheGCcBz7EH2tITqg8CjJmFHQI3AABjeiqLzm4XYxavvYzhlLnFRim2tkVHQNgrmgPFxr4ACXhQ9uwVsGgi9jY5ROCeuBShRBQrVgSkgmEq/2vWLCpjrOuS8DgdDOSOUjZCHr98BEapm6TkM7rlBHcR32ptRjISsvzPnL6SXn39RNoj7O4zl1VcPC9PmVfL+hpjfvMQ6wsclvKBijYX9IdZo5uWe7tXAoZCC3uOynHAus6pqfVeGjKKO1JBRWH4thx5TEyA4KbpZXZ+hVYrymz2oU1GZpkHEgNGgOkWQmypIzJ33s2WvJmj13FDe6Vu+5ckihv7zf/rHadtV+9OHf/5jPYagMpa2e/W9eOERcbeY3nziW2lYXosh0fsRVakeojsWAi4hmpqjboCqYquqE6XihmXsG5Tgrx+VqmEVIIq9WLWgazieD9QPHgYsm23PgVAch5Bj6CP6MDJAbU+wruHt0S4/jIKdubS3IuYuDFjxLOnw7QhDMwwecGYxnMrl40pEJH8TaKUdH/uCalxY2FnMsBIHaklwsRG4EbKO0bkdqpwBjB0YxuTd3Kwie1h8rah+heRaGwdYiGUAGBwRyj1LDF3FijiRcKM65oGep/agUIOT4rl6ofIwFSSkmX2GXSMSq4Kh2eCDquGoSNQcQCXGy/xgHEVd4b0ANQy9gIT+3Lg7jV5zs5JhIxmrXidnz51PP3z8ifTJT/xiEG29nnjyJ2n79nXp+uuuX3a8n3HfNdrdTD0nHZDoCnkxXhZ7WHetdoGhHmMzPKHf2q7fL/LsqGKeVxtAFGNK2wl79CcvwO4NlN+6VKlXxDsunXzijoqQ/y4T4Mdc9KdqEP0oWAek2gZcXYvjvvDnf6py93elm269I6tm5aEvN4r6gWosmBf5/1n1mpxQR+lLLz4lN6ea0dAFXExiPX0wLXjUi1yTJqbYkQgZliFTTGFEAkRg1LAEfXREAk7Mg2MLWLt4F+gpQT8JdHdorpY2u6UXVAg8YMNqjvyOkBm7+bzoWdcSSrss9cLYhgu0gApiQm6EVwx+fUAG41/YKgalTkRFqVwqzkwD6YhrUWrN4KjKSgNST8IGQBg2QUuUrqctAMKFYTLO4yK6xjHQKQMO36EpsCM4uRfug8I6uvdO9qbeI1xcpfZpDOxsEFQnbCewF2IfzBBIqY/S9E4y0/3RB4TUcL5TsjTdvFeeBceiqDKWDaliTPOmXbFTx9BR0TiHWJG8UC5uIxa19trb08hmBTxlT0293k+cejsdVi7GAx+AQfhsMlA+nu64+dq0a3fdl7M/I6hV58Is/Gi9LBm7d4XOWEMGGuxghXVf7jGfwUc2QapNUyin7A8QPlMW1Jadv5xgGRUKPp5pVKgaBSYKg6uITwy4g79xVu8CLM/GgT22jBqYGupG/bUaPCh8+gV5Me67753pWlW1js8q9PUOlJ+J1iUqxYmxqfSDY+fSuUuTaZss6hvFGG4afzmtS8px0CiH1FB3vXo8mvrbLjCYJtUYGLmAujonIc+HsEHxEQgn1akj8Aj2EGG66OERbuzcBQfooA8QN4AksViCCvtvIhZRt6CSZg35wVtYwq7hn7CScC9KeicAACAASURBVBHo73CpsjtGjcsS5BTekiiBH0/AatMCOyvFbomr8MxY1fCCxR2ImuQqTRqne4TEerG3yR6PyGb1E7aQ57R0GXo5J/0sPVGwFDJOUaWyymWphdmwEnxpgqcy65HxNGpwouVQ7o54CQBJMKJ/rjmR2RMsbEGxG+EQCoZhPYs5s92B0zP+uN48zZBykZ4lqRYb9h2yp6btdfytU+n0W0fSfe+hclTM25f/+uvp3fe/Q7kYautXvVZTGUIOYi3yMwCi5wxxhWpx1+BSrl8Lf1kTnc/6jOenAggPorOZZlwsAt8yS/WN16pC3E2vcXH5TccJlwFEFtRlc8SxFZr2ewD9AOKcWsh/5eEvpgcf/HjauGuPNtrySIKWTmlhXVLL+9OXZtJLpy+lH526mJ4/PZ4unD+fBk4cTUs3vivdtSWl3z5wMo0MzCjOQfR+4oyatMjWQMNZJyLBNgbTOFmUEjgWsNUEb2SqCyE9fK06V0dtB44MBuCsT/2CjcLuS+cmsJBZyzki0qyAXZ1jodZ8N2wJ/C9a3SOoESEZ1wUoFPqNQLDX8rdAirgCdJnIl8iUJNedCJciWZ90EWeWM+12Twi+RvEZOk+xI0dlaJeDx9yB2oSwoxbZgxLgFOoBVZh0Xqpgy42KgPLlRc2Lw8RRazjeBlYImdQiSs87eIncCps9Q9XhbnBl4h2xIRXwjGpPdDL3JoP0My9qAxCh4MGMLIJERwI/HQCEjelggqKwpajHxeihu9Io3b87W1yvABw9diKdPnk0vec97y0ymL74BZUS+NiD+l5vFGU/gIjlHHLiALD8apeVrhuzw76rzbv82r3WcgmqZa0JMD3mgjyOVgaxkp7UghE9by1DtXynvTfcFeESq28XWJmcBiPoXCDPgHE2g1Z9Ux0+kAGmhx3oOydVCuxL/8/n0+jtH0xfPpfSuRMX0zrl7bMu5rQjTWuxTUrI5mfmtUEiABoTRrGzR1I6/moaeOBX0u6tG9MfHHpLtSTPSdAVKzAzLrVho9QI3JCUMmO3HJYqEgDBrjeXm+R6MxRNH5HrExgh4tKaiQFBn6FzO8w4WEDszCxsaDBZluGfd6VrhBKKjShgw7BeHZttdLTmN8K6lYpNifec8MW58aJEMZaIdiwJXJFQFWBGPUq7AwE2qxsIf9bNqd/o3T3Ygo2XtmkAUJbQ0PM9DqpdZa+O4zACQOP5SSjINEVVAVwIQMJAiYC6RD9GSdzGfE7WquaFeXAQGCHo+ggwQKXJLlfGMJPZhdkMqhtMx4FZGDMjGc5p26hu2TvDbMH4CEhb0r2vu+4OtcQgYjLuvfni3K+/cVzsZCzdfBsd2hDyxfTv/vQv0qcf+mRarw7rvAojbTtH5cyIj+2J6aoUbddsl7+uh68XHELOlrEKj2rlzbaz2fcNtW4fSeNi3YGVG4wrN3QDT1QY+gqC9dgusp5VBL/1gcT8RR+JFhbhxcAx/cBFnx09fDg99/xz6cm0J33r/GI6962vK69fRT12XxOGOCSsFFdh0bKYLp9N6e2X0tLY+bTmnr+fNqt60GdveDGNLk2ljVvVag2dVZR3LW69EimpBTYrcJmT4AypdgOLkt4cXtQKyqEcKyUZ2DEQVqIfYQyOgnT2YTYQdRhBLj1md2OEYXsvxbDm9OySx8COiFEzcjU83zrfCKXrrB4Eq3ATnbx8h6x64ELESEjMRX6mOU/ECWYOYGLys6WfkHD36jBtMUDZZ5Jdqj7UrkIdk0v/G+B4NlSYUrq0uRvGUHpjlLl2SbvcwIbxubRd/G2lk2ePexNgtDckoiFRK2w/ACiVsQqDoP6FhV5qpb0gJjI5X8GgkJdpBg5neLpXxnAallqxds91Njq3rsW8xl597U3V27iQbrv7Xl8LL9lf/cW/TQ/92q9aTbSbNAtj8zysdc8BG6PGX1h7vcE2WUTv2q42WVO4eET1a5koeP5DPu3+DInxV9gkbSNsyNDqcRDVFcuQOsIII6sEtnU285sZs4JGZV0VOliEvkOZVjhJPyMlXyljKr/HaXy7eWcbEEC8mb7yzYfTkQ23p+9PDqS3n3o0Lajr1tJNMjJtV9kwNkHoK1Se9UgtgvGTKZ14yQlWA3f/Utqxb0f6369+KW0YnEkbNqsZrtbQnGpDjCiEmJ2U4Cg3ctHxCrTzwh0S3Z6DnvsBDaSZCVFsXWOI1HCEBLDAEChhdp1EjnOOghm4Iw1tEwBgEGBbP/hM/RloEWc6reUGAwDUrMujlsQuP4w3hSpSeUqoquRK21ZHWKawEp2PCEgzCh05LMMrbkmWsQTLJfqtyEeAlYMOHY7IdJms69ioMWlpBGwxrAIUjnEg1FpGREgEHb65J8CK71g6AC5bba2+OB8E2MGF6RT47BLWtei/GR4l/Z6BDHsR9hlnY6ruBR6U6KlJ+8Fwi1o9c9JZvpcivD43gKd52n1d2nANyVjROaxjt2B397rtLtBXXn4tbVS47FUHrvObExOT6Rtf+nz69K/9Q99L22Zlta9SC+Jp9jc6rubyNDb0NQF0zxvY0R1829iCw2d5ybfZbqTsI6RtO7SRMC+0NntEOVWFd0FbM8vg+yUSsAZAnyvbCOrh9DNUlnO03jjypgXy8I/fSDPP/216YuBgeuy8FuyRl9PZH34rpU3qvnT1vSmp4auz99jFmKrZi2np0knZH16VcCin4D0PpXcc3J7+6TVHFNtPfsCgqKRCd124lQW+RqoG8QRiBdKfEZvZWRFqGSRhqrPWjdk4R9K47Boj1vmRowgAKnMZD4n/RUaiK0XjcXDkYM5biCggCScUXIKwmJkFkZecCLWFNnii3sOuLaGy78hrZhXsH0M6hp0WoCKIKmpUhACF58CjDfWBMRLk5RiCDL1F5XP+hQ0QsSdJpZoXIA5jUxBln2d+dOyCOoTbOOuO2tTFELCJPbhWJufCyxGDiHDtnGjlGAxfK7w21OVwSLtjT3J1bUnSAunY0juInsT2QxIXI6Jxkjuxy8hsjCRwC5sR9+M+Hpxf97x9b9qmMnJD2D5iCkOsMirEJpRFTb+/+IKaBA8vRGawvnDp0uX06k+eSu983wc69RmatoLwVOQJzOdaTaVfiRU3ZaN5bMhLlr4Wdt1PXmL9aU3WKsZqA+mE9FajagOINiHuBxD1A+iDSz3MqT53PZ42A0s5H8aqR46Opb9+5Wy6/fg30msLe9N3L2v3VsDU6ce+qYUl4dp1o1QNeTakKjgWwQ9SRrizr6Sk1ntutHvbJ9JN121Jv3/9MQkXvn3lW2wgPVtTqYQhDF8j7n9JcpVSgyVYM7JnMNmOldA55yQEGAZRx6cuKRiI/du2BrsbzFQAmChNj1oSaeLRWg6AUAwAFBv/PxQWVuFKUrG7eefTtRBkWv3Zd6BxwmKGJXx0G48EcCVUYax0aTi3ogm1xMfjKWH2ghX4A+++0QuEBDEDR8is7REkajmUuexCjqiMpRlj1T8qbKNSudScPnGKuv7O37UtJKdmR6Ne6AZ2nSg2syQ3pd26GhOuUmw9QOg8RXs1nnmB3JTqc8zjFTHg6lPSvm3cxaMDE1MmLAtf8zGi3hnEbCyqrsbafQfT5gPXOwOzu8Zi1XbkYhlAvJh2qnLUnn1X+0bHLqh/yum30o233tYBiLIG++3yTVbcJgOryWU/uTEYFoDoo3r7DrN6Xjboool4Dn9agIh6/RXP6gyiDKZ3uB3B7Yh573ebtoi2CauZRX32mtEE4QhDUXmo5XuXtUj++WPH02nFMXxk8on0+tEL6XOTe9LWcyfSW499JYRrvVyVOw+JRewJtyO7Kn71My+kdOGMshu3pcHr3ycGsSn99i0KgrIrcSRt3LjO+vYMvSN1j8PapiOjEt8/lZnVvm9Cu6mMDsTxW1hyBCdlzS6PARISAocLCyCwMWQVjLwPa98527EwCnz/6Nuca86hy2URwxpkX9CuOGIDaDAXbCMRSyGhcOq0crE0ziFdiz6jLnDj4Cwd54I2od8T2GUWgX3CmZXcD3UddX0Smnj2MArHWKAqiPrzbqw6s7YIvQ436hw1J60GhWclIjh1DYGrq3DlEOolF+RFdwmjJmBkFUWuVXskHUZNKbz4/pQqS8vkkybGxgye8xgmXfPBrW3MiLDLOCEu54fQaBegQgXadPOdaQO9LWxU7WUMKwnsM888k/ao3+vV1xywreHc22fFVqbS3qsP9ALLShKcPyssvGd9V8yl3ylWYh8FlIpGs4yh53stEunPrUrFHBggKFrbj7ZfwX391If0wkOFznmwHetpBqLQkZe/anDoAEKhb9VDRu6++vLb6YtHp9KkFvCvjz+ZTkuY/+gNrY1zZ9K5H31XC4pO02ICGxUQs3mvGtDKBWfaLSE884ZcmSoAu03vX/WOdP9VA+m/v01VrR19OJLWywsyzA5oVoBngJ4tAg2otFUHuU8FTN6lMWQKWGYJOGLZ63sYMi9dpKZB3u06lZUAjGAVbs6LgIgpGGDQryUIuPjC8o0yg60AzwGh08ompRu3BAOAsYoCO3B1aY13hHwQgQQ9K3XMkDwvdvqhRTB3Liun97KaAeBEbgTcA7tAtLorJeU4mXEFQAA0UCeYU/3ufZz3NR+c1zUrUDlQx+TBcJwEhkx/EdcvRszI1nQaOlW87Q6lIC8qWhTQdTWvpaE0q3PPag6n5U1alGt5TuxhQOHhDptGjXHXMwLPaCdAcJjmhrwMkq42bk17br1H1aHkrTAQtayzxmZYb2jP/+RFdY3fnvbtiaCoc+cupK3aMHjOsc6rlYuwZUlti/BfCSA4mRWFAhihhfW82ghCl7U0nQnxnOpXG3j4DmAQ/z4UpgzCApvnpHZi2IoL9UXgMyVdDki1AhLDLgDQDyCa6k4PE/Ey1jX1fxem5tP/8YOj6bVZFvFs+sy576cRqQW/++xlVae+kC788DtRn4BKy1Rzkv9bQRL6qRgAPBpjb7newOCGzVJB7kx//+bR9JuHxkx9h0Y3y2WpjE2xA643Z0+FDJX4znWvLk7LAtb5UTfYvUvoMBWVrOdLGNjsLp6fULY11nadCWFjNy3UHIFlGim9ZuOdTo+AmNKbOoXNwagjKzy7pO2DkdBVunS5anW2q6P/w1ZGZVC1G1R0Xt5XP6c1eFTIQEW8c6xC6blgdmRrLnaPWPS4I4nBiFBnLPJRmt99MgRAU0pQ4Xx2k6L6OPcEj4GG45RsgDA+L6XnonAvEZs8m/AIcBhQOK/rYG+YIXtWpyAFf376kms5LKigD7kddgUzFp0TQHD0qGwL9BQZkAty7f6Dac8Nt8nLpL8b0hY2st7NqxYmr3m98eLLr6Zr9u1Km7aKferO3zpxUmCxy8yo++pCRTFSN70Tq6kZK8mnGZ430+qK1R/l3J2fFTTUm+y/N0B0gIDJaUxorV+V3/FR4+FoGmm8gPI54rNlWNsBiIw3DazLAJL1pt7JK+pPd7Z+eOxi+uzLY+mSBHWtFu5n0tPp2PHx9Ocn5P4783Y68+QjpqvWRUvSkqoVS8ptGBuYHXdewJpNO9Oa7QfSf3PP2vTh/VqEormmqVrwm9dD51UKXfRyDqGRYI4SVYm4cA79mxBDsP6vRUqFJIyL1CJwUtaS7BUCgYnx8XT5Mo1w0Le12xoQcpITVZbt1sRaz3mxS4Q6gBcCNOQ62BrsQFiLgVBswkVLAhZQXdyiXuewiQF9n+vg8bBHZbDjEnUKut2jeFgoOqvzUGWKnRDgdJUoXchVohQO4tgDdu1sU+H8AkWbWTWgWQkt2Z+401yNHkzDmAv4MUcwDLOcTG2p7Tmi7Mm5S3pfKkWWWoyqFOiZkaeC5wYwuIiNvj+nblbUmnTrQdzPhI4Xbw3ApLme33EwXfuu96VRAb7ZTLUWf1om/eRzP0nXXb0vbVXtSbDu7Nmztkng6eHVJhfLgKZJBdpXe+d8PawkH7uakdNylG0RRY2oQxGaAFTE0uvsShhEK4I1qH99TJno5ns1rQmQK+908StuAATPn7XYO0I/Kt/uPUcNOqzfP3zmRHrqgqoUaxVvGJhNn3r7u+mMAnfOvH0x7R2aS3/4pUfS2QmCbXBzhcWecmtLisencrPTnyXMw9t3yU65J/3e/WvTddsiam/Y1YmW0iaVjhpVvMOi3IrYBKgzgQWfxjoILMKLzj4nv+egmrwOYQjFg4AdwSXnwxBILYLpqbl0WcbLWdHlAVFx97lgkQM8ZhZ06w6d3js5oo+wuZ4EG3SOGJSxlJ2zWN0NNN4WbVX0/EVBmQziegObQxguEWAxEVEKx53AJJgX6izYk6HxEszEAnKYMwIZz4F7MnvTuaxywRr0xqxiBKIWJoCkz2VAHdRYYCu8BsnFcPQorl6a+pCpSoAXZXBAFQEwWd6OdCQrk+/p/CRteS50pCI058X2wu3K2xFw5jwNxVtsuv7utOO621Txq1vTochj26bXKqvlTd3TK2rlePDqPYoYh4WkdERxNtddd10YKBu2utVYQvu1aonxg6rO29Ax8glqUOpsvi0g1Px2rfbYtWv5+hkAohbHK7npmkH0AkT9VzVcL8gAiDZg8md5rmJOuiPqPX4pnbo4lb6jsuRTxw6nyxfOpsm7P5JunXtZD/aUO3FfO3ki/dHjr6UTl0NQLKgIDxMKSFCFiUWqD9ds3JxuVpDU/3y/6jsMxw41um6dgEdRd3KZbVwHrVcBF51hRoVsAQbsDbgwbUHXIp1WuTozCAAiU2AWulmBI3kADbwSa9LYxfE0c0FuVlyjuv4w84HQqJCtVQYvwEjlRngHsYkYIGxtdK9P+9gFJm6M45nKocX8RCWgY5Q/wEUbPxG+IYGDQULTgREzWvVpzAi/7S2Rcm4hYL5s3OS72V6SE6d8feIBbJtBhdAA58cdws18uK0GHCODQpShK8+0hPFkFUbfgT1YVREoBNjgJo22A4xpVvPrArQ048lGXwdsqX/mtjt/Lm3Zc5Xnqt/rp2MQS+kHTz6X3nn7jQKcKEH3+kvPpxtuuS30E7C4utBqstJk2mUeanbQXftGoJ7baMpKYQwc1HbtJkDUMhXu7Qg/WObFaJukGpVq3b8tfbsedc+gKxRrqgW9U5mnpsEcepGxe3tdxhDvlXMTXPP1V86nx15SV+6//bP0rlsOpDdPT6Rf/fVfS09//xvauabShbdeT5Mbr09/+fXH0hG1UKNhLZeNRjBYy6MLNEIxLEr6gUNb02+9b7cWWQQhrd20MV0eV8CUwGHDRgUWybuAD30aI6K4tPvcQHP1HsKB8M0o12NEO07gQdgHZgknNgqhZ2OM48NF+dUn5QFRyDa7I6nV6PYY7RzVRIcq4hzie2GYCIH1ZzJEGlDoG+rM0Dw/CCoBRo5ERPHgevoywi3rP/EDVl3IXSKxLNN0GyxpFKxxeOx2f2IDiNyGOSi/c0ciGS36TkRMBs+EKw0SfwBoYkBlwBgtMeZmVSmCi/Q1VAEJ+QjqkipbUQXbRlHNO1GoVhscbs78hXuVkP05x6PMStXASBksaW54U9p77wfThp0yMi/b1ctqjblpY75tYML9/FgejOkLp/U8Z9L7P/IRbQjr0rGjr6arD94YAJFfPfLUvunnuKBelaQfQHiNe513R7aaioHolUvXG3zbvdUy5DkpKsZKCNcRujyqsthKIMlqF+pMfD5wGdqV9/t8Xs6/nFFUDyKjXjlmUjvx//3UqfTqpdm070v/XC339qcjR95K/+i3/rv04uPfStu3SqBlBBu7OJf+/PNfSN99SfUSy0Sy6MyxED4JoVSJoU3r0i9evz395nv3GyCGcHFu324B5rgN+pwI/yFCh/WdaTwVWf+F0jqWAeu72IV3TwmwMTMnS81npuCdRwts3q5NxUpMKEdEi9BziCDIxVh2T0q7+VwYI2ET2chn2wexDDmjkhN1BCkHMzFdkcxU8jxItoLi69vuwJ2NoF6NGcJhOtgj8gJ1aX6rEDLCZnA2LWXgJW7DOj63mQOvMpARb4Cr2K5YSr3RO4S4DQq0ZAAAkGjqyzGoTt7ZsIHweVbdzPh8LT7SOGQzmsMdCoApIGv9oTvT9qtUm6ER2ViMe0V0anBgvI39qZfN6sPf/2f/qzTQubRXRsmDd9yb3nPffen40cPp6mt1LR5rlsQmQBgwg9DVONJPhDq2g1Y7Qc+3wgbVa9+rgSoO9pJrAGXz4j2mgRIHsRKyhM4fA4C5FQrinTa/32qnaFw5kK9Jj1hQrCB2IE9b38nqGXjjSD6rYzROXp5L/8uPTqZLqje46+IL6eYTT6SdKv1243s/nh75+hfSpk1b0sTilvSl7/4ovXH4NUfT9dK2rmRAj9mDP37P/vSfPMAOwWJel7bs2G4bxLTsBRs3yH2oY9biKtXtTMt2wS6NUXBYQMSqwF2Ifsx3BiQM9PR0Edk8jwEK8VABDGoT4I6YnFTDHoyU7Pc2zhPYhGeDHTgqP4UnwNqjdmSBSO6REdEKDJmIywiv9vP0Qg0vSHSjigjNyBchYcqfhEvVBEX/CXQR/jknVOU8gyA7nRc1LtytPBRFfR8XLmHmORybGAhcwjoPyWwuDS8mNCKbzbAyIAE7Gt/ybYgS82dXZQYdSxcuS4d9w7hkHGWMADDzp1gLl66XSjK0ZVfadvM9YiwbzXJaVdbMbJezi8bxgFAsU4H3XPoX//SfpUM3q4HOxm3pU7/8y/RAT5OXtA629GZxNjfe5ULcd7mHQPcIc1d2mup0fV4/7w7CNdlMyEn9Wg4+XRl0HEQeSfxoCnWDNRRK373x+hvViXUemHK3pkOmuHlH6b2JuG6vfzh4Sg0XXXBpBxEfn8f77dcupD97czxNH3s9PT02mbaPjKX/6epxuaRuTI898Uh66dRseu3kpXTsFTXjLffIjsbm58HkQB12ZvzpWtT/8YO3po+/Y59b6Q2u3ZK27ZQlXDvo2NiltEmLeq3CrIfx7ePh0IK9JAq6RnUMEZYR6anFTkA1ZO5skNqQJcXaBCGMmeUFbYcqY0NANWFndIAR//g+4QKOtIRF4O9nqHIpsgC4F0KIrbZg1AtvgQ2xTu7iR9ScwHUaABELgGOdP+HoTIq7gklIPt/VLo1KlHV8gr1sJMWuwdd9kgAdJ7Lpb0rTe0yuc7HowjlODBJw8rvVMKldw1LVAAz3ChHAEaMR/TiAZ9SlAMkIu+YqYVNhbGg3xFdg03HjX7mrh9W/YushRTXCcoqKlTe0epmvZqAsbKAkXl04dTKdevVZxU9sUv3Jt9Kd9z8ogNuYdu/abuZYuzEjnyNeBpgW4VxpRw8VLQuC7XKoerH+O+s2X6HYHZZvwt275Zh+zL+pKVgF7mEQNa/iw2oQ5RJtTKN34+fJd79b1JH6gfT7vWtPWH5EG/OojzKT4Q1N3sTMUvpdRU4+Ob2UrjrxcjqyeVt6Wzrxr84dTg/Idfd733w2nVkYlEAPphOPfyd0YAQGd1/mf1j9B9z2PXIz0I//ycfvTPce3OJowFF5I7bvUU0JMYDx8SnnOaxX5tawalDSVxNVY0ZJXPTLGNA1h+hl6Z0vPBaztMojRwKqnbMM/YD1Pwud8YlIyUjEYjx4AqLmA8SDOc7GP0SFB09EI0JcPB9WAXCH5r6XjmAMo6FjLHJNRpdas0BHp+twn+pvPDIEMeVAJQcaAQO5RB5JU+AEfoZBo0SOuWBBUDUK2q/zkJCG+hKgRc+PcAHbjSp7hJkEwVvOQo1GyO5PynRoXi0UBIFl70QAXACSWQT/ADSYDUZZAcRaMcQB1bTcfOjuvMl0GcHyXT1Lb4adtu3HXlbkQ2M6e/Zc+vM/+Vy6/ba96fUzZ9Iru+5N/+S2femO225Kly4rvsbDQrI5PMODhRq7SazaEmtRC3pz1UfwWMW4s6CZJTbUBHO2ZapD9d2YKr+WM4he6S5A0QsQTaWLOcvfa7KKNgHvof8VSlo37IcI1fsrgUNn+D0n6s8injs1nn77mbfTJW0r29fMpwPbh9OxsbPpvvnz6YYjr6Tf+c7hNDm8La0/eHOafezzaW7sZFjluWfcbi6JFjq56xiy+UmI/4dP3pWu2SPWoIW8cePGtGPvPtHhdXZLQqU3KXGL6EDsE+QPIKxT4xNu2zYs9YLAH+vtBFDphYELQyPqihdN1r0BhznlcCBcRCFG13HtofORy+FS7ujlfjBhzQ9/fyzMAuzQcLwaYVvATarEJVQdQCK32wv1MTIfXb0amm7PRdTfhLX4HGSLAj6ObiLWQ7GX1I3k6uQ7IPgASK54RWFZwrI9Gv4HsGWD75COQ/iHBAqENw9J3QomFZ4OzoeK5OsCAxg7C0CYZVEwJuIm+IyJiPkJFW10y3Y9T41p/Za08Rp5FewO7u64vQARKo/nP4NAM5DJ6mtRUXTQvObl//yDL6Y968fSyV370yOX16X/7b03pDtvvSVNqvdGAYhS66Sc3CnWzEW1dFcKyOoCRDxX713Zu9drM2ED6QWDkJkmQPhp+ZnV3y+Ux+BfvToA0aabdVCwfKECkBphuh93wzdrQOnovDFLPQPo/SPbOfKbTfG/EhsHZyd0+V8/ezr9m1OT6ZI09cu6513ayW9/6s/SP/z5B9Irjz+VPvvsiXThwINp8bZ70sjp19PCV/8oLV46Yy7nXdT1DnF9so3HSNZqEf/OQ3enTWgFEqDNip7bpRj8ERWNmZ4ixHdCtSllb1B8/zA7o3d0alQSaq3AKgEG70OnY0OWpd51G6O/hR8GeQlWDyjsqtgNRVuySJyMpbERIARgzOOidKm1WNiujJXBodgzvAvDiHJUn20IbmmXYycyb3USmFvaKceCXpQuox/sBd0+AsCU9s7OTOEVGuqwg8NWaFjjKM9w08KcYkg6g9gOKoTtJtaF+A7qUbAaDJEAQ7QZjJ4gHquBS993wlgAkg2cOdTa6gvqEBs0BteibhggUNvE3mQUpl7mKGq4HQAAIABJREFU4M5r0tpdB1rXXI+AVALj0Tc2y3pnLp8dP3YyffPLn08bP/JQ+vKbF9O/uPeqtEOMcp45zuergaBzvYYI9F/XV869e1XzFURMH9XqRVfG8qCK9bQGidePKtSagJdgT8t0pLYJawJEVxeKMzfPY/qvB2m/ajz+6jqgfzHrdodcA0Q9p80Mzno34LlOqCDLb33veHp6SjkOdnXJraaFftNTX0ufOSC7gHoWfP318+mNe//TNH+1PBIyoA299XJa87V/lebPHafCiHdTD9ILJQKLNik8+3/86K1pvQydo4pSJHpu257dqiol/7yEeUJMYa2CpYZFa0dYpFjmaUGnsN4ZLRrMDtgJLBQIk+kmLk5YRORPOLfBhViYw2gDx4IjUIgdbI7dUzu55CB2S0dBQsnzvBsU4o8AiNj13dOTtzMriMxInQRw4GA6XGvnW0OWJdQdcEDonU8RbkRSrGEitLxnPH7G7LjOYsWdiUUxMiExV3DeQSpsKZy2uHSjqnaoELApOpm77D7AkrM/o/Ugc479IQr3WnVhmKajYQnw+AIV4+b1rPnW0AapgMr65F6H1MtirWp2OIo0s4N6vTRBopKLvr+WtT529kx6+LO/ny7d9v502133pQ8dlPubDF7HfJQxhQcnZCIznnzmNmDoAAosoWUE3f2/+WF4cVZ6VaS+OqxIY8xn2/bdGknZ15BSUZxylV6GUCajO4bmuJeBhx+2n3CHGhdAKd8tA28CUTmu/vzHJybSbz17Jh2TjcGG/dhqFNK7mH5z64U0+bV/k46fH0+P3vNfpAUZlUiSWtLuv+nC0TT1+d9Li2OndXwY8eLegvrfsHdH+o27dqR1ohDrNm1I27bvTNt37Uij1H/QuSemFQMhg9pacjh04fW0jNMuPySmQSdI7AdzsjuMUAYfhsDOCkhI9aDqEWoHtooi2JYyvUh6mrfhC7NksAc2YwSW2gf8wf3bSJl1UDbeOA/nyMLoak3YHUh+Qu2Iois2SOY4BEDHpea4blE3CAnHdsECp/iK5mN44yazHwANewfBThxDbkqoPZRuk61FYx9SJ/KOT0PXGzIoACIwiCh4a5WHsHPmxSHSqEYkiAWrDIAIW4Pxg58krtmTA87GRrCkIjfDRDVOjQlEB9PpHbfruW3rrKvyTLvPtr9UhcD0Ghi9SrMknjtxIn3jT/6vtPWmd6WPfOJjafOWbSpWDHuIzTBe1R6d1ZhaiPuxh7KumypCLwDEuQM4ez9p+6sGiC7Q5C/mDby+v3KOrhcjv9MEh+bFQmfNg2NBlqkoOny+WBsa1Q+mg96e9JhMDzyf34u9jKm6hj/P3obm2FAvfv+Hx9LDFxbTKfWnoF5CoDIJSCn9xtXzaYPUiZMnzqa/uvsfp7ldQn3yHrSQ10xdSCNHX0gLD/+BSq6ftzCGPh9BSbfs35B++abNacumTWmrgAUGsWmL/OyE7eoa01BLgoB07LAMb2uhuQQy0bxWasWcQGRmQufV3yPyz3vpZVpuuwcvjHT87vgAXRednfnUfZEIVuwR2ANcrFWfzckgG5b8qARVKLyF0GPHVRg/7Zgk4EjzYsOlAR9VgvL3YhFmFtSbCJuCNW99D69FBDFRFUouVI0Lw6azIoEHwp31+4hS5m06pCOXO5ETxxA1KdzNFwaSG+3Ydey5Cdery8vhtuWctnlkAyzjMLihVjg3NRieXi6f7+Q1KmJJfVNKvlsUTl1Mh+c3pj8b358+c3B9unfvRs+NbQsAyhWu9TZBK2v/jReeT89++4vpnk/+ejp08FpVllqfLivZLpJC4wrhdI5XEco2+aqBorCIYgfpgkXbaMp7KzGIYmOpwAowZd/ELtXntAV+fiaAqM9Z6F5nqBko+kVZll2uBghPZR6sAaAzod3J5beaQbTd2JnxufSfP3I8vakCIpP4Kn0i769KfFpM/+21U+ndbz+eXn/q6fS7Qx9KZ255t9+nqCqqRpq8nNaefCHNP/zZNH/p7dhBAAktvgdUKOYdu0bSvu2b0s79u9OW3fsUQan6CqgNopYufCsQwBI/LGEakVBioR8iRFnCSyH2BRVMWZDevjCyOTIo0eMdDRleCu4vhDxSqx3vnNOQ5zVG4idssCTaUsdH4ZhoKbgoHSa+H9TcjAImkfX7LkCw4xOGncFY543WeCGUlGhzAxsLLAfpPU9+VinkRsUDM6pK3nMqdwcjojAs6hIxAdxjxGo4kMLjwPbC/btMnU7qitpgBl3G0T8IADMYaTHDPOJhZ3sM1LysCESOtSJXa2Y9MUadTlmZg3iQ9MfixFj6i7Ed6Q/Gd6Y7FAH/X9+2Jd2+e0OX7memtdpm2E8kGcWPHn1M9SdOpA984iHbR9bqXmbpF1pt1W0AUc7ZqxrXwptvPy/wHvBo1xM8AWa6lWrTPWPNaLI8ZYDID7j1NrsAceREKGjVqzn4NpWjPr6t3FstwM3vd/7OD6oIf9ClYCgOespA0QNILcpWsI6B9Nevn0u/8/+S9iZQsl93feftpXrf3r7qSU+yZMm2FtuyDTa2Ewie4AHHQACPwR4wxEyAweEQBmbIGZI4JHjOhJnJJGcSzmEbAsZ4QuAQZGNsJHm3ZMuyFmt70pP09vd637u6unu+n+/v3qp/1at+EqSeWt1V9V/u/977276/7amVtIwjIk+WbVo2n359+PhSOvvIA+kte4fS//3NjfTAne80mOb6iPjPxSR6l5fS8Nyzaf2P/63scuo9pjSpZKy3SxIdGhtMNxxUBaFjB9MeNUYZEx4xQP1H6jGJ0BeXVtOY3GuMHXODNvE1mtVC8Nr39ZU5FTldUOo42aJSfd16T4QkRlEktIumGI/ILkvnVkRsQqkqteWyagGgAhzyonQ8aeUNiuIqX4FEMtLNAVpdKMUBKRFQFR7JCMV2F26LK2IliJ5Eg+G7KLRCuTY6d5GkRf8KsjKd0r5nX9pR9qR7jeLR0PgGxvVcpHLrPMrYOVAToBS8wYw/V5HmgTQOyr3ZNWuAVGN0DQvdx9pRpJJbgmr+isci9kcO6kKjcbi2tBQl1+E+pcdnQ2P85ef2pHvWcXX2pnco+/6X7jyQjk3lknNlb2hKIss1dmtVM+72ns8Cq9tJn//UX6SD+8fSza9/s5lqv5oyu47oLlylG/ZRvUfnaV0xigpja9PioRczTuaqdaWuYwlO0gxO3M3MaTIyQEo/OD8dYrnz5LJgnQRbBtJ+fKj3XUyvWPh8keo1i3nRplZV7KPdJpTj51Yb6ac/ey49pLoPTZtM98Gi3pQKzcN9+OhS+hefv5KOj/aladm/i6pBGFo2gJyIxT+SoCo+Unv+0ZTu/WhqLFxKJyb70iv39qfjipI7oU1x+Oj+tG//QeVf9MuUUMSeXXTUQ6SykQKBtFGRmjXhE9jaFJdBBd6S26+uKlYQae/IHjWGleqLyk1wkEOJoQ1qLcY53lR4Nsg0zSYFlVlcd4GIx2LuOaCJmAXhHGIUAJnGIXAhUlMBDAZNwpVjylqHFmHpDQOhOI4Dqtjk+oa4hRyqbfenno+eo0jzxvKiAhVVHwMCwyyAwfG8ig2h9J61GHtPchAXBG6PUHTZdsdyTB9He8Y4wgWMxhTMHI0iGu/E2vE3BWQihyTUBrw7ttTwAgH0ymTZlsdqQ3Pwo4+Npye2RLQKUKElwbv219KH7tybDsoV7TpZXSR0dV/vpl0Y7NS/z3z8D9J1N1+fXvnab0mLquVx4PAB3TeYdeeriQ2FkVfBKLpzk92ItsrIOv8OoXr19WCokRvTnXWZ5sKT7FdVwzcdPnfmgn63uPVu/TPLyVcXamljF62BZG7X1dRoU8PifC95foj41Y51xEHxkLYeMtfkM8b0n5+cTf/rKcXhb0eUXpMS7CBhS/Smf3ZiMf2LP3osNW6/S0VhVFTWcHtWoBB3+PPpc0lwkEJ2Ry4rBPszv5temS6qq1ZvOjA6ko5MDqnE2J50TGHW43snlINBXYEIgIIQNzFX7NKUBqHAqX6CgvA0ICE17rrK52+rMa1fdKUaOuggqm1lOfYppsKVoQHqkKQ6AakYOnvWrIiLgJA1bhgC81BK2EFELvkuhkF9RjZy07VqFT52UNTALNGT9NqAjcZ7JHJoKtj82SsCM/Jn+i1vx6ZMsRqFXXPHKTQKwMgavSDMTCJvgnVwSf+8bpF3AYFEngj3MHMlNd61GRgLBWRto7QASJiVzS3wjugvCl7CPDjnxH09A5Al1HpNQ/hv7q+lJUW7kpEr73DaN9yX3ntkIL3/NXvTnhGYV4uaikDqqs5b86mo7+w/PeMXP/Ff0qvuvlOM4fp0QYl+x647ZuYe17iaUs30oIndjP7YEc25ym/bfu2m6eQzm1pB7P4OrSiL5M5rxE0ZV9BWlV49L7v1xdiNgxaMID+NN3Eh6K4PVXnwbbE4F5HJtn15sHJemdz4vTvHiwVogZp1qdz//WeeT18z3ZWUYa8qjxzqlybg10/Mp//5tx9M9bd+p7IEK8fFyogpRLCQ6ySgTUhiHpg7k05+6bfT2Nq5NCJcYd/4ULrlutF0+OA+eTEOpmGFUtObk/mFg6+52CqdqxQ0JaIZkFS1qxRig+gF6K1MX5S3Q+5CS2kxifE9OkR2vN4PTB3z8RSTIXiIzW+pW5F4lmJ2C4a7kvBsXJ9eCJemo5QdxA4YiaNEWAi1LRgHx1BgBSnuzY/9D3HSkEbxDqq4FJGVxBWgzejG/GB2iHHW6TcqU2RTdn6/TCW0hroCvggkG6DqFsIGDIPydpgv+hcJXawH+RcwB7QCPicOInCK0J+YxHD/coz3iaMr9Zeub6sKc1Dj2SqeJvJcXCsvcBMK4yqKPr3rc7VUF4MQOBCxFrXtdGBsIP34dYPpfa/Z53qcgLVt2mplr3bu5auwM0vsiD+ZvXwpHTx6PCfYhYbQyXQ6z++8fjetodPk2R0zqdJK3LtKU6FZxFhjq8f3IUfzePMJbffYjUF0G3wb5+FOlZvsor20iDwPojmoCoetmjXlOi/NIAqLiIe9RxWjfunpRdUnDAd8a9E1Wdj/7DttqP9DDOIX/su5tHHnnZ4wz1iRbkhItA3nJWByoEkIl1A5s30LL6Y7vvGfUt+Vp9LByZF0fE8tHd03no4eP5xG5M0YGx33Bu+VvUvK88py3bUiSGseJPEIiWoiC8m6uTAtK2ZBPvq9knja1DI3ejFHMANysFG0rMfECDXcYCZIfGYEZmQMH6kFVuAYB75HzaWuROA5uEL5DSYR8ReFuWYGiw0PM7A632S71opwy3I016bIzZbmgq7eMJX1WQBKMRNdF4+Fw9EdIRkp4uEqLuAjJo5MLMwnfep8C7t0iZxkWliL0DZ8jt2dOgem5hgOzgIrwUpBY8xuaObGmpaYia7P2Cga80ffXEwfeUHag0DLNCwvE+XuVbOjb2QwnRzpST8hJvHdt+xNQxkArhJN5943aVU2aZWhlI/n1MR3/9GjNvtMdFnD7WaSd16vG61VP2u/X4dW0KaNlDctj0Zgu8EMdsMR2xhT0Rgz4+iqQVQ53242T7lh0SZ2YxBVN0rzWjHc5hwEjRauGx9XGUQnRlFOLKrQtNKhf+i+s+lMPXd9KgeYIIudzfUFNi6qaEzveKpTqr5DDTQOYbU2wD/XGCBxSloFjXIPr02n6x/4g7R//ol0WJLouIDOY8eVLahYiHGlfaNFuLOWrry+go9eG1IgJQzCJegzYRKtyEbeUCFcQC1Kn+0MTxlYg5m5oExkYVkaO8xbNRFiLsPdaA8HzMJeDN0w2/iRQhEov8E8eJ2+pvA1qvmAArwMqGaC8xSZ6CIhrTBMnh3ihEkCUlpiw1q4H70yKe+2pFJ8xEfouH6FNAu9NJNj+qwEoFIr9tMt+rJejcbkxCw0rBxR6UxNhVyb+s1AoXf9ztoTXhxrTDqnBHAFswh3N2Mj58IMkaAt/fFz95xK96+pEZK0O/UlUHUwmW6Ec8vk69PPTUM76WdvHEnfofoeFMTpJr2rRHotBoGZtyHGOa4CuOV1rfDpazGIlondHadoZzjVY1r01GYm7cIgiubQorUm0YRXqQj/l2tidDKNNhUmE3znJMc53ayxzATymGLyQ6plxlVhEv6kNfHxZPmOwRXvOT2f/vE3FoU9VNTFLGkNgHFpCB1pRVyE3jpbk7vCCNhkmTlYqWDjMXY2JUzCEYeye0Uo+9cvpVc//Mk0efa+dHBiML3iyJ60/8Ck+q3Irj1wOJKOtLnrAskoHQeRDY4qN4NalApZ3iLTEkANext2JBUeyQ7gByGuybYndoMcBakjQa94GmAcGScwQRiwk0ZA+DHehhwfIHLWIwjDECNpSDMJ5CJMm7pyO3gU8iAKg+B57VI104jQaoOW3N8h1DCWjSgjx2DAPpR/QQWldTWJASQkca1XQG0Uf4kgKM4h5Jzf3M/p2AYpiXOgQpfiI5xrkYO7splhk0o3dUSke4PmbuOOwYg1c/1QGBrzgNkDM9JcUeqP0O91pfd/3+88ni6OHBTOJNNtYkJFaifStqJc5ZN2z5BeVfG+cXg7/fLNk+nbrqc5b/dXN5W+0ILXQVOyoeCo2ZnpdPQIpiGMrP1aL5f5XK01d1yoctnQ9Lq92s2LKq1Ujw5ByLdWR1tfQR8VL4hppBODeLkPVK5atIgq16mq7rvbTXGF7g+av2t+2WIK1fGtqBnCT91/Jn1xBYnbcvFECC7IbWWSSTYqk9Jm13gasi0Wkipcfz44uCmiGYJR9OGetSvpjm9+Ju194b50Yrw/nbxuf9p/CCahuAiVpatJupLMU98g4IjenAq9VhpzjRRkJt9qqO5n9yCxEOpNITve86TSbquL81L3qUal412ujmCpGI+Djni0PP4I4jIKmyVsAIR+fp6d1GxSxvU9Hg+0CJKp3LDW9RlQ43NkI1oIjNDZpvF3tCHEDSzQ1l4YYR1oEEhzaVaU7evT8/mJRPhR9UkMx+fob1zAgIe+FpWx0BRirg3a8o+p0BioUQlDsPakl/M3eC6YBlI+N/wlqMwh+54INCk0AM25mFifvjunPiPf/1uq9jSqClITKmcvMHkbLQ0mRltErqvftaGe9MbhnfRzt0ymO46pKZKXuiWVX2rfBoNoF2zdsIeudPxf+WEzKsF7oXWxZoc6xsZW43m63StjL82vqmZIhWaMT3WrKPXXYRItM6NdAwjZdbXtw6BcUc0q6Eu/2rSVii2DFvCpU7PpFx9bSnKsxYVMGFwYArAcyqorC6+NVCJ+qrctxOTzMiNCo8hjbGoTfA8uIC/HoKoW3f7EX6aTz30qvfLgQDokBnHo2OE0dXC/kHzVNYBYRFyrapgzKGmLjV0blp8egnDkYHSCondF1JNEQ6BWAnUniNdacih1vzJDqbAEmEc5uIiWDIKubmB7seAHxERAULgIc80HDxvPgou9qvP1uuIk7PL06gRmIIkaYdkEMRE7EQAc19smYYyITm9GMRmp8WY4YjbblJenB4Q0o6SSa7FWwYi3NUd9wlaCWQgnUV5Jr54FhuVkNntmCJ6CaMMcg+Cd+s7s6DnspcDU4bmNrxbPVngwous4D88zao2VU/Lg6cvpQx97MG2MHU1pVLk2ApJ3phRhSVi3AMsd58LgEelJIwM7YhIp/eLtU+nG/QrRzgKpyYCr1Ndlq5bjQivP+z8/v03ALrZ3lQm99O6/+gjOR+drKt75EKiter+mltExhqY1kF2b5ZxdtaVuXgxzbgcItOT7bhfwsfzkzeH32bzww+hJyvddXajXmKUmf+7ykFzzH33+vMOqzWqCG9l+8OFC8q8CiQoDCb9GU8GA3zYn13yifFc2fDA7hyDzkdTKgc2VdNeZh9KNj3403by/V3jEPjGJQ2lsv6oco8ZLpW0IUd+UqVEjyk8ENEDjCYgSqYoXAfeoJeCOTGRiIQJkxAuwKQ1kTVmieB+MBzBPIsQo85YzIJHW2Q7noaO4S07nzsEgIVXCA8CrTki15sa1KcxZwqXq0GhrS2hOUceyqdfDkNz4hiK3Il+5cmkBuCmPDAxsW3kPEeyUXZqsubWRCLd2yz3mHDNJzMJmBwKE8cOg5DHqp3iOfnqcbap9w/0dJMZcZRPDQwtTxcwDMJOAL42XSFPG8KcPnEq/9smHU2NUvU32nEw9qka+rXgXA5WExcuz5H3hQIzeRK3hb5vYSf/0zv2OkSgCdDcm0UnggZoEg+72amJvlT3ceY3AWK5BCF2/ytpB1hZeSqhfdYkiAZv0evUAPM5rMwg/etu1PbnlE0vdIK52Sd9SfVpKWLvGUIi3/ertj7Erg9AIKFX/ffeeSxe12UucAAbpDuqJTYbQXtquXx1MYYAZGHN2Y+iZVn395M1FDUyieTGkl5jEkNyCd114LN345H8W8LWsmPzJNHVYEZYwCcXmM64t5UogbcEaBgWOuoak4h+oneiczpyURRVsF1DB0+DeFkISpMJvrKotnUBK4wJ5OUI1D23EgKCjJAHxUJEy8uD6lHk+jVWApwib0HOSWdpD528DnjAF4SWYL5gXhIsj/bgiBJiraVnzgUngVpU2sE2PUAGTBH+RAk5bPGQ/E2VswJWdwFqEO7h6NvYteRmRpsZ4o0R/ZhK+fvZKMOxMwPbg6HhqasSawCAQYBmo1JiJ0TBKKRPt33/yofTbX3o2NYYVRQmD2H8sbe9RO0XWg+LBBI5JYwrbRvcX0x7T+x893Jd+SkyCVgXXMi+aSmqmpyiX2Noanee2vYdOuhD734xBxGZoXr+LtnJNlpPHHRr31Ud6nJ0Moql+cJKDJ1onNl0mXdSu3cwAzq5K8asq2bQRYdyr3DK2fAd7KmqcBvabj1xM//sZUH0dJKbgZnYqqGJTwuMPCeUHrapTEFaWqm5f7z2dNQjnBVSWEOKz5I3j4n95VABvZGsqtfj1S5fSK770G+nmkcvpxHWH076jcn9O7pMbU7UQde2NVYF1hB9LQhIXERhBzI0lqL6zp8Np3+AC2szUWtQ4CaFeV0OdHqHv4iw+tqwTTGVHhWvDs4HUhlHnzuRBgsYcQgKTb6J8DhFbQ0y1IVWf+eEaIP8uSE1GKYVdSM4islHnNVZXnbLu0GjlXdDQmOQt3KyAl1u4QpV85pgOytHDRDDtIGJNnucP0yePUdzFoCIsiK7eMC4XqfU86FxpUs1tB9PIXhCCYWNdqYtZPBpcJViOM1LlbfrIx+5Lf/7159Lq3iNpZ1TA4f4b9KPu7TwD5pBjIjJ4jfYlk4MxH+3bSv/ytqH0phNyOXcL/817tbr9gzjbqavT/KuSXjdG0DRh/9oaRLlyMInd+EPV1VkdSwEqm59VrAXrJhaIHRpE1R6xVpAfviqHTSKdE5ht9uaQbVrEu3Izv0W65Blu2WytYQczCwKtctrmuHzvnrSk+owfkGvzGSVlbWiz1KmUiuZQTmLhi9nQBBMKbQfzc+UixlM1L3xjiLad03sbWHCFJmEg05mPSF+ZB5JcJ5fPp7u++vvp1QNn0vETB9PeI0fT5NSkiIA2fOqJsbLo9OYBFZVBm4conEtHbIBChK1BAEpqs7rKFNKb+9GoVoS4NnfZLakcVoxMdQh2BFB5TrMJQUSkNSCYG1PiiMqQvHwe7fHU0pbcDhE5AV3MuVOsXTMyOlIRTcpFqBqFG3NHIECfisqS6+AKVQRnoUW4vV7cA1dtDayDGg9oT0SkinC3hJ/0qYgsC+S2eLQ4xCTRc9uUwcRhsNaGYHqZWThOIiIkt/yMLALMjPWOyk6cxBMZyBXu84v/4U/Slx99KjUO3Zzq6rPaKy1i++CxtKMcGcyMHcwMmATrzya1SzUyYd80tJ0+8qYD6cgEPUG7yfrAsrxNIJ68lzuZwrU0kM7rFrp8OSHY3RiM11/jqcq1QlG7MYci/Cs8wbRZNAI/ufeOnrFZtLZFp02p39V+Ypt1aBFNYs+TWuyyTG++cgt5LRyvRYRVBlCYUlW9rwzNk/HUzHr6ya9cTrMi5jWJFtKVm5I9q4jtzA4Cz7hCdezFrCi+36J1MOlIwDLwIu0z0yTWANSs6Qq1h6ORjq9Pp7/9jT9Mt+48pXwNRVoePZFG5WajkC1NapwijetTkqxPgTvuiI33hfuSLg2SD3BH/Uq3q6cT15SlLIS4ISbjJrp4L0TEJEQxIWYIzt8oYigDfUhdMw7UAzQM0sqjojRn1TdQrfCO0CczwFPseyd5uRI1UplELcLGxZiIGIVAYQxoN3zniM3ATRoyiVxwVgFKbtBbamHSeGdA2odmFLMkIikDiHQ+BlqDd3oQazAzGEMetxklMRZGKnNGa/Tl1OD0EWNQRy2N/Wf/9R+nhx59OKXjt6T6XmkQE9cLh7gu7SigLWkddhQ4FT1CNR/MMWMZ0L3FmGFhP320P/3YHftdR7MlcXYX74U5hEjKr+Y6VHdu1oDaP2pjRLszlmBWobtePZZ2xtEKlAqgMkDjKp7ozwodZE2B75sWBPfJ/LHJIDo5YsdztL0N4rPo8uctAs9XrbpK2p4nHq8TG2hhGK2Dm1Wm8vHlPhzxVy8up3/y6EyapxBLI9TZmDezvZBo1kbiFdZB5QM0gCxxLUWcixIb01fJhqbPg4aiCoqvwWdN4JUNm48lPBsmcbixkv7O1z6ebt38ajp63YE0ceCIKmnvMY7QUHZor/AH8hi4bY3cC7sAKWCrz0Qw1K5EtafWpatp2y2n77i91PM1RWA6IxuiRtPAA1EW3MyRRj/5GUSYlsB5EwQOIAaBNwaCxiogNkOaA0FUMB2a/9iDAWaBUFFuwzZ9QGAQNLplfvWd63LTgFgXr6trWU3h4pvryxHnII/NNhWqpB009NsxHDlGwlOqZDjHpOCdQHNylCeAZHhorCmwhpnZExtCd3CqiRNqXfZCdPmmJkRoD6zO+37199KzTzyd+vcdTmvHXqEwdnXTmrxOdQdePFlFAAAgAElEQVSVmKdCNwKCggnBEPNv56FzXzHtEwrJ/j9vn0ivOQxDa72KqVwl4urfpfxf20llL5V92KGVGP6p6MpX4RdFielU/ztuUmUQRQOvmvbdmEpzn3tblxvFkZW3LQ2ik0F0Iq1lUa7SHvINduOxbSoVhNk5g95iWZ3BtmwzLnzXNo2FY//dw5fSx85tpMvCHLa2cyflfO14uIpdZrsVqo7Pg6mVPIz8ncdUOEYeoCVz5sDlvMKJEWRNAZNdrDa6dWWp7ge2ltO3n/1iuu3iZ1TkdlAxEofSsGzgKNwqL4SIzYVb8VCIKLbVcBaTwSaGXJ/gFO4iZS9FlLkP6SopCkGu1aVNQIwAlWEaOHsSjQFNwvkQeCFySXge24wB52qEVyJ9TWtI37UZmRF75WqMQjY9tLeD9+nrzZWFAC+R6XJFUvWK50Rab6uTNq9NMYFc7EHTq/EQJAVoqbGAU+hAMQFJb5LQMv07WcwFbvkVjXW5B0Tf3KQZwPUzwTBgENkdE2HN5JxQWh9MRACsHuy9/+z30ovPPictRlraDbem9amTYhKHUsLMINpRz7hD/oaL6GSAG62Hgjb6b1Rffe/e3vRLd6sXKwliXV5V04KvO993PanyYVW1b2MQFS2k6U0ptJvPjzCSrFF0aPIeSwf9tGkL3uZshoAPulkI1bEb4Xk5Jsa1HrhJ3Lsc1AZg+gE8o82jgwhbDML2pD9pyf/mAuhTIp9/4bMvpE8swkwIIjJ6lT0ZMQE+0yp1ZgBmEIU5sEP1Y80BMon7ROHVMoFleBybv7MKjKqbN01mFtw/VPyKhqLNPyTw8h0XHk2vffrj6cZjtTS174D2pgg/11mkj4LzEWAUmArZiOT65HDQ/Bc11+ngDlQCc1DSFSAgblAFia0vznpD4GnALCFuAvvcJMac0Nau2MlMBWN2tmYUg4Fd8NwmNY3fDMJgItpDMFl+KALj6zJVZEfmHhsue2+XY86PUIyEg6GkEbDGxD7gKaBBsROzHAVJAyHFQwjc7OU+jpYU5kC8B7EPcAxbEuZqGd/gxvFMjn8oLlyNmexVvDMwiC1pVX/vn/xmmn7htI+vHb4ubR1/daoPy+W5T2bGlGIipN0k8mNgODlYyxWr+HGMWG86LF7167eNptcfbzXB6aZh78YoXi6D8L6vahB/TQYRpBRrVKWzdsywHRIo5ob5hPdGyyRpjTszIK5fGMTL0SB2e/Aw5VvYQpt6k7ldNU28fWLLIGNQV2EHHSrHuYWN9AuKf3hgI2fxFXQ8M5qCcnMdR+A5dgHUOkC6prrFxIppNN2bMJZ8rwAhPZrsNo0nt0uQDWzvByoxgCCqMIwlIiR9DSSSrjcoCf5GhWe//YHfSK/Yr6SvYzc46ckAo/4NyKa31mB/f/jnIYABxVD0Om5C4J3MBNyiBvWoki1pOQAiTzCYql0sz16Rer3sOg648QZHFRTE/TPTjPLx4eZsY9auL8koIj2c4i196uXRLyCPZ7JmITcur22ZGS4YQ4EYVHQCt/y0SjxbU04J3bg1tvrcBTMqvsez4jExZWKKFLix+5QivdImthVHElpEAJSW4Ln6Vsw8P8x1zqchliPHoUTLwCje2yd3MczL4eB6zvf/q99Pp555XieLEZEwp47eq6P7bWbsCJPYVo+UHorzon2hDYG32KRhDAFcDinT91trm+kjbz6YplQsqNurCkz+dTWIcr3mXu/QEkw/u6nkFRopDGI3uuyGaRRzpEXvRXJ0v0pXBlEO3R00iSOCy7dzLw86X6CKrLbZOW2qUUtT6Bxi0S6a49Efnzs9l35F2XovbkmSQaRsUwvw8GW27oPEQQOoSHYTOVeNsunGIQpAmTclzxNclvM5JiSWaxRgtzIYMwikM9F8PH8FonLIH0wjTJaaCO31Cs9+26l70m21F9Pk5Kh6eh6wdkvK8aDQdUtym0gtF21NYJpNDRyTun5NAT4ekIvL0GgGYE+EoY82VWNiUwAm8QA1eUki9TnwAWIU3J4vz02Ju6AEvouwQHgGBakIPWWtpoQ7R+aViFth0vS5AJT0HKPVWBuAwUaextaOtBoV/I2uWJHvYaaEr0ZMraaKS46hEEMhcGwHr4Y0IwMqrl6FrYFHAw2mVLPGo8FaoDURWxFt9niRYYpJMQjzcyarmJX243v++e+kM6dfjC2jc4eOHE8rx26RF+MG4RAnpD2IORHazhyZKWU3sO+vc8ibEYOY6t9JP3O8L73nVfTYKPsmX7ZoZbv87tzH1ffFvCh68jWPzRKeYzKphYCrYBnXotGuuEnWWapwSKdZ0jbebiZG2wFd7JzyfXdXUMtkaK6SHzBkQnmZ0LraUK27dzBWz8tvCH/4zfONNKvsTUA6LmmJz2lZspg7wjgsaIIBNcdqUyFqCoQlkxkIQBibz9KXr/L3+ouuUduOcmxdL4KTKveGIPIeqz4nY+vXQF65sZDeefrT6Zb6I2nPVC1NquEKQ6Dz96BKs+8ox6FV9yHcfBDrIKnkKqLRTwk6hs6QCRfuyWHaBP7I1NqQdCewaksl7foB/ah3gApO/IIrLsFYCJ4iaEs9OaT+O6U97z53wJJk7SO8O9/IzISENwrZClgMDSkYZUMZjG5frjlz5ii6iIK6KGrrJrz6F7kZykFdnVclbHkR5N4E9CTxbYf+GtgS2XUpzmHchBpgjhMBQ4EpwGAYN1iNPSi5qI2OhLYxNB0SruVYl/35/l/7aHpBGERZbwDQdNtr0/qBW1OvNIkd1dLckamH9mWzwvEeYjIZ7wgfNCnrPenkwFb6NQGWdxzWnFSI4m+KQTSjLjPe1SlAvbZZ4AV5tISvd3iVqnfxlDTpKwu6lpc/hHloEFebFSYDW+vtVNcVg3i5DKKN8PJJLUIsXoGKhpC9ANXrl4moXqud87WWBr/3hz5/Nv3FPNMVSUURt8A2cQZCTL1dh1BTaBAlaKzco0fSYUcAp2MG2IgQukuoF3XWKxV0zgbONQmivmVgFVbh7YrMT0M/CyvdXlkDhTCMUEN60riOn5DH4O+f+Xy6+ew96fgrrlMquLQEGtYqPmJofCw1BDzilUAaEu/AXBI3MSDCxZsRgWbY69BmJElR3i58+fLo4FWQ3r0yf9nRAWgZqP87ImZnmupe3iQGPOVhEDjqbFEGTfwFFZ7QWmTeGPMoGll2d271ZNCTKE9V6Pa14THeyFL5UfMpMqNgqh6uwTpojjaWpqUNqfIW9RnwaIiZuWGQTCdnFkD4xFOQpg4jtGkRGoXNDDSUSBVxfUxcxnzf3xdmk3NNdK81MZ7v/5X/mK6cO2vGH1GXMvVukMvzhtemzRGFXO9RJXP1ziA3w4FyMCWZcsYh7DUBm2COdlyL9G2jjfThNxxQSHbsk6rE3s20eCmpnn3PzdiFbg6BNhppV4K97YsNEnu/IngrQreprVS5W4i+2KsdzAAG1u5U2AWkfDkMYjftoZx79QDKwDq5VB5u5cHKuNsneict17fTe/7qbHpyvZR4i81pMrTdz3urBQHTZ2KNRAQ2A8RnBMzHmBH55CKag4PzvY8ozMUSNR+T18LBVP44YxB2hcKwzEJC0jvxKMZEBQrqQ58QMXznpUfTa2buU+EZLAZpCSpbN6hgpAExjC1iCRgFElPnEDRVE24xgIuR+zk3IWIXIodC0hpMo0Qc6oYNmQT1pXmXhrMLkXBkgYLu+qUaCS5pB2MRAW0RrwBeQyzDjqS/zAxqUhg4BRPgWZDgOodrWC3Xp421VTkn5vVeWoElPc/KuJV6rR4jfZgUxoGUBaoy9ExETfgIzBavjXNAkO5gG9mlSjczb3b+szaB+QizYC5iTdxxTHkX0HOvokjNsokTgXHo7w/86z9KTzz+ZKxzZqj9wnq2b3+T6oBIa9tzg0Kv1Q+FuAw0ILQQvBpWR3Q/MwpNtH4P6FmnZDJ+4Ghf+pHbpvQ+vF8vB5zcjUl0AoMvRUe+n/do3s+8zzg533ifZk2j7Z5Ziy7bu3V29a92baEVbBc39D7+m5oYL/VgnQyiaudEh6SQrEGoZdBFbDenJX8RD/L05bX0wQem07ktkO/YqKGOxgUk4CwVnKnI99QIKFzR9nRcrmVKxGZobiakltF7HWT7OvzxMSquGxdoTiuaAudzmr9Cc+BJgxl5aRlexYMiMk/X9dTT3etX0reekSYxJDeihOrQ2P40pngJ60HY5U6mwu6mYIts7TG5IUlX5p6YH9IOXIvBrkL6YrLZ6dEBtiD3n6QpQUl1PB3wPMwnPRt1L10e3j03ILio8gSzwHvCuqJ5xD3IRA3JCtawhXmgv6NpDVGWq2lL11d7sdDE6HOhc+oLM0rAkpZgrGTMLk9MqD4yWh0pCewgXIMwcJ6TCQXfcUo+WkHWBMVsnKzl5SByEuBU35NGj/aAaeE5lut3VUxHx/7k//Un6bFvPGLvSmR7BlOtyeW5pka+aVhp4Aq93lGuBliKAWIIHw3QXKf8wOzQUnbS9f1b6VduG0lvOkZUbDZnuW7euFXCLNrAS2oRZWdnaXgteqq6ReN5yh4MIdftVT1nd8Dzb8Aguqk7nYNoc6kUCd5hPlSH3XlN3lc/6xhmmyejPDyI+8cfv5h+9bmGel7kqD8Q7iy4PUYcFsYBslaBDUwPCe+h2HitTM3wJDTHwZjMWNBEgjm0Lby+w6Y3Q8raiUOCXbZe13FjGJhe2LDWH31OeFXLfNS06Ub15pCudWdjPr31oorPrD6uJjyTMjnGnb8xIPvcjXEKeOe0apkakoQ1STtqRaIZ9JN8hJQ2g8CeDsKnkTDIPnO2paSyugDMugKscHH2abz9E3QoJ5ks13s0jkA2JlWwI9YCAFW2jaafrNPMGGlUw7iYN87R3zT06VmZ0Tj0+cQhA5RMQ+Oi2hmSoSq7H9B0SyX/GWd/v8wMciHQYlx7ImeNsjaYH9TGZA71XBYkzj0JIJU5oZkwc8C1YKSlNkRDtTLRLn7+9+5PX7j387AUayFZ7UoDk1Np6/a3pc1h5WUclEdDZoYxEWeNBlNwQBzp7mAQesZt3MT6W0XQ07cOb6UPv25v2jsK9pMFUoVBdKOJbsR7LVrqxiSKW9KMIWsKFRXiKiZV9Yx0YwwFa8jIfgi8orJbuBWbOSjPGkQhkurvMqDq705O1UbkHQzC6uUu3O0qICQ/eJVRVHUJ7lvXrvvH97+YPrksdRPvRVYJy2RZ5TfjyB4HtrGFJv/LWgoJVsVEyJ4IT5ClQv7Cyk27yzYjO9ZAPIUQvLNGWTTdL6ul9kKgbLPR2MBx8WbkZU3SqJFNleP6fVDvJ+XGfMeZz6XrZr+sbuF7RZNqXS8CpimwS9BTaRs3oQjAfTb0g9uSjd+PJgAxKebCPSYs8ZGGRaVBqivhSkyCalYb8ypGszrt+px96mHRq1Z5TvTKDLt0n4pK2pwqZmEmVzQtGUmUtSffAkZhIiaYajU15s5JyxHxjCnWoF9l/ebkfl2+lAZc0UnZlHqWbYGV4A72qmQtzyaEmW5umGxCxbyIOA2Hsuh7lLkGWaG4gWWW4YFxfAXakY4mWIugqV/+f+9N933uyzFvmJ0krMFAqfl5199K6xOKrBzTeCY0TkLHwR9wGZPhaQ1Nx2Oycd8Sbak3B3XI39uzk37yNlUyl0epD5yCuctaSpU2Xi420UlvL4dBlPvEbr1ag2gKx6pNUhmcTcYKXXa7Zxuzq8ZBVJlBlfi7cb1uNzFBhMbXfJnQM8E1H64CjlxrsIVjcrkrqj35/Z85l84TOWkioLx9EKIVLgJfQs/PJkH+7V4FOWDImyaONfU2Vdus0fCxjbowgYIFZLDVhBQMAs7jjY0bPzMYpA6Rj5lvBMaWFYkgMqIE45r8TQ2jI9qUdT3DqKTmd174Srrr/CfS8ZPHxASGnA0a6df0ulAshMyJ+uqi8Ip9gUsghTU2PBTEFzA2Ih2dkWlAM6vNeCqcJ6GK1RrUmlyiqxefcf7DgCou9dFP02HQxIzgbgQWINKQrEqK2UQ5etbCwCYxEYo94ECmMEyUQXlRVPvi0lNpRMFJvYOTmoe+tH7pRfEqFdjZIy/NoCo7afwAkfaUuPemYTGPtdUMh/kNU8+aBJJcP+5qnjuaO54CjRCTw0Ck/pZmUddYfv1Pv5j++M8+7bmhopdT1tEIpE0MHDmS6q98a2oMam4nD8ubMRUFZGxmwCDQYMgoRQBFvob3oOZtRFjEcW29/+mGgXT3YfCg0Cgd2KZzrXGZ8OKcbmBmlYlU/y4EeZWAzkTevBYS3pvSmzT2eocQ7k5PZS+3H19lBC2EMO/pTKNtGERThenyJNeyqTzkCtGXR2iqO7vNTP58t/uWe6JGPir84b1fvKjqUZI+2M8Qmt1T8MyiwMMwtFA0kimTi7lgYzuwBTaibV8jgHmSuRgbEu6AdMa84CNq9DstGpwi2wn8TaKWvCDmgx5IVv9MRKwaBVSoG0mlKOEBRSMJoyaN6L5W3nWtycxQx3o20xtnX0hvu/ypdFTh2QMi9mHlDkS29ohqXAoQpDWexki7O7wXURI/0r97VU2J9/3qMEUTmWjtFx4L9zwgnsGFW+TtEG5QV9n6zVV5TSRZ+1UTE1wi3I52SwQPVhq308eLiSRMABWU4rDUwtwReLItzcbBaWoCNH/+eQWHKbV9StqJ8BAa6G5ePJ0GZT71T0q1p7nQ4pxiNQjKIpNTpf+ZMy8PTChAyPBPB8GhRcBI3LSYbukO9SYSNMZKeT6OJ+eDxkW//8Vn0r//nY96DbfIhIXfQMxgKjzr678jrY5dn3rGZfooaIreJNs5T8SaAziM2xbGXiqFZRhbTet+a389feT2/en6PTJPvGdiE0S5/5BXaBfR+jDHt+Rn9JFlq3ajmUKUxZQo9OEV6d50Z1cMosk4Qth1MpNumkPZzkWo+5y/KUhZaL6T6zU/75iAyry8BLvo4IqosJr83/nmbPrfnpadaRQ/fOUuYGLzIF5R4r6J4MTE0L2a302tJksoP32+l4NvzD0qplk4LSPnQr+lGoQ0CQGHieFirNlnzobC5me3W4NCrQ2SCz+7NQhbttpoMWblBiU1fZJHHsmwk/br/OtXL6Xvm/+rdOOYOoErJ2JILtk+aRR9suXxTIA/8Dx4I8Ah+gjVdqUmKmLQVVth2sIrDP55bKWQLE13RZAUjhXxuRjNghjFgjp9wVAUp4CLM+YAHCYYDtdHs/BcMe+5qhQmg6MtpZ43hC9Elae+tHLpopibDqZy1NiozA9pP5L8Q0euDxcnHglV9K6plBOxGVSkdrwDjMmRldA/aDOmG6njWYvQ+y3133BcQxyk+xFkFZoELt5NMfOvn1lMP/+v/l2qZ0B1R+N3YyFMMv2M3Pq6NH/9a6P1Ia0CBZzuFCwCLZHIylwK0CCntQlvFM/vhITGuwVf/Mytk4q41LzZVGKMIdVL/VDWyAVxYBowDMyVDKzHVmtuyCY97Ea0WYw1hV6V2F8Wg6hQfpX4uxFi0U2awr2TQXRDZF+SojuYgcdjmmyfhJdiEt0eFmDqyuJa+oUHZtKXlnVF0HpiIFCxYQgQG+5Exz4EC/e94aCSOL05BNoeiTxRxe8f7zPeoAAcS4v8csyDwbmIE0CS2bqwNAiNxP/YBNh1YlbOOszmjvcNkh1pjImhnzWGZxES+MyoNtugfpM9wWnj+mpSNzuyvZK+98x96YaJs2lI5sywMIl+5RJAoOsKrRZF2lXZRzcrpYMTIh3xHLq/y9IhGIlcFCCZ05sZI9LZNSRxC9JwWGr5xuy08IPzcT31uegVwbiNHdiKxuXWfUQdmiHwUDEnMAAClHasVYjoN1RHU9cjIWyD9oIwErkzBykaS/WtSXlh6KEhDaehCts79SVhFgJL9X5HUhyNa5vgK7wPYCAw47xmrFxduSculw+ImpmC4ybAQcQcN6Qd4WJdUwr7//LRe9OD999vRsP6bNMfNVcHH1NW5+rr36kCQ3Jzyu3aoxqiciHJDCGHhLgRMS1ltmJmWN/D9DCV8+jB2PfJXfbzh3vSW9XMWbqN+BvZqJxO+jomR3iBCBRrZIYesSdsW8zCaAwUWcdBI1dp4B1meScNvlyco8J9goU1/3dtqrZ2xBiefeGsR9hpN+12eicwWQbaZs8UWuz0z3gLX/0qJoavlTUiOkOtLK+oLuNaOiuT9394fCUtEjjjisxiDtnlZ+ZgmgM0Mubum7hiEkzDJgZahD6E6OnMhN+7TIDNh2JGaBOaGcQ4fVko3UhZeDm8RQqz4VFgIi6rr78L8BD7KTYVGKnxCZSZsFl5z3j36BdlWdg8gzpwSM+vbGMDnyekqr9n7ivplq3H0siYCs0Ikxjeq5wCBUhtzE9Lm5gVjZIlKeBy6oDdh04BZ6h1pZULd+gX4fVrs3sDw8Ygco0R9d6SHOKiypRcovXZyw5+gjnUVAUajMctCM2E9aNrU2iG3qVmjMY9gggcUg0ISSEaMdoGpehkwsi4UqyEvA6q1kSsBsArACeuUPPRrVXhIAecZEUuB3UmqLvpZkE0wsFzIS1hW+0UZZeYsRokLozDjXjCuwE+wT2owHXqzHT68H/4eJq+fC7NrVFgRpMPQ1TpP9y8E2/67jQjHCJRlo4KX/pNg50d8khGNDcEqZW1tamhnwi88NoMKQfnbq3hz99YS4eHg8i9h2MbSuFoub8pBITXpdk8qcn42AtMsyqNOV4ma6gdmkU3obkbvtH12CykfdmKvI7Qn6u1mEKdTQZR1SBeCmconK7KFDoZRBlIC0zJ42KeqwOscEgztWx3rUvarArwqq8KdDLwtJW+PLuTfvWCgnAlpeVN1yL0qzCs+k8wqQ5ecexdEHYW/NReJMrPi1dMjBz4FCHZcU8TP2ok/nUvU7gt+cVpEdUX2gCrH5vBM5EZCcRudSlUSEkcwxU8L7exHSr1mOczAwy35IA2xbDe2obmv3zdcY7R8egDrxSTeNfcF9Or+55xq75BJXENHbrRFZk2ZMtvqEQ+NRiQWoNiII6LoB6Du0yLGNAE8OVLQvJdMHFsZT0VngRJdEKfw7ml3hlqyos7UpMhyS4mATEbc6AylIjXyU1I91LPkvkPZsu8N8AEcEVq/VDm6qqChSaxtbKSeuTB6Ncz1AhZ1x1IWttWccyaMit7Bbxu90uTQMoTH4HU950pboNloghQmAhl7fKLtaIoMHEvFNF1Riq1PMUgFqVxPvilB9Jv3/NX6dkZyvSzMVgbmVjaP0OveFVaPXG3GLWYDnkZIwIrxbxc2Fa1K8PEiOhK7xFMWbYZa8lMoS1o33yfpugnbhxWh64WKJn1gQC7M/O0rIC5ZHA5GgdVC/zEngPodB5Mxg+uJbS7aRDt9NsCJoNu2xlEmyehOavxR1OrYf9W3Zx8eS0m8ZLARr54UyOo3LgbEGkCNM0oPFh1G1eX1t2Mpa6Y+k26OkkqwSA+Pd2TfmtR6qPTc4na00kiagigH5tfC9anHalAS1dLQmAEhpUBSsaRtYBeAEwvaMyar5W5utXwTMA2VdjKcp32Wd1GfS+6BVpBBOwgRR0P4cnDu1EyRwG1KBtHqcy4n92Ieg8KDyZBq15IeUDXGO0nOAiFVfuUza7vhbWnG3o30g9duDedGHpBmrDiJBRMNTwlTUJaAenWixfPyaZfEHFoZkb3usq0m/PmmA9APQc+Ke7BHg6ISHEVzrqEAWRPiftpiihwF9bPnkr96hbWo/DoHtyDkt5Wt5mzXD2KBCy0MjM9ptI9NCISsq7S+vWly8JOxqLRr8a0ubyUNmcvyr0qqqL3hzCQmsZM/Eaf8k1c91L3aayp4lQNhiXsQPNUo2uXzo8uYaE9WEtiXun6BQPS2mI6cQRA5tLiYpq7dDb9W9WnvPeRx+IZYfVibFsCY/vV8rBx1ztSo4+IUZ2n8vwKRDEW0SO37I4bE8NQsicjmxjNTl4awKh+jslE/BmZGt9yBIC39XKmq5XOYBfW1Oxuj/3lZ/CeCM2SfQJgBZ4B82Zf12yuwCy8s7rS5Usxiao50c2E2e26bQyiamKUR+ymIXgTdKg/bbPC9/kYex93114CVddBdXH+lWUQceobyp0nAuQzpJDVVqnuK2IWX10bSr81ndLMTkmNBkzK9h7MIbvLNrlmbu5qK8dNYwiWyoyghE7nccbWzlpBPGBIQ+xOGInRyNBKgqHEHHgeYBrGPYLB+Ou86P47lAlfEmaA2umu5HwJg3I2qJR23vtYSXqj93KB6gdGMaHvpnTMhAKffmT5C+mm9IJ6gU6pcppCs2EGg8rmlD2/sTCfVmfOeB76CQCStMUtqsoy4enQhhscV3ixm+XmWBGp8mgRxDxYWlJwFsIgQ1RaXI/eb5FARrs+ETpxJ3adhssmp9GHJhaKCZGWMpioYqXRb6iat7Ubqe/8dh0NtLRVBUxJIwCvINIzLUuzkE0/QBr26D73EqXmhftkZCyiYe0u7mktg9vh0XGAFwFWUTQHzwpSe1Nm6ezsQnrg60+n/+fjf5YuLwFuZ5BQGlavOm5t3y0GMSDG0EMpfGI1pMFMUFBGv4VL4AY28yNYCsae9wIbW9ixtT8Vwk7HxNg/dFKtGNXUOfYTsTaxpwoBMsZqU5vYZphmbI7IJ4lqZplxwCTQMLSBalQZUz8Pmia1gM52htFN0/CeRU5kTb1JuxlIL/TcTSGoHtvEIMrDvBRIeS0mUXiCB9XJPTwizPUttZVQNKSqJW9p4SN0Vyo4P1pwIvMcRZiJVZ3U0p9e6UlfXu9LT26S4ceCRQDQEGCPjoMwIs1KQKCus+FWb+E+i/j+YF4OCPJRmdrz7uZeZiJ8aZyBhYsjxZNM1fa6WQvJTMVjDPPATMSgVEh+X99MMIMxAJlF0vo7zonfuMSYgyFtvAENANOD81e0cWpoJromivHNO6vpfctfTSf7pEmMjyhOQiXaxyV55QVo0OtCkZJrM/2xWQsAACAASURBVNIm1E+DVniYD/2ypUnRrlFOTnkLtZH9rlZtdR2Jb6ATJiHGkL0IbpjrnRWMgAAtQ7QOR4bBxPcM38VrAeFMsbH6luqKk1DJHGkS8mAwn6PD0iSEi2jyaAHQu0nYtVy4YlCbCwrJnr+YapOq3bDvuO4hkFRjCQyCOAfuATMGZygJNtybDM7M3NkHaGUaD7EPVN1eWVlLZ85dTL//R3+evvz06bRMpzMkNZ4K3Xdc3oyFE3dJhqAhTcnMkLtzap/wCI0Lz4ZMHxe3NVCd15wlg+vrNSj7EQyJ7fGmoUb62VsVQOU8ldhHVQYBTdmAzcIlWiXmY7wneT6wlNipbJ24K4yFm8owyuAmoDGYRo3KZHoWYmKCZltmjkebhZpFIwy9CPddGER1vF0ZxG6oaJ4d/wqSadckqgBjUzXp0DQ4j8VdWVr1pjGXJVbAGy1+IlUAyxNUmlLu8tvr/bI4xL85rShAfXN/nQi60Bzsv9eFiYhYQiXXgw9J5UNzWdImJP2PDM0mL6iMu9AnJkK49EJzMH+AURRginNQByFapH5mPJxnOtexRPTZvoRBCGn3hoJRQGOF0SB91X9hS9oQamPUT+i1X12Fuc0AhsELdD9ccQRbDWaPSh2moceoSVLdtbOWfuzylxTue1YMYlKmhhgEncFF4K4LKSayKmm5Lq3CiVwMwtGViruASehZaJXXi9dDxE7yFeaTa0BIqpuB4gVBtWYuwC1gFkQ5WhfTi2Y5aBpcm0+JhxDDp14mla54cKQ7xVzsTpVrdlBZkXJ6ioldcfbq+txsGpFUbEjl7x/eK8Z2Xu0DtuR5lCQfVwCTAeUcqYnZwvU1zxS2MdlkLML9MFg/6lUi5WHaaBV6zmW1ClhaWE0Pfv5r6WOf+Vw6v7iQlukGZntUcSbSwkbe8I50RUyzR4FdNqOGFOCloC4a/tJkh9J0TQbhHBKwAvijMCRC1jVfBJ4f1fv3HexJ33MdAVTs36CaNunM+EwXBceKSNtCM2Yt2fyI6N8QRmYqTRHH2cFcAjclQlT7SJrWoDxaAJ6lNmawDAabxXY1AAPtN2sWpuuKttOpAFiD2A0VLcyhG35Qvqv+9jN50YLYeFESbFXcfEXJNBQcLXUWQ6BCWITVgiNE1F7p+sw9QaaX5Ef/gzPr6QUxivtX+g1SDmuzUygkQnq205oFPjcP6Y8UsVjzgwd3DjUsBGN8x06LRYhKyvqDenaAaH6EzDxKNJ21jUj+sipojcNL5es0XaRgIqiN2ojoAlzMdSLyfYtmtYVaDGen9iQakM4jPoLytGxEnLkAm1mp1/k76YBOvm1zKf3A/L3p6OiCvBp77Sok0MnSXd3LeaD17WGZHTNu/4e6b0BSn9P+r1ceBepPRpgwoB5MAkMYu1eSM2RbVowQkXgwRCyOf9D84Do0Beg4bGSvuXdZUyqiAWIC+je4irwjjIEDthbPSXvYm+ozl9PglADCoT3K9pQpQ96JzJOBgyc0X2AemlaK2hSi196BGN3GzxKZtJAIa6cqlzk23iqH00uLlPdkQcyS4jH/8eP3pOcuXUpziqNYJeCKNRNTnbj5jjRz0+u1hGIIchf38PwwCPVYdQ8NunDZe6E1sWYZr/D2KqYia33Mxq3CpH76+v50xz6x+7L5y/EVYnS2avOVw/Hze6NePjmO8f5CCGWvTTvxZs8ZT46myX6zkifXt+Z+QEVv3PMEUyXrI83zu3gXK4OqDE/PfC0vRjdzY1cTo2J3sQS49NalLawtroTJYBdRhLyae+lpkDD9qNh29WSJV5Yhq+QNodKPXFhIv3VhMx3QA3+SOqkCkzb1PXUZo5+C7F02sP7u1zjC5oPIZZOL2LYQySbQiG6k/JnBR46DcTB2iILNk7kph7MJaapimzszNNYuzBFwEr6KRSxZh2aOXl+cglkQ6FkZB7EF9Nzm+wF9Vrc3I451PVurnsrP0Jxs6H5D5j0UhQOYk1tU7ymzcmdjLr178f50uDadRg+qi5fs934BisQI1BWEROGXrYaur/oSGwuXTVR2pGnz4D1gzL3CKvpF+DCxrXWp/+AWBF5ZlVUncmFBzviESRE8hAvVZhXVuKIYDKXowuULxQT5MLcmUggeF2JurmOzROduymQhcAqAdHP2TBo5clJaZT31q2AME15TPseOMi5D2FAcJubTa5rt9VDZNW6HUmcPASfzvbwg1JQg1mppcTktKk/kT/7TX6YHH380XZagWhXWhQm6pX3YJxfr0N1vTwtjNzrRTa4gMQjhEipu66IyuNS1QKYDNkBZ0AwcjokvbeqZRvQ9wPKb1VfjH71yLI0BUhAKjoZRBDj70fsoVP6qJmGFNJsBVfwvFwtoahaFaRRNmzFZmFn4IWzLtS16xSzk3WLNzfxzxfDM5XKKktesaT0w1g7m0aZBdGMI1QF35TL5w8I1WcQ1IdGrWhiKezRde5aWHo6ZhDtJSSU18AKX80pnJpIJJVBYAZfCnv7NE4vpYamMh1Wy7bNrfWmZoB8/T7b54tJ+EaGI7MRuwabfVFi0ezfk0GqYQ2F0DknIEZFMWi8BUxATY/DEYzZQ0Yj7FHtUuw9tw9yZ23igLVtPxwaSgD1JViVSXAsEUaGFULg2g5vUdjDvsvYUJhJMrKbvBySVrF8BhmosAGPDel60+9c2ZtL7xCQmhhbT+IF9AiFVxk5xD5amdL5C3gIGCrBbISVbUY476gBGkE4faD21IcgGxZORa3OyIfEqOFBKBMM8OETZuA+BaYSxwwDo76nJQiuAqcorgmuUDYsKb2aKGUDxG6iKXJBFpYCrdmaP0tbrM7PKXMVjolVSK4ABZVeuXVFQGLkkBE3p9468Lq5IpfloIFB0nYbzL0Tc7BUzZeYGc0r3lLZkhoZXA8ahISwvy2UuoPazX/hquu++z6eLs8tpThGX69SUAPPSsw8duylt3/VdaRnAcjiiK3cUmLYzJpMLoBINAubmGBc0iZzli4dFuA4Cg3HCzImK/V4VmPkHt4zLBAlTouAKNh8YVHMPhZ7g69pcaxFq+Ts6wLUwhIJh+OCsWVQFdhWsLBqzLSoEp+uKBKNw7ouV2xZD4ZLWeCsvX6NqYnRDNF82g9CA16TCrcjnvSUiM3EHe/NGc3FWGANaBCXezRQAHVvZgozNEiwDL7brdYkLVxbSF56+kP6wsSft0X6b1Mb79KrJWMlO2GJuDh/SHyRf92CTRBhsj5mJ04Ix7ZD6fB407YkOc4G7c8WocRgZmbFw3vCocLgStcokBVF7oqUixOWsZGeNxJoFG9W3grvn39luto/dzDIAVRgZRa7AwPibCRzRSavafFP6vWJmk++jwe7TmzfszKf3Nr6WDvTNplGlM+Op6BsmhTsK4No3aHeoPETCGwgX31Bswo7MFGsMeIIove9CtCS/RcNdN/aFceQGv75WZuBsI/cAZcObBWpcAJV4FfA2EDBlFYmO5AJBcVEK17DGwb5YFqMQEEgOB6nyBqfRKphuMZqBfQcd8dmnuIQdxS0UbAqU2FEQXmKZRjoeUNhh4HpRAdxsgbwMaRGkpa8rSGqJQLuLV9L/94d/ns7r2aeXtUfFQPGMAGiDx0y+8R3pwsHbpfHsFXOQ+SUTY0cAsAvagsfAIKgXYckfaxoD8W4xHiFI09thr777oNJOvv2ItDGUmuyt4HcQeMYiTKCxtywcmXdoIT9HrF+oHwFwZ1UkE3CTWWQGVUB9vq7iiU4oK/fgNzEzRODmJsah/bUUh04e8JIMospRuv3NwDAD8D3DIIwh6I7FbsLRG1IotAZ8vkbS/SDRAs3WOsdBMPrdLynX0MzVBU6BQ8zNL6ZzF2fSM6t96eN1SRY98XER1pfk1SB6oIb9bgneZ83BOATcG06pjblCSTJeMAcvUPZrwAAgYnQ8g4IWVyGZWA/EF3a2x8WfcgFKHeYwFppFd73KJuPN6jYSF03BXD4vMOBV0TKwgolCNHf3RBhwQstwHSlCcrMai2lG5ueCCPCABrGqgYFV1GBiOuZtfXPpvfWH0mS6ksZVKYlaDxB8MGSAU/plSlMQ01hT6Tc0g1UFRPUQGi3pPUivCzFqak04gxHvAWX0NRaHRhPanpmH07B1TQq3mDQcocoOJUgBEwCeJAbB30wfKrqL22bMAgkMs5bXol8gYYMSeXgpqNatGIlemSyDaldIOTiHcmu++0l7lwJPfMsW+SYuh4cUDFOR+hAwwkF5Y1ypQsfxGRrFhvbjosyKNe3PT3/qC+mRRx9LFxWdu6w13MDUgElo+OPHbk6rr/tv09r40bSlmpW9VAbHPFJUJfU/dzAZQl8t5BmaJZJZH+OKhpETk3NAazOh+fugWh3cuV/VwnSK3bGw0swgXMzG/CVaITrICwzOTALPSZg1NqXQovg7tolfnQBjYRbR5qFgY3GsHSv5Va5prV1fDCnwDmEcQi0OKqZO+bvn2efP+SvfPA+gqjV00yo8SP2ALczPLciu1MJh1+bEmgLeRYXj3Jg2u5gcGwD6Wj73b5rWRvTcBnH6+gfToXIRLxJxVuUBmVvZSI+o7smfbQ4qq7M3vULq+We0whDaGGXVRHTrGhiTIje8PQFrIvh1EpTQFGBcLKzjI5hL4KoA2lzIFsYgpNvMAc3HyU6YIxHQQuIXLB/NpM5icM2sBgb4hAqqX/q8pO84yQt3S15oS12rxxweCxNSIxQWCs+gno7ob3CW4fK3r45bTUzQlAieoULNusbrd5bTD6evKdnrQhpW7kNN1alg1IBUPBwaRL/yLKzmSpPgPdKZStjMCclWzkAUjsEx1MCkgIw1DPpoitBtZrjoLXPnCYINZ0BOi4rmQPEYfQZjdnUry3Q2LaYBG1duSExDfbSl2IgdyuojvTDrtCbbqikxoIIsvZhLMHenXzOd+r6Ppsd4XMQg2EswAjF2OoOhLfCsaD9urqN7NDCDRJhry6uKpdlMTz3zXPrMJ+5NM0tLjotYkduzDoPQuRtiNvtf+3fSwg1vTkt7jkYINrksY4rFUEf2MC0MFhUq8u+QzpiFZAizVjvpsNZjUc97m6b+tUNb6d3XDafRAcDHbHKwBk0gEkyiEF0QZ9QezeY2W8krFKQZtNhiAFViLkMrIG03rJDT0bQKBtIvWxyTA4yiW2ewponReu7gWryqro/yvgyIiV9RBWNyJayWZu4a33vqwlTgYeGGSEqkENoBtrZj0wN9RlKtESoLcKSN3wAc0yTj4rQuwIbkc22+Oii0GMjj81vpd5cUdqyhDumaT2y6OLwJfF3Hy/NjBkHrySG9X6mYEAUZNoOgxFk8bZgAKAwsoDar3WZsOLQeLTybiUK0Nl8Aw2z/Zs5rxMcy00RjBMLgRFzdJfl5Fq6XtRk/Wy5F58oK2d9OMo/TxHXGiP6HtwavrSMsrSo63sj3AYSFkSjmML1OLPOHe76eDqfLaXRqIipU473IfTdQ96Mfh8bIfPh+ehbyH5DGFLAtm1HEhelDzEMNbotbNJseYdhlvz5xB03Opm9clp5cDUKThSWw9q5uFbkJjrTUOGyCYBroeErqs1BbKmS7TdUpeS5qAgh7FJa9I/ymVxpEj5KtAEkDMA2mgUqHJN5UUBdxICwkQUXOMDURRkwNWuiKGOHM/Hq698//Mr1w4aIYxHKaF/6xor20Rs9TGMzUoVR7yw+lKwdOiikcFJMgmUsBYk7mysVz8/yE/BBxAY6zT/XBpLxDaJNjerOm9aFq2EnZoTcIuHznsYF0w5h0XB7bEr5QXJHYAYizN71GWXuwkLL2EPuopQy0LtCJQVhzz4BgU4vPt6uaHjb10drh5QSmSWsn1DsyTosZpfGVSEpv5MLN8t+dqgzH1DXpM1cEeqHqUp7Lj8Y1g8OGuzJ3qYYhYLuzucQUzOX1PQMBeMJfb0lo11kk3Xhy8gNFk1kIrOXqgVFgyjwx20gfU4TluGb9rCD/M5KtA/p7Raesa6FwE8IsQnXC2ScCz0woCs1Yu/UmLpveeQdmGkTshzQ3g7KGTJJXSKgepGAmMIAzci7sYkXamTxwc0IQZkN5kfVnjvI0QCQJ2SsGsk0iU2YIPC5lzgKH0BxJqxmxiROgGwxij65Lgtec7rmu8ydl6A7pghN6njt6VtKP9X1DGaHCJEbVaUsFaC01qODMA7u0vsbJ5kcqwggk6cEnCJ3uUegxnbgV+5wayp0gClN6urwkijBUjIWBVjfhzSXoIXLMA3sQ6E1KWd4wrbb0eYCbIf8Yh7tq6Xnc9LchTER7BuLeUQJYY03MhcI4+pzaFvQt7Zs44jkHJ2CfADS7YzgmoT7fEiO3OQEwCd5BPAQKCzETjIFzpC3NL8xJoK2mhx87lR5+6JF0fmZG2ISCqdY305IE0gZFeXT80KvekpZe/Z2pvv9klOWnVR9mhlLTTUlx8bw7Q+tmLUfBMjCE7J4majZWbFzjuFHTPqP5/eCNY+n2faQG8F0LJDfp6JKkFPiC+s9uZwRQAe3NIorwzjRREeS7eRZLv5Cgz/D4FY3F2opNf1yjoSWjcNZkUrWaQFcYxG6mRNEaIIwFAZCrcls6ZhzCNyWDWgdvK30k0RzQFOCGNWxZfqxJYL8GsrvhMmjBIPiJ4ibYXJmoMrc1bpANJHNuFh31Uud++fxy+sPFmgq/DqZpqalPqJEvKi1of7gHady8ky7ivjcewLkQf7gTDVzCsKyxsIELZqA3TKbJMo8vu9TsJmUts8eBjYhc9rmxEmYUXj9sT9Zc7+1OdAAY84VWRO/NrLJzrIFWPb++dwzEkDYkbj/up2cdF0FMGNiMcSvz3SCYhal+9jLn2qC3SJP4hwOPp72NcwKilBAmVL5HFZz6yIaE2dGsF2bpYjBIijCLnNOg6tOEQbt/pXmixi/zTsabxh2xDeI6enY6a4UdbYWINUPdJmgKCeamNBTQ5cKhjXl/sC5oLzATTtZ4MSMBNwF9Xb4eQlcvT2m+GovWU3ESDsoqLk+0N4QJvTq4ls5F69zCS4WGAWFlZkRzHdZgTcxudk5gpSIrv/HgQ+n0BXWGV+7PvDxtq/JGraFpiEC3YKRv/ZG0fOPr0zYh6yRx0VOVkvdgMTIVBzQWCy7dxH1HtCLkudKEAFY+ZM1X66OFR++4QR8Oa26vSGN5m+rWvf/kmDXccJuzJAFc0tKhxEh4XVhXe08g5KCdpjWS/ygae0WuNzX/cm2vOT9Zq4i7xssMHM0LV6jGScEdhCOh3WATxj665WJUL8LfBDstCCisS+K7Fl+W8Zb2vkl2VRpkCdMCdY8GKjAI5pPFgpjWlOkXPuLMgU31rCgBQ0j2rMKzBnmTFo2ijCs2drIEuF8FQr4CcCniWdZ+WFRq8LzOdBagjpE14oVcs4sxRm73E8zItE/6LoxJXJwNpyOQBgbBMjPiQJiIw3mZjyaDiFBooyZwZDMgYjHC0DDR+Pl0H3s0AjQNItJY5LYgdNe4SJ4QtBs8KChkYCBcl3LrbEJa6wYzUyCQrjvAuWg01l7k7bC5kdJbehVMlR5Mo0nBVJJ+NbnsatrsTshiXERGgqtQWIbhQcAGHjOmYKCMGIhgID7G40MTRPUP996OKmiL0xj7CdONXAxmg30hs4DjLU5jvZomaCyC5oS8DRhnuIQifkJ7DLewtJ1+YhAwLWTqmGQoIMM6uu5EmKVsfPI6SOzjBfZijqnrWzO1N0OYg8zhi5cX05OPPZOefObptKBIy8v6bE4BfJiPmwgtrv2av5s2bvuOtH5IPTSsQWjWFbXrAr4k6GVpznBKsfJ+7xs0CO0lMT20kZJWiHfjIIxEmMeaJuFWKSb/8IaRtA+/KPsm5E8IML8Pbbm4HM0goC+YH9qkA/fyt+YMfN+i2AJYFoCzCRmw7yqMwuZMxiM4ZsDh6tH5fYv+KKLbAeX6XBVJWSVC/qYHwdwccfSIKyRC2L4esE2G7J2gPkPGFKxBiCtBBywSKdwEzPDgYAtlcN54SGqIKL9s+/uD+B28I6R/eejq+avaHPd8/Uz6wtAh5Wb0y8ToS6e2AlBguJgZmADAdTSG2dAFMUO2xOEZDxIaiGBAPu01Ei8sDaXaaxyYRwsY/PoMz8FmLhbhEFZCnlgofe30IS5iwpfUc4s6GJPugerIPQArs+QpDMMu3iBZ/89AqkKyuSjXJgzb1bL1+TBgkq5PEJVTxPVQPBPEuSaiGpIngorVPPcxnfM9PdPp7/Z+TTa9CrNICtLiDylIoVuGYVCYjlf0qmCecemZwsjToPpUBmW4F25pV6bKQW54c3x33Jp4ItBJkJtIqlD5e3pE1DYxWnko3qxFNWbKtLd6tlUrEy9HDY0GHiNzB2YLk9a1InYlkvTcwYtjsjaB5tCj+xMktwneQ3k8GF3ugs5xlAxwbI68GYReP/fC2fTEw4+lFy9dSAvKKJ1RsmBd2ifBU3g7tg69Ms3c/UNp5+j1wSCIqlTYdSK0n6JA3rTMjVybniIAazxpkVxHbtAy4LrGOa5nJ+uTmRoXc7m8KpND1zgjM+pfqvjtTVLW2DJsFgRaNcqyZK1WcYMikJ0unqMkq9pDJ+124hMFf/N2y0RXrk/DpkHcx5pvmO2m9oA9NXgxspBoEmnhQusCIlelipVUVfgipgNSjDgGg4zGFqSSOLsS7h1JS+RerAsrKNWPvXm8ukhb5i+AK3+GJsInRVq1qV+FWWTvQh5lE8jR+0WN8b5T0+lj21PpRgXgzEkyP1eH44Z0HdGDUhdyFulu9S8oMjSIjBJ7IZHYks64OvWyxgBTQ3ghOfQbv7z3OcPWMSRUsUHcD8Ofh+3rlG4uY2Eb39uksSPE2L6vSYdJCoa434Oevw9Jot3m7E/Ggyahaw1rXof1e1QLyLNwPpgEG7OEmqs0jJvz7NExR/XsP9xzRgVnHk39YhIjqhPpUGt5L6jNSEEZ18IiwIh6GM1MTzAjMQtLZDw7hEhHLgaNbsi3CEIPzcJqPlsbRlmSECgqA7EI34hgs4j54BRrVOwTzCwHOVhuho3v+SK3Q2YNx1rTQEshyzQmnzJz2PCOuXB/UQBsAreiJZ/D3FH35c5Fy9iUidQQAwE7w6y9eGUpPfv44+mpp06laYGVy4CVYiJkDdvtqWtsvuYdafrV36EmOwIrhb+4IzhBWNTDYE8hsnkYnt0YVHwGwK0MF+8jnov1H9XnA3qLK3RW+2pei7VP2M+BgUb6iZtG011yhRqzYf8gCE0HFZXAk5wlqPlraPABMOb6EbAYmCrmayb8klJeZQZVBlJlFmZRnK9rDlESQPcxwIvZ1o1BbArYWZN9tqmFijJq4eZzaHTeSFZBcqBNeCpC4iyJU7s1WrBGv5o4Rlafiv0V2B4TG8dAWEyNbZ/YHaEWVVSMTiCV6yPBZ2aX0ideWEwP9YynE2OD6WmZQzMKN+YeVI7GPsRPjqo+bbMjFgGiRdGtRVsuSWmksgchlTOYiBOa9HxIGetz5ABwiAgR5Rclg5oPo7rGKsVsGbPOAWwyQ3GSF0xDo2ADWtvIhijX5km9yTReCEtMw+YWcwLQmyUXzw5TsFDXOTC7CY1hGMan35fElIdZZB03Lm1HDaHSD6bT6RWNJ1TgROV+VZmKkGwHqsnedkIXxW8Jc+Z5iLB0Y140ASpcR/etUHN1R0BNajy64jPszavbXKNSXcqoLo15mUdqZrJnCgNAI8icwslVVme86qGys0rsHYBTZ7oGntTyEsWeAq/A9HXVb5kjECrBTw7acoBYZJ1uEjUJk3AlLMKv19PpFy+kb371a+nS9FyalxaxLgazqlwfGAXtFdYUUXn2b38o7SghbmePMjwBLPGqgInY3Ytnq5ikKHzh1h6WVjfkZ9iWa13MQuuAXmbES58f0PM8rwC/lenFdOtkTfE5m+ndJ4bTu4+PqABS7AHvef6facIznPmDvymfZ8yuGj9R2haYRgpT8bVaNFRoMZhb++d8F6ZF5NHYaVCNpOQEzIEVAZFwd3MVFjODjEwKG4UyZqCdEdihQi1kaqJpYEtmII79YJsfpSHbP7G0oUoVDaD1XXDA4snwxGRG2nwofxYbsnBLZ0fqHtiQZy7MpAevrKUvb4+mCZUQe05CcFYhxmRLEmA0LAY3J0mD+bfKHiQUG5BS41RVCv2OKk9r/GgC3ZBGG48EHwhxAdAQqa2Hc5COjhnhb5OJNoUkxKCO87nmb3pO8kVQj2EEmidrGLYE0DjC2+GeoGYQAZ5Cea7g5M1I0JWOp6mN1FQX5Na5+wyuYrIFao75Ubek5goQ27aaz/bL69FI7+l5Ot2cnpVdv6JalaMyOaQ2SyugwAyMn5DifhH0du7KLS4RpE91KvAAmD9yC8nPWBif3bEwEBaY/IyQqICHkQKuZ3JXMEPjGZRlLxF4VZGQ3si+oM2T3hz74n3ndoCAj5rjIrGZW4rewLwBKiXEKHFHjAVaxaa8FYzZpQkhTTGnDWnCjYaiR5WktkSWp/C0M998Jj3y+FMyMZT9iitU11jT/l2nRonWbO5bfjDNHHxD2tkrDEJaxBbYCxmxxOyIYWNyAiwidIJVCiMCuNZngMXwqBXWRY/HbAIAogEe1mJ9c05j1vqM6PkmNae3KPzyn79qj1z24CoQbQhL5qnTxDBwzL7KQrRoDt6rzXymQmnBHKr04yBGs6D4zutZEebQ0wAFhthn+rwJUrLhVxRUQqwBKkyfFhaVo5gNzjiEc+pkftggawJe0BbwpVcJ2+pP1ghiJOyhiGb0gNlwlT0SnCweqqUtNNlmdpUFc2heIzOKmKAo/b4qwOmZs5fT04vb6VM9k+k61SF4kupGfK8NBZNAMjP5dLhCAq9mLcFKg37mS5l71se6U7gVGS8SAfcshNCsEuV1pAM4lasjeKcJAAVZaZNkxN/BMhgO0hEcPIRLMDQ0K+zwBmMwXJOK0fAIzIZI5CpKB1qCSiE6oMomuudUpgdOR+WflgAAIABJREFUgKyRUAwX1XZSx92oVn/vT4+lQ1tnNc4N1UTB1MAsFKOnMTAVjJx3AEPIcRwAjFalcwyD81H0N0zfXF+z47gKcxKbQ1joqPqO9XBtBtT+3AcU4NNgNtom8jY0zABx0RDCVDEzstnCd5gMFMsN6eodYduO2QKTYP9BVLoXe1CMiSZBDXUip2AOLQgbuEZFnHi9aF6M6ry+tJGuKDL31OOPpIvnzqdL0paXFOwHSL2M25PCRQOT6dSbP5Q2pHGl/VNpm+QtamkC96PVmbNmrZdp0rAoOLym54BRoDWiGbPHmCQYGpiFzQ/Ny6mVKBgzrvk+UdtKo3I1/vgrhtKd0ixsapgmylrkvZ/3f5XgmZKicTucAMZtD2OFwDzFLdppp7OsYcCoMzPhGmYSPOKp58/IlNtUYovUNPv3Aeei30JUH0KbhDlQM0ChowppxQSB0xKTgJsqwnpi3TwQb6LibmJZJVmQns0HjIO95BBoRa0yAwk24P83VSrv1XAVlldBYQu3gcnNzC+lc5fm0pPz2+krw/vTDeOD6WEtxpzG5ChL/R7AO8ACIAG06VlU0qyJuMQcMVHAqfUdOVmousQFrsBYWF9dB6scKX3M+0W4h87l+hnTNPePFPRwtTJDBDyhdRBGTa6IJYEJg5gIDKWQHn5sB1cEPmKNy4BwSG+YxbAuOCmiRYZBtPgBKDpDcBgzR0AXoU+TejOmsRxTA5sPKm/jSFK6teyoQRELGAHmBloF692r+HxjEaj+mB9sNO9A7MvInzFhEyKP14E1ZmwsvL8Lk82aBECtw66jAhRz6gbDWUW3FuFnjeeNY4JpRCMdiAwcBAIzuwiGyid5a1iDoP0eFhs4BMIKU4J4F/I/wCocIyEzA7MQHIE1VY4GuNXFF59PF55+Nk3PzqUZvV9kXxNnAxMRt33uDe9J06N3pK0pMQaV+qMTl2MTBOg5RgRm7vFEyP0+TcGamJqpAWxCAx2FUfNM+iFimz3DAyzp0V5YZy7FbHTvo311eaV20vtuHE1/69CQ1pIAOcytlrZgSys/fIl8LBqC0xQAFRHOmQkX+ugEJDvNdk96LF6sJ0JNuNQQ1cS+/vATCp+nWWxsCMcvuIQ6jCHCdQeE4sJV2IR1uRbrUuPYmLHu4BMFuGITFC9E3NMqETZ4frAeQB4WGxWbAWXuayLw3gqOW8UdHGtgl0xWe5rqVWzK8goG0kjTc8vpufMz6VHVj3hcBVVOqjrQny020hhlySgjr+eE8LFVR6QubkCsEJTGOk6wje6HA/AyeIGWlm2K1FyX1AytgqePzU2NS0zySZ0PWMinbo2n62/o16K+px6zXaEERuVafGzqmlQEmyOaBKQvIVvSdsNmNdahWXHsA7cK6cpmxIWML30PRY9YM917UdeRZmw6HZbkREua1E4lqm9LY9+ndb2tZz29X1Wy9+085wjHUaWJU5zWBVAUMdiH/YKa7DLubPMclls2Jb+ZH8q2ORYC8mUDZ40ghyPb1HSCnCfZzNDaAN/DdHg2CIzzpalaXYb489xYn/I92RCUkSPsnlgMzIYCFsN8w06GQ1AezxvfiWPgEdSqJJpSx4gz856ffmmVCLV1cfMFeTAun30xzZ9+Pi3MziugSUFV1LSkcLLwiOUDN6Un7np/Wp5Wle4bjqZtxZNA5S6oIzsdxH9Az9NwsMu2cmbAIeQ5k5TAjMWDEe5jaXf6DkGxJ2NbuKMfXSGKU39onXtVv4KgTXDeV2rh/umtY+mg7F2CwTxPeQ0KfuctUeiAfZf/LqB/lKwLCKBqjsR1QpPtfDUZh2lQeBfd1b721Ue1B8NkaMYwUGEIhmH3VriXUN/hxJHJF6qvtYR8F0uXrCc3M9ZsVwegxHg80LwJgjMU+ViJLLNqFRfNSmWbDRWqaLyK16M8aKhlIb1mVcrsrBDrLy9tpxfVdOakvBufV/U07HQI0cSk8QHuESPBMhIeC7FhhjjfQZ9hUrjWpR7AfbD1H9l7pH7DsXGvkU0qeexn3dDx4Z2hVkAo0utoYfoD3IOnQpOw2unEMH2Su5BzsMHUbJKEvRjT5HRwXGu4ofQBDA2XJ94SvEqQmyO70ZDy8/VLU1gj1kKfj+hnSn/c2buaPtD4qtD1K776gHIO3NOT8vlcT2ZHP+nfJuAwBxy/4XwDcBmYCB4rlOVgkm4I5EHGykS4byRpbaEVIAhQYcEXfD3mkQ0sNuyNzSSAHOd19eQgiSNwDAawowjPeDwwm/A2xcRwWVzoxDyEWUMshUvvo7Gh6eYiyNZmEIBSn3Fzr0kwLkjjXDp/Nk2/cFq1S9bSPFroaiMtyLsxo5l85G0/keYWRlTsVlGmB1XXk3vi9SE2wioBgw4zDEOrpjVStohNP0oIAlISPWmNU2MGDyteDvbaQ0vU8mwJ2yHNw7hOPjS4lX785FB64z6BvNYKgy4KflCIPuggvIqeS+YsE38Ln2gxiUw4TQ9iVRB3FqbxPR7+xjMSVoFeWlsQuOeoRy0agCVFX7ytme38KszBAR1ZtfRAHcTh9YwXmwJ3lok2QE9DaJ7TUCPjAZEwRBj68NhgsdfbNInC4QzFmb9UtRXL2TgPCaKNcmV2Mb2oGgCPLO6kZ1QQ9ZACbx5axZ0Tx/GMeCoIj5X8cQ2GhlZjFOHkH40WJF3HWp5qcKjwKLpSbEV06j+pxSDQioJxMBOyUDMo76I54HoLWv91/c1mYSFxd7mQLQxI8wKW4PoEVkvzfbkrZocuZgmsxxvUhixBOKGq9KZJfTbKoRobgCXaypo2P6YQ5gsVJSGi/d7LCsnWeN7Ru5C+e+PzEuI0sNl0nAS9Mgbk2XAxYCSHe1XEhnPWrZlASHWAx/BcsUDUiQjKblbZ4nOkfsSom7nADDEJMF+scjmICqCTGAd6nYTq7TD4UNx9X54xuq1n09JUAjNBy4qFjASl0FIxObYALQnY0mcIpw2p8Lg5uSpBVW4eBHiq65IHtKg4n2XFRcxdvCTTWUGBYg7TCui7ompmj77qnWnpujvTpVmVz1OwlPXHcbFgMQiH3mud+hX1Wp59inXSdBh70H8EzbHHYOq424c1F5iYzA3JhM8r4m16LbSgUsavT893RCxlXhrrT904kN51TCn50BFkkQHeYq7z/IUe43eYfJ4mrsmcsnkMeFK5LMz/qku0qZ1kAdskJNb08cdPa67C3qBrMievKGce37E1DaZAi4Sab/wz5zaXAbIx7eXO3IuNW7VxjITmTRq7iJ886Py5ubq/C5ehmYj3S5ggPiwP3gAgo2JwV01WyLTCbQmSuSA84sLcavrsqmorSJMYELD1FTUAjhLzoT3gFhzTiU5X0nUntHdGQJmlTs9J6BE0BcERizCnDUcYrQuC6F7rLLRInd4IECjcm1Z6y15NMRIkie8T2ZfYpeSKiE8J1yBeBI1Bb2R/rmqzGAhE2wKbMRaABA0m67BrFtzEI+YCc9BnR90E2AaB71HUSLwcK9Ig7OXQ3JKzASO8Xg/z3nQ+fVv6urUFr7HMr5rrVcp8ALik6C3ApM1kuAuwNinmbDYwKT1V1hxc5xG2iUDQtYytWE8jAwYbJ8KivRcog0dKuZWIcI/DbNAoYqnxlAQzCMCSZDK+B2gGtMzh+RCZ95I3XKjMfGb3p86hslRYOCJ6BVOhUYj4qZqOx6OmwjQ8B9raqiZvaX4lLVy+kBYvnVOpunW5q2Viypx+ePLVafvWN6cVaTuP98qjMavr4M0g05OLY3JIO0UvLWuDu5tydPDTQRNq7HvWgFgJcAhcAYRnT2r9viYtAjOF5D075AlElDYzuT6f9u8ZTW852Jvef/OUY2AQIlWmYGLPAjM+x5sBowgBDPMkkMzMF6FkIDMYa1W4V+mriln0vHh2Wu8j3di9KGSDYUMW9d3EmiW/D6q8whsRqk/QK+9bUj88F5yU3TVZY4AbNO0iHxGbg8vBiMyYuC5gOKh/FipxutloMBrvj5YfvqpRlFsty4117rKYxMx6emhrIM1NHbQkf1DGuUKErO5FVyskvE1sLyIoDAQpfFPEF6XO0TTwb8NYAohCvfYfDl7iWk0mD80YCzC6Etq3fpgRXKvL+sAtLPW7TxdZ1G/U3mW0H461dkbYeZ5PgoQ4NqvVtuNBm8UcwFSs9eZ5tmBnI+qZtPc8VqVGea5GdSy1oo7J5vnBnhfTt/Q8oecle1NaEA11Vd25X5KSkGqYRmzAkPSBkrI4eZNZKHh5Q+3Pvgye17MCMbM+FjYwiKiCHaIwFtVJb8YmZNb6d5EhWZm2KZHNWe5t0A4iwkXc2pAwD29ypo57yb5zH1MyRvWekgE0LwZgJ7CKMvn0LeUu8m8oAVDuzYXFtKDeovNXphWCXU+zAgie7tubHnnNu9NRMdV1rc8TtUntBxLUiI6lapeYnPAIIodZGoBi40laP1LzAb5hlQgJvEpoFGQHR+6OMAniVzQlZ4SJkC4Q9Uo0JVQnv7SQJveooZGufWK0L33gxv70hj0S5LHxrcGVMGzPm7UDfgdc0BTiOWakuDOdZ2ErIRNRkFIWLO1/9zx56oI0wBaIGCAHu7KFMVhqsBhm+xybidMqXmyHWBqz9JAULFIm9Lh7NgvYRL5eNjh1Hl6AYCx8F5GYjMNYH4IhbwTfxxzZF77qoUr0WFWDwVe9urSWzs3MpScurmiB96Yrsrf3ihs8oixQ8AXGvoS3wqHUfWlRYxzTBCqnUeohXo8+ewKcFgwmg8tMz45bE6YBE5jV+dj+SHRcqAEvEGeBz544AYYMnqNgJkwKnbMCXqDPccc5PlBzS8mYGWE9iwLX9moh52BIBjKjgnKfPrcEYDnEtUbEIA7gceC9xjgvFQxw0vUwdP9N6jMSYo5phOqre9PBgbyNw4qR+Om+U+mm7Wccb9Av5mDXJ011YBKSmkTIerPxACYCmIK2PKXpWEMYGWsNI2EM3gfgFDwYRBs1Pbw5wSQQGl5EuD9xEvAbLYYYhD93bE2A5OG9gH9UzFE/OOOJRLiiUXJuNDgIobItrYDiNYQNM2Y0B7JWMdvIKWqCdZygNduU525DRDl3ScxBmMScEhPnddxzCn657+73pDO9atarRb1NNR6eXKul+oS0CdUn2VLRlR79DPNb4wF36KHFAAxaYzVIrGd3ol2WdCN6j5CKeBlpr5rG0xrvnPaeSY9YIoGWvWIaO/hGFZfUJ4CMIkFvvWkq/exJ7V+mCBnRLHsfDMLTxlqgmXUwCcL+SziCv0PO+phCizHtRbMwPT3+1Iua7tYCxCGtmxn4Y/N6k8SCFCyB5bPs7/BcWPqzISCIrBI2B5slfr5LgF7wY32OqhoYZkmsCrFbJJL/RmpnjKJMSJgxQehV0MV/6z/SeecVafnizGI6JUT6y4r7p/fB9QPbAi570ulN1LuIlRj0AKJ4DanUgi8cPLVXEmdWE2wpCefW56VVCtYtpgThtBuiQrYpZsmauNuQ5oAIO7AJC0vMKD+WztGvUd3XsRhIGR27IWIm4IpXQ9eoG69oRe0VVxQ+9gnVKaDaFOYOyWcww2Xdn54NBHCxXda1qfCuENjD/AxqjrGF2RIT+kwlY9MH+x5NB7fPKxQ7Om3BJNyNSz/9RFeSvs/aFKkDARcgJ/Zp7BHbg+Un1pH34c/POAF2Me5LPEf0vyCM21wianaWIsSuYuX7BiBbNq73n02ZeFksZfOC3JvQIiiSE6HXEeoPkCkmibeOcnPWIqqVr1SWT+tbFwNZEe4wf17Znup/OqealqcV9fjYq78nfXH4OguPCc3d68Z30gMCv7doT6g1o/hwTd4RnBsYGw54FwMczFoV5ikzQao+DLqu58b0YJwvSNM5QkQuAVRKa2nQOgEeSqAiGBS1SWTy9KrozLCSp8bGZPqJsf/YjSPp2xWmTdJviXto9fCIuSlOhyqduJgOSWwwsOzpKAylOanMaWE233zybGA9eXHLBLuhTSZN3JTFJAgijPd2PzrkNqv9rXXLmgazkJF4JCr36VBrzGKwm/IQYAZh8LS0B7aHkQwzqBIHYR0+NokZQfbJcx7j1kexcQOsWVMgzMzcfDotU+O0ioc8NDCVnuodSm+XX+ovlhX0pXFtaFNBxCZkL7PO1YVQ3W1SgJnpgrg+6YIFyISnAvcVeRDYlfaI6MZUoAacwr2FlgExggkYxNRnmBioilwDE29du2KfbnwFhqBRK6laxB5ZmzwDkgihPKr7Kg7MjHWPFhh3WmnWM8+GImYDgoCBwTQgXJ2PB8ah4ACZaDBIL32HB+a7elfSf9f71TTYmE1DxERIe8DcIEeDNHHqVxIgVArO9EraljL/xayL7uJeoKwd8ncAj8HQYaphBkRfi8wgUBHJAs2MxRY1IEzWirzA2abOi+09FGuudcb0CdEQTwpDMe4R645HyxmfeDpyQBWejW1MD0v3wJLQmHD3r0mSz6veyfSFs8rTEIY1s5C+tveO9Jnj3+quX4CyxArdruAmLK6nVKJ/i3N1X6KLlSntx64DzGp8g2ZYgUERJ8GLfYkLFFNPcXzpsr47pO/m9M1lFhyN3niN/hbAyuP0qFkSvSVHVlfSq46PpzMay81SPX7gWEq3TwxYcy0lEwqteupytHPcOc9JNjmcu+IYp1ZORzmuCQF88+kz8hyJyE1rLG7LBWhK0UdG2wGIUC/z4pinc452LRIOCeUwUSYgM4owV2LpfDy2q9WfFvH7GEJEQfDZ0DAS6wPYmCGNa0y2QUV9lzEJCruwGSyvdA/2INcK5pAlEUTOprS0Ik9EaqPCbJ+doWO46kmMHqKBdXqtXEkfm5HkxkwId4XVvH6pvkh3gDwnN+qeY6ij3Ct2qwOo2KjEIRCzsKJjxjXuhitSywTRNUG1F3TChB6cTTtkFLKAfpTJU6wESCKuRFusAKZkmTLnCtDS+01dF4Z1TESOzreHRdWsUL4FXOIKFa9YbDGAYY13SeDkGHG+ujbeGSpvYepQqq8X9Ucb7DwAlubuiM7/BwOz6bsaD8p7p1gBAZW0vrPLk2tS5i1rFPHgGVNC6mcTKqQQmqhtwmASBhUtzx16bTdnxiPC5GQcVJaSgcW6stNA4AFDczFFawcg8FbKY21iyomdQJvV9Y2FhavcwsTgZsTfGMln/1IaXfcmJwMMYlPmg3NHABd5Is6R6blGgZmZpbSgIKq5hYU0rdL5j9ZH0z13/H3thcis6MELoj21r38rnRSHflQlELcIMkPrVMwNodYrjqhtqFaogG2NCxe6NT3TB7E4mKcRO3FK4Cma5l6Zi8+JKRARa9e3ArqoukXPElLeewiSEXrao3seVSkx9t5FMY1bDtXSB04MpTdNRVFoguwK5BvAZI5T8swFkzDzBG/M2njTlKwIcNP7E8+cNwZRzIZQLZhc9nCQqoU3nDCrJV4gFsdoGJMcfmCr+Zmz+5h8nqsYITFYVDYSBJ0lhllAZjwtHYD7xueRqEM5L5g3mzzGAj1xjTB5MGkCnPL29SPos8zMitlB4s6y6hHOyK11ZmEzPasF+NzAPuUsDCpAZjM93giGsKr5AJSE2MiT53pEL4ITqK+sx09MA2YEWAv0xnc827qIl20EM3O5djaGNwWCMIgAzYtYCnw34BVIcUf6ocXoWWEk83ZtBgMkfJoOFmgdYAfMCRoCVaQAR6ldiWaCtlAnPoNK2eK0HMsakXPSwMVVGJ+uTyg2Dmy0Hjbanp7N9HPpdHpt7xNWPQfk+sTEMNOhazgl6SmT71knypZISuxXU63HafFglyh/MzehQQSMzxqx82Ndo8emflPyzoCjDhEmEYCkc2dD5fTxGVDz9XR/IiK5FdfjI57LAGpw7hhX7A3X3+TSrh8R2otTA4iudBZo4EWWpPLcEG69JMxq7szZdOmCXJ+qhfrszHK65+4fTRf7xI65D3U0AHCV67JfBPzWke10rwqPLFP4V8MeIzVcA8NrhKmxlBl9MAjiVILdAXWS/YmWcUob5piUoSWZMReRQGIaO64ODwO01HKYrvcEzy9cAtN1RKXsJmUabkl7uWlkJ/3IsaH0avlao+x+aPYE01VL2QVgnJmEY5tinQwDZKykaWI8/dylJkgZSkSouHadsMxmAuxw1pmLBFLKZ8UUjPSPWJQo4hqntP5iT4TmUDLziAeAz7GopeKQfbPm+GE+mJEwydYqSIIJLYLrlgw5/o5pwDUaGgQLDnF715ax5M2DP3xRjV2vyK11QQziyfX+9KWB/WmPFvqyxvjURgQFDUqCHQChtrGhHA2dT5g2QCYLTGyC+/HoXsQhYOfjvuT+qPhIZvIsFvW+VLhyCrhlFsQaJsiErjtAwd3CEPUwBNZAhmskHYngpySciMrFS+IqDJ4XZz5og0VOCc8KoLoE7qF5JBYCrQQwlAArvBfLOg8S39CgRz3X4Z+nZifJXrfLtv3F3m+kI/1XLMFp0+cSZBStze7PVkxEEHAp2luyOyOehbUDxM3qe/FmWd0OvMgBd2gZLl4TwqdHpkbTLc5R1KYom41HzPuDfeRIA1+vMCD2KAseYHisO3ERuRE0xyI1HYYdgVQwDFyAuBj9XBIUzu6V92JmejZdevY5FZm5ks5OL6T7X/cD6YmxG+BGDpLaUXYncRAIDLSBN0qbeFC237YK9BhwJr/FUguTk/mVpiiCRs+gnQFxDWQOEzg1rmpdmDpX7PRTZrLWA7c1Yy8d5REw7AVrOtDlKsgXG72WhhXc8rY9tTQtrehyvTfdLozke48OpJvHex0ZXFpN2MtYeRlftBmGazjA5HA7x308m8+9cEUKBOGwcHfuncmaBcMvixQ34Mjh3CCCo8zwLRla3DqwiaDLUPYCmDMKDxezuVFesIfwh0cUHWcwfY45s30YVYPDzue69iHrCnB9bL6AEsP2dGKT14OJy8yK++kcSwiON+dUQo6iQpfm5wRCbabzClK5rzGcntmZSG/XhH5spi51XBxbC7yizYMLEfV8Tlft04ZC8m5T+ZrxgiuYgUh6GAPJ1a7NCLEjcT+Km2tckl+eD1xc5H/YLNOZjBaix+OACUOkJyndAHYAnzVt3HFpG5GSzjOyFrCEkFDzBN7gvdAzKnBaoKqKx4gFoQlt6tgBfUcm6hbaiwrprACoZabG1Asrdz0LNgoB9O/pX0v/Y98DGpsqOgl4I7yZhK4ehdu78xZp1Jn9h8kZILOJOXTJ2EKsKZ/BQQlu4RyHXjOO3Eg37xE3FHJ9S77WqGgsjA0O0Wap5l1DiT7m0QFk4aKMKAA0EIRTMCReBkaRbc55yUhMxiIwH90nBGGiIQEEu++nxtsvU4Hm0uT0XH76CSV1XUmnBVp+5bbvSg8eeX0A9aoQTgYshV63ND7mf0DX/gER5u+e3VARqiFpbRqLFpI9S91UKRkyNcJzhRGJV4PxoT1Q2H9CP4TyI3Rh/s+JgaJVuttb8fxYWGu+HcrOHtHBIKOqvN0rc7JPrto3aA/fOlJLD6noyZiAzXcphuJth1XgOeMMTc0ga1gxV0H/xeQIDwfCUL+ff/4yVnpT5QgQqUnFVt852JKfLZ45OX+wHPbTs1CsTOibcVxevpJDEV+HhgFrYHFBdHnByWxalvOtPwbBBUIdTAracHORpoRgRwU2wtaM5jgxeGxeiNTYCAwQcDBXXNoQgS+p/DllyK6sSFqIEu9XivgFEdAJ+bS/uqLrhlnrqtirun5NREk6sDEXmIJ2Fok5VNOOIOCINwiVH+LHJx5ALoAg+94VvXU2lajJ/lxh0vTd3lxsld4KzmXRvykzD0n7rHFwh/+frzcP1jQ96/Oe7j770n26p7tnWrNomxmhHS0GAcba0AZI2EGY2AZcUHFkHBbjJICTckICKYpyijhVVJGEP4gdQjkgDEXALEICSYCkaMRISDPSTPcs3TO9ne6z7+f0kuv63c97To8i54xa5zvf937v+yz3+ruXR1dAi0CBpzWl0EnOBuNbUbjwfZO7xFIURK6TVoRQhIVmil6/r9/r0X66JVpDLnsVZt1sdwOW/tSRi+2V7XE0CesHM3hQssfvJaLhuRQuD4LCbUoIMsK6b4o3G1yBhGMPFEvOwIix0y3FAXBOL8vaxwMXVZpSQQzhQe/bMS5XaMAqFBpxJwfRUFZpFBT/y0lfEk5ogH0wo3Lwv90/e1oqjFWgXJtWhOzSKhr6yhOPtQvPnGvPzV9vT97zpvbxV38giW2HWJNGslTK+E0ylPb43svY9LezSb9+jXM3cANc61GPv+tCwr+1NI0kaSWqGKLTY53S6If72O1slb28rKXjlOQvCx0VBjEedM/cwFLGHlB0yOMKpUkb/xKqnQajsKXdq6gMfQYlODM11r6DLPFvOzOONVru2rDW+1FJ18YIhxmwCmDXXSFxHgvC0uOMk985Pt0FLFGWG4VZ8qsysGImdnPugHmH93JJj8MO5n+3KmSMaJjS+jFFubZciO5SdJBOMDIiyN8MNBhErIE6rMS1cf38bp3IXv6dd9Zclgj29O8VZFyTvok+z4Xgn4enrFLF55kJKxRLLGKm/Mb2bJvj5hvM7eoe+t2N48GraAOZ0Ew4v78QpViaf5f3NVtNetIs3BOr0G3is8IxdHtkFPELsQDbpRvCNKRb1X4DCzkPsQ2F8skwfbkARkjscK3Q0T0t0937qf3JCoRQjdnrFrk2oXX+O46WUuhYQESfkggKczwMv8nQJn2Zk2GylREPr51h/Pcilv6rQ58nT+IKlgN5Ebga4hAKiSMejadm8azORLA6AyuNugmbEu24EL5Xnasq7ansyiRQidSnnV7tZRRKvhepk+/f9iTxKKiOOSRSwtztbJ3ohfQR2K+ITlC75Ein09rzCCkJ3zwMzfYQjjRR5eiGPRXsN1EQSXlnTJ4QP0/vykvPnm3nyY146tZs+8t3/mdtZQ+rSACXkgTbADLCWIL2ap1h2HfzqIeIYX6UxJhd0/SY65CgAAAgAElEQVQjfF1fJy5mUunulWGrG1YdqGRKTzi3P8R5hNYCWsYEvcxMAQfzk2tfAlRFYj8eaYiwSTWy4Tqs4UovYPdJrDrJ+/cyf0OqVwjfzuH7fvs9k+2tVIuemaqT1LL2g8BwWWLNVQVslvS55xQQxXwB/9QyAjhhsp7k4tw6wFiCoQsOySM+USVaObagqNl1JVUBb0pxzSoZWMJMN+AQelmgSYjy/typII8yefZr2mPGOsgCRF22FLwMSVvdfcmZA74WdOVam4wMDT0kQJnN26RqEgBoCTBqb3OtkVmejMkvkf/8CRDp17N4f7RqJAIHwiaqPMtEKUOWqwoefvuei6hrMYr5fiR96XrvCMbueRKKXddkl4nasWoWRjTK4Xpb/Wl/TDPrNM7T7lNhw2uNZ+tBFAQex7fD/21lzYzOaCVB+DFyTMvGPEXiLNmCTWsGFXcP2gMHIdZUWWkUk6HpFqxsDFCJ8OC9TYlHTRbqgqD5vgJLrOWdt5fa9yMkpqZodw+C7hF9IzGrQdMFLdMvwCB8VQyG+Hmd/iGJMTqTAjKlnbL6im6CM9kIJi5qMXeVhfMa5teaKVuhOL3c3P7duG7uQPVDVVjk/AL7Wahd1XxRFpoq9azQoquqa2PERNozmhI6q05UN5mLQn8XcFA8YBNL4yong1947Ettnjb558Cszr3nx9uXJjlXz6Y3CIkxIha2BxDPsU3EDPdQsbrX7yJb7Y+X7A9hbgoZk+kYVW6kn2tFaOWKPUm3mbFnl/D6FSQ3PAbodNnuZM4jnlnHbBQQZbYXHpFe9QpU3jDqIR3Zv5T075dgDT+L0DhMeviLjkJTFGVugnesYS69nRyKH6AV/70cviL/SSdVz1JW3BDlSKq1946pEdOwtH6lPCtNNDt8Xfs1gJZe74GgtYXD5pW0rMzHIsy0Xcs1pRmlbIlbzSqjdzIKcVcOv0BoCZvqZdgtCT8PwVd7N4koT1fyd9M9+f4RQtEt+xZHgFUXOEQgH/MZ87JJyCYdhnbw3ZawIG7AuZ/cGW+fArh8GKb/+A79L1g9NbD6qg7jsUWd52aWaa45n6I1PhcrKaVo/UMV6UxnjbBEBMK4ZlMrQnJlEcaYp/eXSEySWoGBEfzpPGTM3VbzN5I8BeFKvBEsCikbwVTdhZ2KFCR2VDaEKTg6zSabeGOUYpznGSN3U1ciU6u6kOhY1t4svq3uF7ucd/E9x2ho9C03LrcfHf9Cm+S0qxznJ3KvcHD9c1q06Dj60waqw3+JPARtK1XetX5Ps4xQ2y811hLQvfAUrqHG4o698/vDPmaxoz0lIV/LNaU0QrviHR1ryLcENPO5FqO0RFDRzxNmFUfS1fCgX35joSQhTeuBEe4AUnr+6vUr19u5v/pCu/j88+0CIc9nX/OO9oXXfCfrzrOwIMwslabEpUZZVCtmR6yB4D+yotuDKJoPz+OAss/ytFmvq7wQfzih+xmqrwpgYYY5xme+i26xwPYVaOaqJrIT8KfSiuNSdVbqlpSfeSOELJmXRxAwd3Muivk7Pm9hGQ3oD5bSi46NtYe5uSegP72y0U6gIV4LwPkgxUgvhdDvBWS9C6EhdpUiwfPPXSeKUunNtUklIGpMJa1S8qyG2pfiZRnkConuBUKhmDcj9v1YGYUPlKbRH6/mrN4/nZmkoxBUzfMAnBxwivJFgyNJG5re3FOTWX2Ve/icNBjhWf05DjEALO/q2hifNtwXVoWwtuGS9fU1Mui2SW1WU+t67LTfWafhKf0Y1fh/zAEUd5kgxc2WNYu51y4DPsF99Otz4IqaX6LTSpGAuWgM10Qw9QjIYtqHIUQGY3s4TKbw/GqprxWxCUFY9DUiIbOBMxDWCs/cpZX/qMJCJJz7mFfhcyZ5bxWzWIKcRXMnMYtniUM41hldB8a1qzWGlWH/Cbtq+VRdFoWLWk+A03uc0JLTIVDA8PlRqnl/eHq1ffPo47i6fI97HBnzjA1P7KoEm2Q7BkjUkkhaX6yHSo/WknNDfT8v9pk6YlQlEbOzJpSIiMwfwNL069JkEe6O26iJa53mQ8oIaayIMNrUzEksE6RZZV96P12KHPAkTfM9BapCRXfEbEqVYOi7lGSO8+M+2yiNTZooPfHIF9uzTz3Zzi8utGuzJ9vn3veTbfUIIWAPJfZQHYWDwp991irUVhF3U2DfM2pD20NYAygLU+SZkkJ+lut0/8SorAaOkmGE6za84e/YO0zHbNhLRhjiIpXCqyMKaqyVnNNZDZfIDMwG3jANgZwi9VvFs8i6rlstitUQagPAlPdGMZvfjE90PZYJ42PeFhBOI9heigB59dxYe+sp3Mgnzl6+bctrz08IWhqGGsy+EhgB2lzoAIWa/qZQd6nWEUP3f0A+46qotLpb4usIwK5Zh/6LvidbiQ+EbZNjWo1mB8vBV7Zfiy0heq/bwjjCiG5OUqPVStpW5VPV0Ir5Yi5F8NjWu7R7fUO3jvx8Kj636W68ZkdjpmudxQaC4ldXiWnzHJNMnsUfNC8hzhTztQrTWg1TqZNE5ny7kNKvVzdoriuEDIGq8ROilPa79aRMH1Oo2N+h4yoKvKN81+QkQ2+rjGk8LazK3ZC5ZyQKD0vm7zn24jp7oabI+VYSqH8TrtSaML+F7FwqU3V9SlCuE2fXxDU5y/t5iLAL4mOOMYC022eNDcUJrq0/d6n9yqtW2303L4bhRxUQUwoIWw/yOy5ECfByO/pmSyfqSC2IyIayYpIOHKDNk7xE5I31e52Wh8zeqa8rkH3AU4YQFAzg6O5Jm3dgEL6v+5TNTeA39OFPqGJQaPGxYR0jJcptaTmAYFki4tDbnmEBHWzSUObK08+0Lz/yaHuScOcSz73wd36qPTFN+qIl8SmPLwvTmp4p5ngMxWA5twCztPpGrIj/Z4V2driru94z8yPRiXXQekvQhrmq6bf5t9YxEveFFAeUj9m1cZhQgHV9h3ryItaYRyqk0xA3BKc4Ci4xY08b/l6DbhfMqeDzdMMC1FTpH6IvZgQ4/COgfQRaO4pR9K24Hr9L+cEp1voDJ5jF49RiKNkt9Z7Ap0qIMfnrkQzRLEF/JfyYZDZrrVqJAQENgl17UVZDsIfKmhwabEbAK0Q0T3PXmmnBVzLygIN3BNoFUYNkoyu1efBno6sFUvOMMpnDvq6c+f1qGTVhrBK1Svn9Wh8pBuN9XQBdih17ENIha5tqP62IXefMv8e2j7Q/2JhorwLh+SytoZbxB9fib5aroE5SsNsPeqj9F4hSWJiPoIkrZiDQpAmqpWMatolRjnYC18OELAuonHmy6mAS56Jvrvug4HeTbZprWNXr0kqOtRB4Sv2FTBuwq55jhMRTt8S1He+4SWaKrFhglVqtxkoOB89QJ6Rrd4SLWaAqpi60WMU1fOG/O7nZ/vbkeeo1rlZmZTItqQKxYzWMUoc0C1Y6wgpBlpVmO8LwcYnkdI8qy+KwIGS0v3tSIc1YVNGQSn/+WTuhNRFjoKyLtN33btGi/SSv7HupFbRdLEyZJXoiCqKIM9auVKES5PyNVH1Guej/q28F5y3XMBeC08HNK6BHxOOf/nR77PxFGslwEhcnb336ob+FBVvJY+OeRM++6V7oGvqEdJ5wb7pV9ra5ifZ7C7Ty5zm2C5AhT8KAAb29nvGIgdly39oZFYazcT9saQiUkchGSTSFca3HELIMKKalpcAFd5jAzfBMjqElgcV/Ch+Vb+A8w/SmcHvHuCsS7l47jYBY4xF3HQebGNltv/j6E2RSkmpd7jlMiJCY1pIQ7dX/cCEF+1zwAE1aEdVBOkeFabp2pvdhQZBlGDjRCahNyoooAV5l4z0fokR9mDo6PRLe55TWdybp9RdfrZviMkWKkLyurAiJJkyVb0ukNe6KEvi+J08o9ArgSwTBhdLkUUAwB4XE9sYawBQgoqYu15py+xR4xP+1yunZxybb763cSIajmkFBY27EZuZfRKalsJvzSenwrUXQN9EFH+k4geHMNY+dh2WPsolWXmoQKHTij7KAd1nRyVoscl+1R0AsXQNea7m4FSY6TRgf5zrL1G2yarMfjYGjXLfezWgrCgVaXS7hMNdRkFLQrBo9CZBCPFgVCgVdMFuomemgZtyxExPvvxbV9YbJm+3dNL297/CFNK65zfmeI2ZWus4m41j1KZG6x7aky/65PrpLfY/dnyQ/SZR9n93CsplL44fwi3Bv04X7MIzoBG7dsvIzsS72TW1YxWgDrYSEFKt875aZhiVVivkjsKXJIsRYyp5GLmgY3pKQ1IeyNo1hkmXJuvDPE+W+hIB48uxT7Zmr19riPa9tX/6un2jrimBSrg+hsRWanrJuroEp78oro24Kat3KM4SLv+sktHRlhyMSOTgHerO3gwJCwz8jj4uPAGFuYlkRbp3Who7qFf3rP661nBCFIkfoqllsJx5S+TeCp/ZbXeeGxW1ajFa6cq1WRbCEqsY1o3UyJ0FPtNO4k//za6fbi6e53xPnLrIXDrLMc5ladyPIcQitNiEbESkgkZbfZtcmsxdtrplEk1gPpWEHPzvTVDhkg9z8zpzDTF3NaK/9qffHlNTfd0+8JoLDaYpblEkopqCWKku8kk88QStWiadNGetWFnQRktO7/X43ORUOEsSNbdqf43euYyns6Pd52hKvP4wVYUWndRmPgPppAJzi9baWigJU4ueZgoHxFflZyDKZTl1/W2rtRph2q9XjgO0JkXXhoyQzaWExsiPmwMhYELnra1m5G2ktx5yZkUxm24iIITQ9sny/1tV6EMvH/ReCc134vtmCAr+btsfjoYKQPn/T72YfNbR0p/jt/jsfQU4Rd26zd3Whvf+VpznLcqu9Y3yt/a3bTwSTMNPykJWfNDJOX4JEwU2kg35kYFOnE152vfncaIPh0RCI7xnvYxQ92eq2rQ8jLDoeIb3YQ0LGjZZxLdz3+lzhVIVfpWgiE1L9KmhZgrHaxJc1UeRTeyI4GXxNYeNYjEAQVo1Lyq7c0M3g8w0qOi889nj7wucfbc8vLLfn8N2f+/6fbxc4yc02+KY9Dwyp2znHXtZ5KjRKZq9GGKP5K2cAAx9CKfw+CUzHUBIb7PEUYzQfJadx8W+Wca5y/IB5OsmxQHCXTFPZlqs/CMXMori+xu/kdNNgGMHQ6nJWylW6KAC/BG8EbLVAL+ATujxFy33dkwfuOtbeNrPX/h4l5dLmoSeeulTiwQXP0skE+LFcbGw3Ll8f2NCxWOZLmqYCRMKXOZKx1hHlaPIigvpxgs7EHeqM0c2KyJ0IiH7lIIgkFeesCa6w8nXuF0e2VieCqmLfg8Y2dFRAZtgtVoMbMPR9qHyLwiT8z6o+ARor+bZhgHUkqxjErjn8bNTFm6Ptz7fQiLhu58iXeI6CHQG85ISocbmHwBPALzkElbugBpjnnmoRqzUrPFlnbeSQoA6ijuPzK+XtVKXVFkyC68xZGNWsC5FjIUgA0XZ2kKoEJ9dBa8B0XbW/gKlWgXOy3FsinWAfbaC6C9FM98iQbolCQsxFC8swnN/TwA+tcO2cfSb4O70vFR6Yo68yrq4PxZjeMLrR3sp56nMjawhO3Q0yLAHF3McCKt03W7ppQXSG9ji8CIXSZIOJPJz5GYA88+0o0UAH1mpIb/17+bbugEK04x3VCEWBYaQiV4fO9s9B9TvSyYBTWAAV3tC6cCxFg1qZafHn0XP47AHubD/37HPt8c9+pj15dbFdJk3/0ns/1L54/zdjQXhWqX0zcDG0IvgnfeVwa+5perxgsGNyx17BGt4FAXz8GhWjHD/g/qnUkgrN52ISOzCv2ZN1+lsloWVuMZEGSyArGIap1OvisWrgVAWF0ps5LuXylntt13VdaHOdeiuz4FmHiX48TJnJFebyEP0ufuG1cwD0ddd9AbFvIWStZEj82fSn7OGiCIKDjQ2gE9S4kOj8PUiq/nfhDX2CjH1wO8qGLB+qoL8SBJERXajUt7ys0rVrOSrsGYwBAtA6sKozZ0FwP6V1ICDvpZvBwqTmXdSBG0h6mpeGpHI4ic9GYsvAWwgD25LtmUCFkNiEy2+hRcxhuH7zSPtfaBLyZmrxP3F9ry3yfFOg5XZNyDleagWQlJleC4tswFI6YBdwqADVcxYmlAkN/c4xBg3hU7odMipCyQYx+qB21F7l7wnMIg/r2TP06Vry3nB4r/MXXxiDIT3L4SbfneSeN0BBtTQi9GJhlVUh/qFf6sHGsfri5/bf/C0xa2GSnYuJrttT2X4WBG0R330FmTkvos3aBeY4yZjPHLnZvmv0anv5oUtpm29dQvUy7REFGVqsIXJci6iAw2roW6Czqc0K9NrybtWliYwgZlkSsbECJIJHBPgsl2Co+PSyWAVdiQSnCNP7YP6FIUTqe88Tx2H0IrBF/7wLiKHp8UDbOwDYloYvEub8wqf/ipqMpfb8/EK78Mq3tc99098PaG4KunM7zpro4pl677pZmblsTwrGKxg8J6jNYF+FkH1iAQEEeHnNxjWM1zXRzdSFTAiZ8dm3dBcLwnHuC4guCGJBDxa5c9T06xrWCNRRO7Xzvk2NFVhastKx0SoFshm3RiUrz/wmY8PlgdcnCI/+/Msn2kv1l/vPoa+cfT68ty/Rs4FRczELBS9HPfZdw0uT2sFFm1WNQ1Kgk5pZLkmwiUEyi5tHEMRY6QTi9PpmKWn3BYImroJDE3zwWePRlCTTbMyYupmVqVePv5y65OtuNaQ2XwLoqG9Vmlaj/jxdocbrGKdquKSYkkfg4Sm7tCVj0VYREDLZHqGNHYjrOfy2j26Mt5dhKvzOsrkpmPviArptmnXcS+BPgtA7NtN/MXkr5ukjcPhbvzPRF7/jujDP47oQfGuR5wMJ0XwEItNMTsVWhWWV/HakltkFmybZjwg6E4XEUPpcjNLoXuoimOGZ2hf+VvHnEBlb60FAdGuMYDaNW2A2TAtRGn93PnbQcr+ApNvdPEsBukgLttdQszyBIACqBOs41E7j47x+bLu9Z/IqRGlCFc9EC2nquiNRbgqAMOCwjyocXJ6cHCZoZsp2kKkDbdmzIwfdGSwh7ePMKYgf05PsvJe4gXSjkPDvorlUd3aQPZo4yk2ZU5iIgwvtJpuyWxGdD4a2hyrAzY31dJh66otn29mnnm2XyEi8evTe9lfv/3GaylqwxXzhkRkK+8SMtAbsb6ol6UhVHjkLhUdeRsZZrfvtpED/NS3MLMoScwhYDw2ZtOa/GcFKxnY94yqrIOBkAX5dWdaSaqEqkUzY8j8PELbKeACABaUjjLtCMJXb8QSHQkDNsu9vognrImDz35i92f4x53J436Az3lOQsgRTtU+vgEo4su+pjTDGcl7fACx1TKcv8IG0HrAKfWd3oyRy6LwLoD5Y7+yY85hi3igLXttOPSAWn0u4alx/Qmv7/1eSVisnTKA14PUe4uN3lOIRMjJ+5UUI2PnAlGUzIDEPw6tlzUAoCXPWSeT2LjSz1RDRTdumI8bXYFpS7NsndvWvR9qnSapXQHjalkSQszlrCqmOdN8WeZ6WQ8q/+/xsmiIhiYm41sbEb7KJtGVJAlaOalO5Kum5zgQpb6qGsaKUHkZJtza8m6y3bF2l5UoYgqg2sEn6PMI2LkSIQ3NfxqgIh5iBFo+A5mDHSRg57YL1crwKPgWGgmN1ebPdd3yyPXB4tz1LT0a1kkfdK/S+DrP0O8eutZceuY5RoHnLnlrUpXbsDV1CvtnA2nO7SiV/YjjrwnGatNS1uY2UE66UgeJmVM7DcMTf7T26ZARwgl7M4wk4GLEUSy1UjDBJsyPXKFLFcB9Akr0oI5jLUgl+pqIY3JLBGnZdtzba6upme/aLX2znH3+inQOHuIQPeO37f649epjdYJ4T5EOIP1i4pZugnjOpzh+FhXkyjuEaG7fAOB/EpJMp/3wVoUG0RCCx1qJcA0/bOgqdiGHsxNLtrn4Wr2hfOhPMVvC4/7qvrqtC6STrIQ24GukkJj2wnypO6UT68dR6K5iPsd+bFOG9l0IzT/YSu4gV5pppnRnm9LxNtdi+O1Fz299MVd4Y/taYed9iDWH48vvqdGd3rsxnfwaXoywRW7snEwSGrnavsTZcMSfq4miKq94dHD8DMJn16MU4Uo5IfXRft6hE90vAGBo6iGDUOzCv3MZzxQgGpktEg79FrMcFgiJQeI7osci1abcQkb6nfSo9dMWCHuv0TdX9SyIbn1gbba8gzvhxbH8ZxYYybpoIdfx5GYxxXuR7E/1gHrWwwKL1GOMQqKW9Y6yZmZZjCijGLI5wHCLVFB1OrbLr0F5yLizt1ozPUidcKbEoQCwBM4QmRezw7Fle2yzVGg4TpzxrVGEdHJn3bNl/UqTbpjFEpmZxS9bNCemAb47xi+meXiVB6MVdXre91o4cn22fXSf8iZAwqWYqKeQUueGbfPvMdnvz6FNtfGejjcweL/qhwEucJ630Q9jujoiHa9a5yAslcEFM8ZqEKg2DJrDLfMm4lIe7ZZkyaHdY4a+w8XveKrQCjUngFiXd9hBaz/fsbolrJP7A5yFVBYtaWkujC9tyR2TIem97h1R8UvKvYD08/ejn2tN0SH+aJsirb/3e9uir3oOlCBBOVqmp6Ea5TrIm24B/KiJrMxL96zpZoaHVvcEz3k5T1GsombMMZxNXdiWuggoHTMrv8m+c8ver0gkEbxhUmnAPLToc6373cCxkGk+HfWrjVDwneb5Apc9VcMXY4P+M3L3SUCj88dQ2ewe1fuiVU8Gp9i36zqOHHv8KFkQUejf3o72LUfcxA8lKs9HjuDCnkmgy+HkREyUwnGOAngiOwiWqiYsCpMzdCiwd/OxHPRQTudZ/PVyWb3ZAsn8ylKIWcUV8Mt56duowYhCUCZ3KT8G2Hl2o6ohu5nNF4v9eIZF1V8nmKntYEXZB3oBLNiVGdmXDQh5PPWeH/3xjtF1C851ndzzSzzHphKnB9UGNKmj2Kzoj/RmcFoGJNIbBBLQg+dRceHaGsU5XXHkmbmA+w9DXIqnlfGpqt4LMaImhR83EZF/ymd2KYpEwdgkz1aJdEOqWKI0VFGZpjjJPS74di4LT5Xa/0krPGHzM9GqPHzzfXBPuK0Yx/egT7cQ3PtzeRj+9j+BmaWGowRyHTVT1eV9B/PwDk5famUka89nZiHGnO3YO2imBX36jrl2OIgptqTAq1iCBu3do+JhdRVvpkRTXwy9UjUfQ+E4z3v+2EREFixrEKAWasbpd+6USOrEUhnsoNL2u02qwC8vIe12Jii177knxly62Jz/76TZ/ebH9NeXf144/0C5/8J+38yJGpFx7bIQt7NXaM8FvzEOpVoT2g1CjB/xOZLBO/v4AKbofJ/99jTFdwoWTeM1lOC4WJb0wNiNOthzY4beAuHUzvtY9Hiqbt2x6o6Wn5cIzXFNKMdLZTAsvvCEnMYY34gvbrdv11V167+mR9t33ks/RUxP2cytcI4X5vosRJnbtSziU6V3MHLBRoMgJ2y3HPY4VUZfub6LmWgyLWoR6/47fmjkKCq2Gfv99R6abTdXgdECWVZIdsY3QqrFlPHEjBRqUbuWSJOdCCdExkopo1IKl0tON0VoxpOU4IZhq4lKmryGzLdDrpGdjRWwQ9vTAmxtYFqZBe36C7e9W0RB/ukNmnL0Zue8laMyuTgJBxr6tCBWYcsNki7R2YRM17wxnyVRiCUdZyGh1PR3+06JYRxOIpZiApVshE6cehHuljyV/m63pNul/mjZrCbHYQ6pced81rvRvR1eAlZZaz8gPyl0nU5mApt8rwGrOiSeUF+Dqssaq4f4mZYmDHLq42KZedKy9c+52+wtAW3+MvLjGjvWowKu4Ct2pvnN8qb1pZpGMPkObnslpklR2D1rSjaw5R1CwX1EUFX7C1UDcpc0+AUJAS+snIj7cd+lHARFto/avA3LSVcy78/kQYbsd0LQUVAxu1yG4w+D+asF6qE+FOqWDXKf7phtoNIPPtshYW5q/2p7+3CPt+fOX2xNkVV69MdLmv+9n25Ojpzj5G7VAasCkQpCvn2ENHA0j781hFP5YdTCvztIKVo7HEbwESf5e2h3++/m9doHycqOOmoij6VTN/kO1AqW6r85Cl0LDMYVeUXAuYgkMyTnZu/u8UHU1YkVWjvq9l7IXc6zdsxDd15EG/p++dArspFYn/z/wZefp7Il5EP3vr/nrTpMj0QMmOUm+d3WprgjHgPqqcZJgpWDowmGwJLx5ek7KEZKFpqSrmc0qqT7UYKRzkH5zrikiF/y8U7ppYQ2o+YBFeN9EN3y2gGXPuVCaa4gb8ulYegA/H2q3pQI5WSI0qMJhwzMJeH+HU8XW4Jgbnu3IKCzoGsE18bi96zeOtN8mJfV1gFSfgvPW4v/WpmmRmDqrSexZjDKhO16nd1V4zQxJ60nWWQ9NOyMNm2jMMYhjj+fpIpzAdKV1ZvAVT45WY9yAirZJvLEzlJmWaerj+xATRz3itlMIFJWhuSoxEukQrIZ5zWR3/raZ0x8twSOwzN9iwzzIYi/nsG7lJ9fd8uQsTHgFxN28c5Tw3DhugybxBFEIjxWs1PNKgBP78WBhLZ5X0Xzmg5PPtzNHM7ASDvGRyudOQ5kIBPERWMcqSffcdGTdhTC0reJ0+xDmdHFKR+wIB/NQYAzv4XduiuAYSRBbCHEkdHz7BgXZNN4lxzjuh0rBg34FO4NdiXt4Epf0YFRFW5Ah3tKd1ZokP2adhV3lrIyLVHaef+Y84U7OWaEV3d77f6x96r43kowmRqclUUp0rmMA5prYbUqrUqxHd0xMQUUxj+BRoXwfzVzmSYb4S7pkr9FG39T7I577ybrOMZoJhO0ydOd3tB6cn5EyU+G3zJDkGl1lQUdrnLRUtBZNDpuzPoTP30J9uRbeF+klcB085ccfmmmv4w3xsW4O7PN+8KE7NP+hJ5+63BPYuqbvlwwwqsEAACAASURBVNYp02UiFvd07S0TcumEwKXuhtraBCAH2NHLQRJ5x0KKC6/QHRgeXq6I7kEHMtVQPo/f0egxGArAzCcZdLlBw/2H9ncHkZDSehGsnUmSAhyCrOpHf2QSk5oMP1a7tkotTliSybnw+s23MC9XERa6HDIcbQdzpoJrYpRD5Pi31ohtsw5fxrpdhglGsdVP8PkCRK4/iShNe3sPbZPxdAEUeWIL6/wWiBSXSD48nwto4uJ3t0eroOpaEstWiJZcS2GNY481zOtoeK4zHOoFfuY440aw1gon10mLRvPW7U1HbT42b0PjXWHpYS+25jIN3LZ1mrruhQlVpw1lkjR16OSxdnKUcuhbHvhbla1qxlhMjEFrIocK8/p+XI7vmFhuXz+9hmCpMQxt9AuT6ORVu9vpRAGhdajQ3mCsiKBYQ8oWMwAP8iuqGa4CAymdHIyKwKRAS+a35sLvISSSJFR/FVah4NmPuPm1fkxDnHUavkQwkR9DB7LlawvtytmvtOfOPt2eml9tz9PMdvfBb2hPvOsfpYnwGKnnMurR4Fp1KJI8ZBPklHurOFQ+8gLvq/WNctHutn37XRPtUbDTJXCvRQADm9DYrcpO1zk+0FwdFkOlYHTKtGsjTTYnjvvL2kg7R3RVxU1YD7Gph8EZXmzzGMbw2Opuew9ttd97ZqLNWoQas9X0gL4iX2U99IVqh849cwVrquovDn5Ks1fulQR4IBwG18FNmKbVlZO9YabbHaGiAwxDrOIONyMbXBZH+Df/VwLA7Y81yE+ekQUegKyynQcBVIJjmKTYTrkhhe5W2moEm5ZJ6jX6Nd5DRZGMRmslKIyKtaIVUxaAAwtQqVkLcazhZmzxWyxghVRsNavIunohLgOb9an1kbZNhuBn8C8SzYCjtXj2WH3j39tMTEa9qzOkYdA1Q1/cU+a0AEv9upLkqjok2PNSxAW0rdT4GR3P2sIMmGGsmxCWGmOS5ZvgQudrgpVztcWdLsYCY0jXKMYZIJb3PMnJnhbjgqMhEDP/EG4IRdO/tXBc/BWusUAt0Qwefpf9LVQClxfawy852b6e1mYfWzYaVPiG5q/XpwrU+gSWb4JFU1g4i/dOrLb3zcy3Y5hKIeR+5kUdu1dAXoGNCAfLwE2XjoXpxINg5z4mESWUqY+olme9kg+TEGilWO+7tbE6ceNCvkOosysrv+++a2UImnYcIgCnfSMUoggc63U2CX+vE8W5+uSX2qVzT7Wnr5AstbraFnGBVr//v2uPoKcnqcs4Cg6htaCbpcA3o1HXT2pRcakIrGNKuF1C5LWY1hkaubzvnun2axe3kv8iTcyRk3CK76ffCONZ5kbShJaaIfd11k+A/DjXiG8tMY8Zw8xYfD5jgg14J2XcF9BOG+Bp//jFNLOlKcWdLn1hjJ22/oMC4tmrWMJ3FGiFPIqRIsLDiAex15TfuqFhtqoCLUYPCe6ng/q9AaQcPtdczU8Hm+q8RnMoZJkSAHcCpIYEojEhlIiRzjD+rjqPclNUHEPCVYG7BcyU9TGEj+rapGbH0qlir1gX+nCanLFqMAOhqBSsYYoqIHZY4BuGP2FMD6bZM5zK3C21Ho9dcqT9/uZEu8pmPILCUnvOwv36oLYjs9+CxWZjVv45LjE0LRbWcAtqSCKXpiXXDsJtxEN7kCqi1a6+6LPWh5WbuzDJCjkIug6z8ZlNBXe9QbsRYIa2DpvDwch8jmsywlrvCSqy3mZmvggmpkt6wrfbjFcBIfEZh3cdLvvdjuXQP4kIjYRkc90b7W5Kn4/fNd2uMbtrTMbya7Er2VPkPtEl56L70ZN1TN55CdbED0zMtxePL0aoKwTSSyIAps1roxUKs8h/Lha/ZaooC4S5UQjBxh5tKNYryyQCJfRVuTjBKFQllp6749IXo7yRqIg0IKDJqLtwqIJE7phyc0FhrQEEPFbk6hIt8M99pV0imnH12grhzqW2CMi38B0/1j577+uwHNHMVLnaYs4NUfgLWtsb1DJ656G14mmlCt24AY5JBQFBv+TIbnv+FkAnvPEmzrk4a5t+9lOLVFdylvk+TCXdVQCFo5glC7i+z/D+FHO7DgneS+KaMk9Q0rD+Og/ZoCrv3YQy3k5bfIWLOvNOyKAvVmEZnV9fAFI67HNdQAQpVqh2VkvwMYyEfA3CWTcZtHiZh5VsYiKVBSuxOco0iOR38oM0Txfj3LNyBGJF1Kiy39lgGbo/J4iuf5eg72/vv6j7dvO02uqLibgCda/qP1FaN9fFP/Z23QcO8Q2VnSXscku0mD65PRTsbmTocx0C2aZPhIS3CjhlroTMsM0GWjfh66uHptq/B9m/BbF/Hnvfdndqk6mU//aScAYSs557m4e/wWjSZIbvm8BSkY3y6c1z8OxQrYhjvGnSTAwchQTzcW3nGPMi87K5C7mUmJz4olynUM3p3tHu5ZZgYKemRLTaknW1juPSR97ulpVCz0pRv+P6e42E7OlfScLS5IZhRp693MbOHGvffGqifWzNkFqVjltz4PxE269y7WmzCzNnXB/oQ6DuOIDM20cX29unFmAgtL6nZDNPd6JyJnruhEQiYaRcvEKVsTST/dZprAuD4eDeXJG+l7W3EfixFnWbqqbF2yTpSgFkmFOa0RUJ7RbHDhmVWpVpIIOruYmAuHbhmXYZF+MaXa6fo6nt1ZW1tvrKb22f+JZ/QCYrkQDcbo9DPM7zBAcVzFVSb15KFd8lYqSQZzBL8M4s85wHoDRj803kN3NqKIc7rReWBjZyg7NcDlNlPTp3NFbhXeAT6VrVfYOIUhP1tDYs6XaN4ce7UCDvftFEe/ioub4FFXQ5UG6e/OY6ZVUPhEdnqZIdvn/2mau37QwlA8fM1sSLWHCxPTNAdLsYerjpnWhnvWcyWTUMGSR1jOOuEYaquQgD7xO5UIPzJ9En30/yjx8qGsr3TrFPbWv+1YE5tZGD2xF3SstA4lIqdEGRuWBiBgPhZumKHWIp4ZMycAVHxgSzx+LgufrsSRMtLGLDvHyk8a0bOzn1eVkf0LwJxm22pX6mG7rO/D+C2W3o6wmEhJWRzsEOQkpwy7bV7v6z5sMin/SMDLhWPSEdyzH9GX7WAxreavexBgusjTLCqII5/7ovY6hoG34YXpNQ6gQICn64j67KLNpxzTZmMqdrJ4EqGPiupcnO1rEYY9fQNjqideJzrPmw8YyA25K5IFxryG5DTGl+o50+NQ2usNc+smbmpVEKTofi+vQOkXZ0kcIIJWgELl1lPJM4C2+c2AHAvNzumSSTIG6I+w8xdwwhfSOCyJtbUuHJEEeEvjKjyvoDPHrSuJ27dkB1QiYCxBVlyZ9dw6QfpWNTQUVhFdYRi0IXpEe36mBd6bowil32f4NzKJaev9guPvGVtgxA+dwSDY9pfLx59Ex75Ht+ql3em6SPLZEM3cWUclfI06eIEZxhYK6rgttBmM1qno0t/p4HBHVcb6It3Gmu/cS/+1i7vbYM/lEUqRs2OTfVpl75EmiKw3th/rtJzlpmDcZnj7ajxDTvhcDOEJJ4CQDD3aRxW0tljY9lBfVfrUbhdvVXFGnHDesg4Cz5C34AKXExwjMx8rKYISbNMc34LGQ49QUCwrvkHIsIDkNCmLyAdUOyVVCBcHul1kZDd4ukRER2rv+qllzF0OXODKCUIbHEpfNuEVkURATQcI8yLTPxvgD9ZZ47fFamKH/1mHzl3FV8PclNIQzuk2iGGhPm4t+2BVxKZwAv48zzYBFHEBwWSpkfYZm0Q9lJijENS+ln+QyH8JzHwrBZjEDecS0GTUAtXk3+bnIqONbdmGiujDTC0aiGy1TJTYVD+D19YrPdcmAP1oAbqgUhwytghr6MK8lVKYsjSVVco7mfDlgQnAf3iL8Ylh3RWuIzs/E828M1m4UmxCNUELoHOU0sDXmqxuDExSvtlQ+9qH0OibkH/nIXA1nleyLswSV0s3gdU99x831ZNr09mJe+82nM4g9OEQ4dv5iT1CMMYkUwHBOdyrSsf9n8A/2WakTpQqoWz/CzAJrmSFTWb45AiFAsuk62pdawbi1CIcHBnAymhFR46KYYeu5RL7EI9QSfbKzutIWLF3EzvtwWFQ6mXNNQZgFQ8dI/+G/b527NEe6ciBt5SjA3PFP4jV6H1pXAoTMQ7BZgtNx/nbFs7jHGre12ao6GsvTH/wMueC3j+6bbpFqGH9gzstKmbCAMjdmk2PE+8sjjCQQ9eO9dCOzj7a45gFJcNnlwxA5iPEwr0b/DVW5F98L2+WXgtVgVursvtCE43fsi4eKe3ShNsphDvYM3qZO0a39KUEi0MFRETd2upDJEwaaNU9W3X3UZi8HvVNJULIOuCfLtRDBq8yQ+93uwIEILLmgIpLCQerbif+h55SXFJPtWjZezCnV2RzFuNSnpCLrXhhgru9L7pe+ExBxjTJO8YuXpU+gZjkmQoksUYU/vs4gfaAjsNmYhOYPcBEnORq/BAjNQhKP72NKt9kXcjucs+uLv5FbwUIknJqLLygAECF0iicU8+vSbiJatsz9vYUVoNSXRhven/C5ErjUyidY0rKyAuq5H5L34lxoTLZWQRfWX0A1yvobeJNpqzlcJWQKo1Tq+9lJCFmgz90JBJYFHC/GhQui6yTjXNttb7iZKMTfdPr6GM8UYFIa6LDKYeM1x/CNDZCZSmavhGqd5Dv+kCi2UE3S/+raZjfY3jwBgHl7tJ0BB5AFVuKFWhKd/58cBunB8u+MG2ci0SpTZFSoddwhDFNCeLEN3pbuRcUlS2l0gZmXesM5pGlN0l2RAGF6w2RyWHdzKpctX2jXazy2BPyxxQtv8xm67DkY1/03f0z5+7zdGQEyguWVg3YGhLsPENdfUtXeFd2OtU5AHDc0rtCw4RAnNIARMs3615R26FfDT+0hIFdhVmI8iPHX36wxOMnUvg4Pg5pw+RhbkzBRAKa5+51WVR7KHGYf779vlZpSizWp2wTvwxpACtX+B1ygghpO3D1yHyvKr5KIDAT5I8qHdXCzD2GuFXKT3pOYtCzSUd8dyEGyUAW2NpdzOJlatRDZbKR002fVTwhexdpXa7R433DTpCjP2fQzRZNyDkOibsH+KUAZ5sBjDaxdHRkwKMhtUIF9pqyo+U0jbS9DGIqZho10REAqndbTGTfMDcDlW7B/BRo971LyFRwxExt3j9e9d2Wyf2R6jM/QoZyjq3ozkAF1TxiVZcYNNQU+eZU586jYY/6IaXeusCzgzO6Y7XjEGeCnBe/ajjF55/rgajClKFAofsVEEzCKWoalburGiJUZeXBLBMwWJylM/WOLwiLhTaFTP2xCnsJLUA4Id51TwlgLZGALHBBxurz683h4+NtH+EMll9EZ3S5cksX++Z9VghZ2r0tfojsxS+qwYRqvyNH7119EI4/2Tz5JktLx/4Gw6JMkMdpGKlVbqSPooo6gLDC0NrcLQIR9Yb+GeW7lZTS6Srp2U6giWAeSstal9r1T6fcyMvb01MlNNgbl8m8/WCHVeO/9Mu37hOdKvwSQIdS7cGGtLp17ePvKtH2rrhFInSCm3CvfuWKnlyrm/FjqOscjXUDZagEY55hEKyxFGjINIyRkaE5nWLl2+g5ztL2FJHAOV+HucuzmJsDV3I8fo6S4r5BEu80vr6SBl/ox8GEus03uUYKzVLuAVErJbt9wHLCK81AMEg5DYV6iezTm0pw9/slipyovmLsZNdyDNy9Q+qAEFq9Qs5WLkASyGN1fYbIGwjlvcFaBJAZFAUjShMeKhj2OlzpaA8P/uzL6s3PiKMNS4DvCJwio6sXSy6d7LC4TBYJF+NXI7LMzQsr8atXb3gzvIZJW+bfMY4+V2ObbaEwsCN2ObydtWTu7aIG01WZMQ1B7JOFohM6hcgT5PDP/zq5zteHuqLVDUc46WxSPslrn1JijZDEZBbNKU66L/n54RidD01GgeM82ae+jKqp9zT9OtzXeQ2bYMycZPrwOE3bS0j3P1vGaw0rhWxpW4tJp0HWQjD/CJi6Qi4J8l45rHZlbmZC8YbEogWheC+wcg5XviEpOLq+0BwErDvrSQQYgYFTBUSoJOTOvK5tTDd2gJ9/G5la+6c2ZsSma2azP8+iJOOn73xPX2xlFKyGUCE6e0XjqudIg1rgrQ6qsYTW8+Q7IuK0JWAKXSQ8OTJ+5iph+hu0UtTQkIFUDqPaTJHvEwxGoyl9pd1vZsCASTlpBWsOePbKGtr59/ti1ybufy0mK7tsAp4J4GPjbTPvG+n25Xxo+TMEU0QyxGAJzJWTZvhqzhbtc8IWHuv8P9FllDu1hPIZSXoCMtgLsQLqfSCf1Ge9uJsfbxpb32NrCJ99JA1shPaEb+7PNNazwsnyShyn81zaxD8XA9L7z5H7AgsnDFiaXYh3X0Xl8+ayblcDP9455u6ocR0OV3ukcx5xUGMpOvckEJgGr8Ue/5DCVvUkZzve8Vg8fHF5NgOBJPjqKz0CpRFDmzzP+8jklY0Y/6KcEwKI76u9yX2CZ+ZbB4uKiAzw7KdCHkr6HRSKwIUX1pLYtYQiImacxPNtQj1NAeoszVWAbNgnBYJRatRhKT0E2QeAUwbbc26cnezF18wnn+5eI2IamRtsxni6gTz7AYgUDVKIfRDDKdEQQZSV/VtbBWQk1u89nUWGSNPTWrajk8Pt7VdV9WLVdnnFoERiHUMoKehhwVZFpt3vMY6LYE6rOkhiFsajGPyU6x0tN1BiXAH45HoNWj7Mt1qP3T7dCiWl/ZbA9Runwajv88RWxq4y2tHZ5xyyKuYCV1WM9xmECLx+pSn6+FV3SkoKg2/gKZgnx/c2y5vXP0MsVP6yUkmO9hhQMmfEKdMkfXeFEujr0rtCIC9sZsSa1B95trzAvNH+a3JHolYfL/uhLuedrzdxoNQVQdTRLqWHPXdsew5pVLbeHC823p6pW2Qrepxc11emzQmPZdP9a+NHUf2Z7TCFzPmjgMxlJ0qwY3H0Qhr7lv4pRKdpWkOxWtAnADn899vQvE2zwS+eJ+iOEUQNfvc/L8v3xwnL+lV+m3Kp7FFrTGbVMQvhrYpDN4/uwWo5bEUDR2p8fQGSu/AiDEIi1ey59fph/E4BbkIn33xJOL+MwHiE/MP4kw2jja9oWSpu4dZ3X/Z4tORFMmU3XTMMIirFzGoj5ziNeNZCOOGGLsAsBnpBemwivocrzEGroEpsBK0oxj6ZMxEqHG9+bRIgOIWuMeUroDhCqN+xxdmmrb5ej8bvVoiOeqBjH2jiBYMSVX68l2ZIzH4ibDoauoWq2dEczHbawIW96bvLRDNaEmn6nTnyLG+CjNF7bsH4AGvADT7ZKuPQ4DqAVPYXX49PRsCFPCYIxwBeFkGNmTnizcMcXWWHdOHtfqUDOzkOYLWvG5a26BzV4hsmnclxE00giZkdMCeeZAOGf1E2u37X2CN9gq7QhI/G7Ckbbb85mm8R7CtVCnOj9T0E9RmORBPctork007htvb7X7ANeexBx5+jZzQ4A6JtfRJirrjPmUAseMUPbKMGvtv2n3ZgaKDdiJm3mbr2AiGBz1MCDND40/TbowYT6hZLksLfZzVnpwh8StGKf9PJJk5dr2BCjpJ9TTj3Kow3ZCNCVQFAzZa2w4T/BSq9nK3rTzHK5TUa4Alr7HxxucCr9J+fe1C+fb0sWrbY0mtqsAlcvkqT/+xg+2j77oDVS4UtVJuHOH+9mgR1pU9Og+ShPuq928dA2vUqCFp4ZVRXiTYQkGHwfoV2BOsF7isN9IGfZnAHceRHD80wcpCkvlMBckv6Qsil3GuwmIbvTkhdHGalisvDvCs5NtNPBKrIlSosW7B4wbI2J4XwHxggv0cYrD+g2qXVrVR/RF75J/qO+vh3h9MXslLVVbNrMQp+i6E2ci7kI6E1TlGZupNklvhgBPPVphwRJa2O5Iahmln48wuzGvk3Rcz1PDl9gpXCNJMmqQQaT6xWi+DlIOgi0AaFZm36KIWZZNVSPxUY/D+1wrCwNUGl4j73+Hnd3mtXkQZLGm3HwKwG0ZNM5U2Vk25BYmqn67mtHU7Ktwzp9xOPDlW2OkZXNICdjEAg9aZA6izdveAwIQrFREqcE0QSOuXC/nwW7Pcn/va+MfiUgXp6prq8u2p4ApW/3ckGlM/BgG5cZ4LyvwPWLQA1xcAzWaYKRJYrcYg0StxSARmvBlDYGpyR4bpxuS93n41tZuezltAO4ifvkZDhoyFq+/fRftARQIujH64aadu/8i+GpHw6jmeLifieVnfjUHzyPRTL+HyrT3jV5vbzh0geiAC2HSm/046pCc/IuwgI4MsWtddM2XMzPUtCZC7Qkui10lOb2EieBzNlmlphAw5Ikg44CdquzFyu2AZwQFj981cW4JYPC5C22Vgq1lGtqu4HYsYglcedlb2m+9+j8CD5hqW6ZK96Y798DI4jIb3N91CFjNJFUwKygzjzao/A8tCPtUVKTL1gAqUEu2X8/afp4edG+bvdE+eB/p7elbWHQ7QPGWAPiz71ZL9p3Jq1K2FJ7y4U7s4U7BMAiMzv6xvKqjlCZ+iKqkSbl8g4Aoy2AANwJcRrMXKn3nA+4UNN4qEESJnyyY7oJWgKiwvrACIX0cNOAk/oTATHPuboA+G7Orsmyz6WRexUMPT/p8/kvvgh6qTFiT72kWes+heUiOpe/zGxYyRobj00LStbkT0IypVTiEc/D+W4h5Q5+HIK4bMPxG/kYLMMY9+kV4vRaFCVR2mxajMbfAaITuieHaxduj7fEVXBZ6W36S5KsJhMVhipCWMv7KI6mj2Ig2QBymY0g+1nNIMPrxCUEyzT0+1JQ1pGmOgmcqBBcKAxIXR+uYNWphlcQpUUpYqwCvNGHPulorosaSvLyvTXENu4q5JD9BC8o1j5C1wvBGe5iBmempcHpmbZcU48n2evzkP1tjLLxpVadt8wQJg953U981sMLwAnszzXMVNgmr85j0+dStCgajdaTLYfj2dvumsQ1StZ+neGkl1lfEVhikW31xO0yoSm9w9sESfS0FTfHqdRJXVHDTvwQswwX2g6gGwVpxcTGClpVSSTatd4tFqYAgH4aCqoXnnm0L57EiFpfT9XqZSMaV6TPtj971E23hCC4G1ttJT7jiu6dYAyM/d7EfaypEFQF0vyL+wHqYwSr9zWKZWWvha/dKK0ww0wN2XofEuMQ9riAkfurFh+PWOfxag6JrmzSpGO+0CqTzJAxm1qW2feVjBkei7lMORVzMXOk4tLAVEOcu960/kDglJOKR7AsAGbzazZmfX9wvg0lE+pvR0aaGCrAZkYirUILE4eSg0YyN67he4CeTyybcMbCMVkuiQq8pBPNbSH3NdRHfQ1S43cKUF/c4ohXRhUwllyndypJw0WLlBN+o+bkw+tf7Q3Nh1FxZKAmtfNY7gc2SK5h86VGp64PPZz68iSz+jdDYER8Iw5qq7dFlheuIAXhQjSa9dfuzOPDmVHySBoHzJF+94fRs+236XHoS1itnaUKPFvnCerWNS5csNz95CGAIzG2d9ZuC6HdYj0kTlHRVuFAitAuzIdCcHMG47qVLiCFJQc6Z8sKT3Wl1q81sXDfz93MiOfs4RdMHQPhYM+7vtVR0gpWY1s09x3e22g8+MNO+DO73GPMXYJ1HQLyI8JxZlf/mwha9DU3a0mVQ4I0kN+IeXm+j9cVyBP4UlOaEuNA5PJixa+0k5BoWtTNT9fYQA7Gr1X344n9/5tn2wI0rAdE9/0L6EW9JhyibEXVyk9mDU0jincmlgbQXDLVx45xOjrDAJUpuVjhEO1Ry6f1OkhOh5SJYyTp7DADCZeX5a23+6afaMmd2LgHULm1tJSLxF+//mfb05Kl2MglT8gvjNwrO84bT3mWVzd7a/podzNgfqfIwz5hljtKfGbGO1OZB0qVYxjdMkV9Da/MXj99s//zhGfis3O39g4p47XGBcruib/jZj0x2SzoGY6f5CJhsdbnSXjukXRfvx4K4VHZH/xmYoR7cHyW4MvQu6DePWcrF+q9ZdLUERFnFTz3voX8/dRNKb0ZTgKbWgP5TafvYBxCJCT23PZg2g6ssSM3IpLwGg5DoMNtZvvEcRVfHs0Xg8+8I793SRssiVbJXlCavZdABP0kYNfPoiIiE4jYNy8C4Blcj1X6hH9W3/RK64IFQtkAnK/mlLB3bxJvBuAoi7YnZMtqm9Se8Z+RhE/N1jLThEfzmDZj6qc2b7Q9wOThhgl6Xh9pZBMal60RDiGuvAMhVFECwsOZkFqJ9KHO2aBy16qRtyzJrOnIadAScGXRkQfJHGvqG6YoBsy7Ol3vPA1woGGy5b5KcwGd6UnKtXY1mQRVfSiGR/rHMZgHXkgkN85fa5c9/Ce253O5/8N72hjf/jbY7Pd0ucs7ppduMWzwQYb7SQbg55uuee86oBWmeRGXX7TmEpcrGhijOzU5assZU96+dc1kfuF0oqGPs79vHr7ZvPPJc7mG2ZXXRNlwqvSgEuq4M+Gz5dQGOsV6lCy2FCJVyJfZp3OeEjgQ4h3Bn7z6mtds/38VlXl9ca5fOnmvrCIgFmtgukw69gND/1Ft+qH3pzOvbYQTENNbbab5WSWlVlOdjpR9dKQWDmFIdt+dnCEJ4zDMwcoYHIxPDWGVeprrbDfslgJSPgmW9hgYd//ShcdavMI4h6pWesFGuAzPvz27/rbgZUcL7orI+Uxl/lYCQ6pMHcadZMpR5lwYtRgnjW80XDZyvRTiEbMofKdNNEyXf86ck9RBuCfochLzAwvI9ymXwx1yEyvgrU9YsuBF9Qg2k4AplC3lNSrMdi/Pkvl6lqxJfNPHyOr7P5jBqV2/quRD7j/WdCDF5t6RLdIu/+TvKLdqp5pLc/D4nk8FyjgTVg2bmrSMk7JzkdzZpB+2JUTfMjuO5I9ZpoKnsLDQz4CXdXdpJtp/dtG+2P1nEhOReWEkhMAAAIABJREFU1yHoB9DGT1zBhKCkegXQwZb1JYDBJ/glsU2LKwhWZu6MgfcneYb4gqnYChbDoVp3WiLCxPr68dijLfgsIN0h2vqTBowgMCyJLKCk+1Z7iNTdVcZyiciNbRqusxe7ALSn6I3w5F98jnMizsZNdPxHAdV++j//YPvtvRPtG+iz+O+oHFpjHSZZg23xHCMpPOcewt6LoO1THqfgmsJQzuOmAg8lMAdzyDjurwVtjjVVic7B/AmFgUAm43wLwOW7Rp/hhHLyvBPfc316/4jQUNHkcCZnXA+FBBr28E3iQoCRPrckf+FVsR7NY1H0xvKUdquTVSFcZLzSwHiBlnPz1EpceoauUstbZFVeJYmKLtQr19vZ176zPfOad7dROkTbAsAolfkJYjtWe0i3nlFiWNuiOouwTMSyD4h8N2K6NO6JgLNHNNo2zh+jIo7sPeRGfH55j3aFt9s3I1G//8WAlqyLfCJjGlXz/qXQDhRe2Sh1r3Qa797BQNUFGpdijt+wL0B4f/9cjKBYLkqZp2YvppFmN7ss0a3vGgIrJnJlJcJBKKSKT5S6YxT/3/yD0uovkGDJctQlcXi6FfEFIhBEtAtFx3KQSbUuXBABHHNjFAYKJZkoTFy4gVt6AwJXKASAsqxQmnHzU8tRmIb3q14VJQQSWu0WQyoZtTAU+/3HZ6RFvqco56RoTGVfc68RGGIXM9piqSNs0gYRDIuA0gBGc5hr9YYt59W31naUcUZF1xnmRY76+wL1GyOo6xvTU+0Tj11qsy87w7mgVXE4YoiVe6V6NXstFgEAxh6li7dxe+a2VDnrZHgqvMdoFAJB8nz7E2xhTt+DdnvrPSPtBq7BF6kPf8nkaFshVHdO4cZ1NreZZ82PLT7X1hAExyimesndp9uJE7NELyZxKdbbI2cvtgtnz8dstgbnX/zAW9sf3pht33hiqv2beQ+6uU1+QFWNunom8sjwORKQtbc3wiZ7bdjPpigntKjQzNOg/xOCvrw/YRUlmzxuTgF/W7twivHNoZlNEz99+Eb73sPn2v1j9ti2ErfA4eAMNsx1Fdz2AH+1h1oGhzfBDaiaXFrebQskOm3S6yGHKjG24zMzRN1MdgMERiAurtO8GLdrcX6l/fXTz8PQo22JA31NoDuMhUenTXKy1iPILjz3eNt6xde3G+/7ULs5NUO4k3A392F52z0d21IJ2bpP2rNT2SrWg+dfGM2pDDcr2GmhL37RIyDiTo7enBH/feD4kfaH85sAzGPt7cdutR9/0KyS7mro/uO2BEORpjuvBZaLQi3MRpRmn6x5v8KfJSTreMYe3RCXe5KDc766zDqatIcSB+vCgQ++i2BiOJNxJM87Jn1JwwB9AnvdgpBHC9HNkMui6BsWyR+2dUDVdCZWQlcKysJ0hA7GoBwvgNPKUUOcgmdmCg71WwEn+1jSFKUDVppwLrNHB7oL6RHJ65sIjpIXAjzdWlAw8C9os/Nx1N1qG0Klu6bk+iZMuYkZHayDUJPnJGzAXLKD7o8RHIrp2g75Dz4n7e+jeY1CmkNRmk6AzpZ222hVux4/RTcYcyYeu74Jk2GqH53lUYZQTRKy6MxQZ50OPco8jrmejPcYlozdinfQjjcxpV/O6a/HYDBdiCP65TDL81DoBoxy01PNAdkipIgyTdhXEdD0ZQx4mutGIdLT02M5Rl6XKCFGhS1jXyS09+jZyzAX3aVYuzfeP9senbsfq2GvfYqxbxC+NcqSw5XZM13EaslXZnbOD2V3jmle6Aa6B2EDzydlvdxX/q6cDQHMSsJLzQlD8VxTaeEo/05efbJtP/KxNgo+chvBIBjtPUdx/idIMEGcEIpkHWlTfoU5219yF6svpjhzkq5vkGNRlm5hYlUvpkbVddF6JuUahbBnd20nICN1cNO93KYL+qXLT7eN0y9qO9/zk+3Q9AyT9Ei+kXYf5oNRCaM4sWT5J+C8hAD15HbPQRFkN8u4UESuRwjaLmCfJuUlPj6KpXCcB76bpKlfu4Tw4s0fvft2+w4iG8EStOyNvqRmoazrO4H5zoRlK0RJvhCvuDO6UQKDz88+fTlsmhvlRUmPQQoNVsB+96b+xcpRqBTlWCQ+NuZL3SagoLOKFhlCpx0Q0dc0s8yIQFwMzb3eeSpiX7eiH3tetlMJEW+nhtf8551Ylj7cM0MrMFeQhEfuRRh0s6ljG2aypZuUMFj3SXMoutI1WEehVYVR9NAhY00Rlw+Lz1qCUJBcBNxS4F0Jh1CammWLKIUy3FmnkAs9o1l8YwRJjxBxI7dDthAGt/QAG/o+J8xrKHGM66+B4ImM38aS+NjizXaeZiVff89pzrIyVKdZ6encFTqcwzd9CKbm8nYfOMYmpsMV1vVuYqtPr27TJFeBYlHQrfZSfPi5petUI5q7MNMm5ubSjfkB2tmfASW0iUtK4lnfGQhU4Vgdt0qQpbUKf1oVeZ17PHvhclyFMUz3c/e9vD1yebWtcYjOKNaTDB1ch3vkoCImuxKrT3fHjlV1IrnJdFaIuq+a3rpHSgUrWd0Hi7oiOgT2dJvgXuef2gSuNaR788K5tvw7H8bHW0rkZEQXAozIIxQsbruJW+FdVBRDzwijTyUAODSGblBWdIbBBq0brX/AYDKeQKKYx56Jc4zHk9R9hspifmme0DX78g9/DuEwScMX2uGTGWmGZ1oN8tu+Dx6YJA6h5bqOZDBpzq5dwcgcn7SP8D+OkDjJtReFTBiKuIwY0X32yuC7r+MMi1+/Yg+P1v7V1020+3FNTcKSfh2Pbm45oF8r0lhWeoH6nYe69PjqEOihJxEQtRBlmg4uxp1myb40EWDs2ERlRwbsTnw9AkYMQNBy39x3whXjjbSKBjrAMRQ65e/VOQyByrpVMUQf0sMyeIAsqzSKTQbGZHftjmlE4PT8i4BVJX3LxSiNXSJPl4JcCq0OfT6BrAjDwguCNYhcqx16pKVScbuQyOtyr25JeKnRMOEJkUCM/Jbt8m21jpVgzYiRDfMYjsKYgqua2LMmTsULZx14js1kzAsw1LcTV8QwKtEBNP02CTw3SaY5N320nb19tC1eWW337K63mXtPsl7cn7TeCa0F7rWoS0XbtSN0dtbFObyyhCYfbSc4P+IE/v8rzxxvIyStvZjTsY6RtzB7dBr8AAbiuRJ5GJl/am13y3CzjKm5WWdNloIre4+xIhifAc1fWgQvYV0eO36mnSMh5DaVnSvMSSzTJjUqRqzihDU9bdzcF5vv2jLfMGlC+q4J9zCJyiStcSwWLaH7ER6XWNtqmmPIl2gL70/aeId3rHEwA9SIEaZBm/+df9sOPfflnKMquO1R92lIK32wryqkAHE2hsWd2d5GcATHycRipSVaZziSMVihPAqdKQxMQspZtLp0Wplxx7UuxvL+Joc/X1u60lZ/5H+iJwSl36zzDIWL9vw4DlNbxm8+hIpVWhZQ3mSu11Au1sUEdJD/4lq4PhZmFfPO8qLaAhJCZr+1GCehqW/B3Po1kOY5UOWfxdV4KX+7UoWllasRXmTd70xHMGox2PRdLuz/+hoC4gr3KM140LOvh3tCLCXB6otZxxBQCLw+iNUwRBOicBhANWCB9RK3ru+WbRGkoTRyLAyluIzeO2IrZDR/AlC6a10IKB7UxJFjlbI6PKOKdvTfOoaS+ZRTMkRGIix4ZhDjyI1Cu4NjRHCUbyixp8GIdoampPUjPYErx3sEmyhAVgHlGQOmYYtu+9vchHRyYoN2PZ0rABMhWu61id86CeqnKauQ8KAf2dAKTs/T9Hei1gibArDQLGQsrhEUX8c03iRB6yop2ysIj11M6mVM5xsmTYGDUBzAGZp7AQHvOXWsTeGWWPzzwOkTbWZ2up0GQJwhhjni+Q2YNBK8pcmum+CZq1FpRNZplODX1y8Mt3pOJpkxROd7t2CIrXb+4rWswdKxU+0POOzjDJjHEzTV8TwQ/Ww7YDlLzwnN+hdFJT3dFmxpxOt6yegqDxhAF83OXbPskaCsRxlqz3id+RXST9l4dWpYjkDguzMI+aVP/lFb+vM/pUCOdfEQ3H7dGPNOkaECQiZkLez1WJGswnWsKUlSkXUawzOy30W71f6gQqWp5QjF1D2lhUvzz7fVD/5Iu3n6wXaIKtfDrK/5Kfc7ifj3BcDrMrm3HtK7CG2ZWRkWKOYqQcyzDAzY+8PBGVmash1+rFTbB3DuBVaerf9+a363vQyE+We/bgaLosZT0cHO1z437DYEDRIA/g/+vEBIPPWsFkSvfXGQ3bnYL8OOxD2IRhTeoMkZ0V8Tirwoho/LEKb37wL5Yq2Fh+tFrUMRYwRBgLVivMLYqjW8ybSpBI0G05HWLKoIilJ7ZGilHimpUHENtIa8v/fr+EgXbmkDr+vic+P6OFtDh4Vt1E+cDjSawqM2q7oyVdZeNtmqQDbApqauk8CQlsQWWszCGQcgpmIfies7mMSH0ewRpmgbZj0FEohOylppMWzgloxjNpupeCO9DVwHvp8MS4Atm+ei6m/u4mej9YwwrJHBaE8KTfWbfH9ixFL70XYcMPEMzDGF1WFPgBOYuYc5H2LaSAWf79lY17VS4EJwI7H+KhNUW8TtE2OqOpnCB5S3dZpmKQV7QLoyFuU9e4mUY9tpT8+2X77mKVs32iO0xLc/dBLFuM8qe3UiuQRqXrNkNfuN7MBgbqtni/biKYvDjMRowXoqlV22r/K3Fkga/ihMZUo2x1Dh0DlrJGFxcwjIEP3C59vKR34LQWsGpXUvugIe18AMTUPn50g6WVnBWd+z1FsQ0E7juhM5T1UXAgtBF7IaKhkdLZfCeghpZwTcw/b4nhlzmezKxYff0Ha/6f1tDBduDsttjGcuMW5b/Bk9Emw1TX6O3yZOKVznAWcUwHf+RFFgZalYXm5imrSHwLQTttZZjmxkbWagS07La7+7eKu9Y+ZG++mHj6a7VHC17hKX3VdAfH6Y7/+fgLgzB+rQuWfEIIpl07K+uwGD/1UmSr1f1WEHqckBOvCJh+/4/Kq8K4ml0lY4iBf41SAJXagMi1EGgv5toauVpFLWRywCvq2ppyAt6LVke1rYS2BZhH59eg9WGLVmVIKtOlsPmqCujU4y4pJFqzh64smOwgiFNzCZK1q0LJNDmHUykEfxVWZeYRHDWR8yspZEinsMhyJZ1A5r+OniEK6feQfG9n2sKL7KxZJkAbwJUrV3sRAcfAGXdjsyBdpiIZ4pxUiM0c62gWMMWjXmMqBibmo6w2jHbDYB4XrqtFiCbeo9vEWzXgFqgtSoJeG6ElCK44ngiwAtl6s6bVb+vp/Zy1OiKwFRhKZ/f5Eu10tgHVsIgJ+bH21/+54j7U+uidFFqpTAkTgjlE0FF8fQcimVadWm/TqD7quIfLBMCgFpe3LwU2WjikMxt0n2QdNb090GreJKjsbOTBaVVTk5kaKrl9tzv/ubbWTlUiIcMrAKxfmM2RBX60UrVOCX/1yHHYUyczNxK/U3Ei2u4REjFnSrqh4jFo9VbovrIg3qHo0ghJ95/tm2OTHdtv7j/6IdmqVPGMdDTOPmGGo+Y+SNe9sPI+UDfG8JwWihnVWycTMkuRBe8ZnroAX8aoT8RdsCcIlWVc5K4XNL8aWfWcTLSTCL3wOv+on7D7XvuR8HTFdbG6JjKuGGDlqWDq5oRdemAzt2Xi+XJPO15VxdV2ZzfHUZ3VcdsAyvZJvLPxqEgFfp9ci8ZfAZUaibF+hZzSpix/o9/5Nicq3/X1pbv3K/p6XmfADLqlgL6BlAxAl2H60GWkTH91NMFKUyBGxKA/le1XIU4JVGMnwxSxeh160ZLlYr1Biqei804DBzjRrFN8wtMIe/IiGl6R1LF7C81qrYxnT0fh7ZZyJVUrRtQsqddCOg1cBHNxLx8Fl2w6acN0Svi1JxbdGbwij4l6xhmpGo9bmuAFXBPc1iw3tkIxpO7IlUglp41OksbXaleROGMM3ss+em304lrfeO8MLPdUdkDq00abQLiOxRRu+cM7QS+NzH/oxXCBceYvz/+/yh9upp6k04L8TQquuY801l9h51sZv3SRbAzE+rPckVC/aQE6d5rlWPqVVgvDKqdGVLf7EcGZoIbdwUT0QvmqiS9hStaWl25SQuMb2+2hb+799s6888mR4NRn7GEWSj6YZt/IZEc60K5xzGtS2glimCFtDSIii6ZvI31g/ApNZEXKbQROWTSFM7Asrc+8qlp4jskA7+T36x3Txxso0dm273MtcUbXldcJ0qDRCYNvNVkNIaH62JCv/X4sZWkknZKE8K9/tp4sPHgrqWkRvF2uG14PbrsCIWseiukDvz4y8Za99yCuunu1T73J/7F+/5M+ASXyvSMbgZNK29goDovpXWguvebyIhlN9WjsfwfrrahPHrZzBJysIoIeFqyzcSeYRG/JD60Zd9QT4EzxOMTGRDzRIJW3hDLAe90ph8ZT9EyXiqsyFDrQZDOx14TNJbzT7PkEnVpJVN78aWXxYbww1wfvwW9ZUwHGaXP5GwOQ6A30OGnmZd5uSauF5hqIPnRShJqD6bRwlGKSzSTyKp2WorN9/cD+sUs2RVQyHjWqQWQYprwJwFEL2nmZl1cK3mrd8pDEakRstn1zR3vjmBJlHA+Dr76uukfdvVSPDRJruaqxVOrmSBSsBK0xSFRlynGpv+sj8a5opXn1/Yk3430AfRjMsLK8n3+PASoOImPSYx569gCSl8rDR1v6xenERCmQ3imRsCb5rxakXR+qtYXFOs/xhW0RbP9kxKzXC8pTCifnc0KPfxoKFlGY2/bQ6rdSGouGzachSCG1SW5X2kRJz79f+zrT72udCXmaxjVoBGUdxub3j9g+2vv/I8bkQdVjSuIumFWh5CpAs0ilDRivUg33RfMxU6Aq3qH24iINbXLrXt1ctJ8R754V9qN+57RbvnxNEKt3IPLcfT7EfWnv/mGavKwNO9pcEFBWnoSYvXSEVFzrRydZE8BMe0eAreIwilc+tWrHXVghGHec/srfYkB7FeQaL+8uuITJFx6TMGXhsU9528O/DkoDD3mbS/iICIPOzCYZ9xuzWR62JJuFHFXBJotcIPVXXfvwRGPby7AjmbsTRvV7JhzypKKsKzpXlATd2KLB7/z8SH/hFVj1BnF0SqDQBk/17OMYjJrzYsKyXRFQWJ18QcUhIXLlJiIpPaH2eXKKUd82FpvfTGiCk8mMQSYI8eJxe+ksbEESK4eEviFJ2vSkBvVSdtC/yJWh/gHiVkk/DFdxJejH0zpH87vNIomVVs9bJ+0kYsLpdzre7UlSWiVSAwXP6ur+u7ZSUcgI/upfhO+aIJEudeujGlHRXYlTVS+fkKrSoc07WqJTGgtOZhL/OLsXQ+zKHGT6/eaA8cHYdQ+wFAMjZrNdMhUBOgzJhM4k+ySy1UsrErz+YBKWxjnpR7oN8tQ6dClrEE1DQrUaGAoNEle55/c8xBDXsVENfDZAQtdUliQVlEx2DnOL7v8if/pF368P/KZLUJVFpFfzJf1k4NrgsVWu373aNcusVHrPJMQZnEVQLmiPUc2oAcVry+cjFdq9L96od+od1++RvaYfCgcayOEyzyXYzd3bCR7AD0WuF5EevSIrscU9Ctn4D26aJVGv8I85tmw48xLrDmgMr2/bDOR+srVbDMwVT/7zp2m0OcFHa32//w8Fjj2M1KDegW88Cj+0aAPCUv32FZZGH6T9reJyzYfZWSAWU2Dyho3uGtoaV98AiZJzfxAWVF7A+iV78cwacuzKFAkjQllexC+CV04nfKBNbcs0maiL4hmSaW7lAUSGxeekXw3Yo2aIr67GqQolQtceVN6/7xtfK+MewcQhjGjenW3ZKSHwVa7ne0csHU1NHAdd8wqsJAzZ0/NPkEl8rkqCQuB1AhWYlT/CBrq0auaaXhSyXhCHC5eWWyBhN3zN1aUbil70UMnW6tDJschnfgMnkJAmckE8t0fkeQVTrXv9dONYqjECghUed0eH0J+iKwOkre7s7c2mQwbqCQEHDUCgxYy98BjWObWHhG05QrSzlQ6JO7M+1PqS2x+vCzm4biispihcatwlRnzQICwxBGMSy0OsrHG4zPak//M9Rq+3cBupPBSvybVO1Uq9ap1b6r2+NxAXNc7yHGQ+v9HGvEeM3InM0c7eVJePXTn2yXP/qb7dD6UiIVaWmXuhVwBq0CrcXoDQm66D9Nk0NXJahHvJYwptrEKIgJe3vbm235+tOETVeiUA5/4Mfajdd8Wzt0YqadnAaA5t6TNuHlHlZnup66GWs87zovlrmP4VqzKnOwzlcJCK1WQ79GMo6xSQoEMQjD5jYbsg3ABPyHXMjxft9OmeznOLORco32oy8dCyZ1gCWWehx+7oxYDPx7p7AoARHiLcYJFhGOHXT8gcsRPhF4UlMP6c39e/s+S3ikfPk0YGGTy7vQfGJDYn10jvMqpYumrXTMZ8bXh3BSiFGEAekdluqFW8lb0Org8xR9RdIa464egylygvF8TnpO6p70jM8cTONWyYgCohnngYCL0IJYhy5XCsuKhlQoqsrWw+4x8c2I9FotjsMIxJTOW2fB9zQBqylu+e7pbem14e3qFBV3I5WH+v/FlMFejIJgPimQKm8wm7TvcuUcTKahGa8gM2NRfEMNaNGa46gTuhSgfJdx6xpp5Tju8YR5a/2Cy3Rh7TXp46jWkViTuVlrlo4D4fUyz52TPvACJ16vkYW5NjPXfvGp7fYgFYeLFG09j1Y/xq02BdNgBI+N0+Ka5P5iEUf4rq6JfRlPZIy1jnbDNkJxGboYY1/v5RrDpM8hhFa0DnjuMcZvhOYKE5pmrhPM2QY9i0QpjNYcRpothwrdN+bL9+yBeej8uXbt1/5VLK+iTaMqgpb2jDTXGcCYe/i+1oW5EU5aN8OIWwSs6+h+mTNjhivXLy8+3zZXrhbfvfnb2s7bf7AdOjrTDlOhexJNoEA/Y0ha4cUdxMUUcEvUcaxzD/M6rnbMqtbZhKlyjGO5sE8Wt4k36MZMa8HKN+JljDUne0Dnu4bVuf4HOYH9UaTnCNbtvyCRyv4kX0tIDHx7p0XxAuvCo/eG5I9BqoSgu9AY3hu0a+rnNZPuwBQidPm7tPPgfvjNMlcjA0L4hmbK/K+fHjmIiCo5HVdBjeNNfZeNNBNQ8zta3pThADiqu2RKRBOmXx9XGWHwy2qEgYhlrHJtSpuXteMCK0G4Sn9fGRMhFhVbghKuSVp3n9cwqOD/Mk3X4NWUNcHT7qJU+rf1FwF6w4DOqbRScisy13K9ypLsySu8Fu2OvvG1mtbmM2FjtXylLruxCsl0kHb+/p1cj7qv+R0RfrEwuoumcHbVXVtBS8eiFeaf3ss1Fq+IWK4kJgehm1cZqDXu+Bj8+H2rWBfmqW+g5Pk5elv8wvOtvYPeEJ+iN4T7qGbz1DLLpLdJP6fHbfZiHQa2mAlsLZahfrqu1pah3cwDAI9nmVfyEsJ8jnmTNU7jGv7ZCMdcFs+plPn9vl21Xcxl6OIktOb6aMmVVeKUPdwHoXT9Wrv067/cDq0uVAgUNyDu2n6otQq/ZNAhB6aOCiRbkQQr813yE9xLpQBYu3CZA36fqdyKh97Ydv7OP8MXmm6zJKe9PP1ZK2Jk852KvilgEWIISftMpHTeCk+xidBnWSxR2sWNSTe4GwuiyglKadQJbQK5nsAliF/JY6f4yreSoeZnq/RC/CdYEiewKAYL+k634quFRE2uT/EsAqIMKH+6QR3C6H6Lrxxtty4ksWpkW6Zvva+A0Cwv5itAcvDX6/ZhJieV7/QMOifqtbE0OuGpZZKf3l2GEDCkGbMDCYyASKU9VsXQbaqIuMJwhTN0qyLfLOmrWElH4AiCLpB83/v5XZ/v+IKcl9sUkzOIoEMs09irShjyd6ZZjJMTxB1z79FQ9SoxG3K/pPl2t0bhlxO1XXFey9jVpNc3FFgVGfKNIVKTalTmPGSbBqDkIp0g7+H8c9ZmrCdBWV0Az/wWuxEY9vu+LuGbJLI8onITwvSOASKMYHBfZZoI11qDrElIwz9cV6dIR22yKRdonLLF/f83Qp1nwA0e2TWdvM7hsL7BHp360iaA2TZPRjHCo4k8DQAHAE9thYt7pF1hzU7wpHEGAqRR0Q2NGt63sMl76Q45p3kGJMCK6427IZB3m/RyUsq5j+6Hq5pImnP2O90fn93hAN5/+6vt8NXzqZlQUDjBUIHCIPvsCinoBJedQ/WQqGzHUjKVdUtaPQfdzF99CoiDXPej97StH/4fsfsn2t2U7s8Q6nRRAzYyBkvJjO6It1xnrLoUpl1vpK9I5ZxIp9JIEVnxo6Ro+bjnm+SUrmxDd/+4wpO6pDnPgK1oWOPw3tbefWyMUPtu+16qP60LufNnACy/OqKxD2jqYpQAKIL0J315fB1Tusz04QtlppTpWz0eikiyt5nP0D2qvlsPdlFLKuc659y/m4l3iXhnktM22YFGH/yGmvwwRCfZx2YAiTaicRONZPJIwnVJb/bedcajoT/LsG/bQo17pG2bTKV0dpzFjYVxsNFKd/V28bS+hKBZBfIFWkWeAzD2EGEsgbgCfaNy/2IiTcABWK2U9MoqEJMIDOmmauGYQZdFKjFQ2qBcGhnWMQUH0Dx2rAnD2sqt0tMTrUhuhlaJjVLVevoQ5ZwpIMpJsxqQW8YtLM2frFD3qu+JB90YFlMwDQIvQs6RKbSdm+sr4TrO7EyJWpO2Ll++hhYbab+8OEaob7NdujkBY7jQhVncZN1nPGmIey6Bxgk0it/s4IbMYSFIQ1swoc1rBR8nFGxaZczVSI4l86f57Bm07QkAO0/SNnVaLGULfOkBhrMoLTE3hZC5B2uMew9mOhHhUY1jPZtUi1MzfI+oxNL/8Svt9vyzpFRTSUr9hNGsKEGzKnWBbJTbXWYFyQ7JV3agGuF9U+zrWD0AQ+Y8f+VRwqWYAAAgAElEQVQpEua22o2xyXbzH/3LdvMotS6kXHvq10uRCp6JoljWpVL2WI3robw+x98mTbm+S1gRcTMER6MYyuZWuOesFKkJGrmXCMkS3zkGb+0YyWG+Vpi4Lyd5fY25HNcKgl/eOzfOWm+3H3r5VMLsXytqMSi+WLOxnqBL8yDCw8raEIscEz4uxi6F0/+sVwfvFXOn23V8ukECF2GFgOrmJe26Zq6W8oaLSlOX8JGzOof5PV6aU9CHUbZNZ1Y3MZqha8sAZiEkmCYB/J4o1Ru1miVYxVv+dI9eM89xKfAy2orGJHzJwqg7kgKs9gvSXUIz7gIbPDTGyQRCmK5DPSFCgv9L/Qj3K5xEd6MamMSH7ZrM5wVgjcoqPKSWrpgr/TojmAjBdQGhT2pOg+VFalIFZNWylMsiUFnt+XzHoreyNCJwrI/VfNZti1Xnsuvq1TitwRDzyVrzaTIs+x4JrFm/YvSiug6oqSBskPiLl68n8edXlmgxv7fZntwdo+Co8kWSGMY9bKWWFux5VuU96NN7buhSMCPwBQUQ/zYQcvrZR7l+g3+6D4b57GPBmUSZmxEBw7ZbrKtl4/bjDFbCPdPFi/ubQ2FHcM69JaPTYwJ77Qv3MDw6Qz7Eld/7rbb1+KPZ506uoQfrLIbTx93cIVRf7ocWrErKAjzCzLgW81gjGyvXyFydbjv/8L9pN07c36ZJd5+l5vt+NsoqVGDM7O2c/MI6rDMm+1JuWPiH1F43KZB5eFJ7FZbJE8VPQ3qBK+/cOQA8IWGLuAz32kfCMOo11tbeHhby2TPEJKxpXr8dM+s1VHd9PWbM1xIQA692RilaPttBymLjLhC6Vgmhd6IftH8sCK6sw3MO/CUZdh+X0DTdN8NVXcV8WdiIwsFsquv2uaJbKiVY6ji//ehKF1S2dLNrVIGRZQFUdabuzQC6eV/ZW6ulNHLGz2uFyBBsHPy4YpNylawMTVeqaMdivDoKoISWTJuohHOMYKixJBoQd6NA0sg6sRpYqQ6BlfkquShIhKa7lkS+c6cQFgfo5r4ar++BRF/2k2dFFECZXASFn5aDDM/rGzDAWObcGb6ve5gfa8P1FqeJLRKhVQVbauKYtgpbnpsTvhyjQkSBaLTJb3Wrw+3PNVpSDO7qFdqw0a/xV5cncqr1FzfrZO9BuUygfc0bMH35UIqfsB60FAQC/U9tz5ZZnu58lliUMHoETEslaLIHEw2hfwYbY5WoDX5XLJyD+cYhBtfLlm4zMPCmzpH7xH1k4pWEIUeajWRNXnMPFXT3Im2f/t3faYe/9BcRZAMQvf/b/hJxMUwXL4szQHxC+BVKNwt5meYxiwvPxh298d0/2XYJdU7OTtBngoAtaltgWPPfWh8xo8Gd3YTOVwBJtiwpZ542kLH7ddRWpHwBlnZ+UNhZbev2m0tC2kO5E2zICdc0gr3c1ynen8t6lYA+hZD44OlD7VsIAw2HX71AGKjgOx0PAuTQuafnoaWOAUSbOKAilXInSlofdNnpaGiGWGIlxTL9J0Kgg5j7ud9ek6rO2jBNp/3Kzj6owiB6Ek6Jnv78YiTH0aG2jMf6JIl8jPMdjY4EzY+QKgHiFwJSae5nXsWcR+hn6VhKq1eXnwgDJU00XflvaXHX1cm+y+UMJKBYCweWVkyyjmPoV6darhtRESEm1HRxUiHQUKy5ytn8WAgRjt6zckSCvPgs348mLw1b51v2yAVzt1muYTATo/xunTUaVz7Cs6y6Cmm6BloXaqaavzkNun8lYJWwOW08r2scwSC4NkfowVg5+TsCXsYooaGrtLhwPQ1WfumaB7yMtPOcITGGBvYYetfkmKXPWiMQKX2Zw2gywZT7JV6QEmitnpp7gFrPlxS0Yy4pKEMwm+dg8yKzEF03u3LblFeAzhH7ueG+o7yf09JNMOvhZtfezE2jGWpqI1tmN04rmI7stasf/Ui7+chHk7QW6u77b76D802EWtfNkmuFn6TsWktbWADLyytt4TpuhqesvesH2+7r3oYFQZfradwM7vVyNs/iKzOPFGQnec4WtCFzr1HvsYiklqltT3geAg9el5oLhVbxWje5Q9OWuhvqrDB9heR9f8J5Myhp8JQj5vcRBNy7jtM79PRoewVNb7cBlf35akviq62IhDlfGOIoP9ifwWQebiSFlSYugt7PE4hUHayJYqwU7/UBBGMIMjtcU5ZDCNB5M4Fk6YUx6md4lWiCmrab5H429KYQQ1Sd2LKsQpzdd/dX2Kq7QC5YZzJN29K+6iE3uHAAcY7CqbQ6zHIs5MI7Jaqi5vSOmX4RXSyp/oxMgznZK8GfOsS4BG+KxMKodU2ZKmjulJ5X96sURflcYY8QaLfUvDKfOVjn0e1rMYOynQJs1VmpDldxIKPBPq6bBC0hO3+v7sKruoX7fnd9shblf4cgsxEKKS2JaqAjaFeJQmUBxg2M4CHUeY1cCM6r/O8v2+CO9+lStTrKgYEM3FPPNXntK+m5HwNxu/JmWNr9Kgcbu97cVMF+3RAv758UkONtQ7503CCkaSKY1oe1FwqEChe6D2plx2r+hOFXz/Wwq9PAOIPgcWomJakUBDYNm7oupmdv/8XH2son/yCujjSUMKjNkozAZQukZTIZdFn9HnNzpLqAW2AaVy+dTd3GzTe/q2294wfboanxdpzGO6aXGz7WAjvNhkpZ3ktFY89P53IZF028xkjLtfSJKLc1Vly+INVUop6yw2S5nJ7uGihQB6yEeT0Q/KcEkVbYG0mBX9w51H7kVaR/A9Bs0UczNLXPcQcCcchpivA4+8y8CkgkKRcf/L/EVj7ZQRPaEgRSc36Hu4uwfW+QPhXJOLAqiprq8wMJpVjrSHomp0Aanufl9X2f4LN2SFPOKVjRqN5HTVnl0nVVndmZ+gae7Uysn9ANEe8YTghPlWb89sGiUIuqjcREZGitRt0eTW0r9xQK5cf7GJ80NI+R6bLJld1VbpXWmJIrFkXhAImd9+WIJlDA4LveTmfuSpN1XN5cYPSWJfIpHitCFjy0huK2NSA8p85NdcHEFVyTcnN0GbQEUisSYdJdBN6zWnTHQrB+nZ9WyrorqFVBpWdMdNdDgixFEa2enXANNI1NPVasDDBlafdF0q03V9faLy2MQtw8h9OqL3scHwttFqulzboC94LoK7YqDyNZCpXglNyRek9XJGeE8Cy7XhvqtiJ01hh/+QvJGqSAO0VkMpciwg7Y3iNYiWvKuARnTUbTFD/KdXu6WMkSRTiJCSDox8KU1qv4LNbjs3/a1v7sj+irAQ0IlAsAktkYN9L15lrD6GrB0TRWNiJDPxDW7+Izj1N+z1lir/3WtvHuH26HZqjeoCuXBXYz3OsVWEVacRuGTEODlsQjmHiWWIQWF/3IYhGZEBX6i3UgTzkfcZfE9coN4TNbGMouydhQifP7NOtu5qXPeuddHu13i3Dxrfb+F4MRYeHEWC0JsW9F3GlN7GOHWhB35mrXN7vPHk00MIGM1i0It0ONIpF2x7zSpb2mtKSMUf9XP3cKhwElPbAohotKQPitSmQpLMJ75vi5RBV8pCqTayVuxxTpzqQju0rGBouPj6gVIRkedK3SVDTkFuOb7wQtl7kjeLrpHAFUFkBAxFgUpTmj6SUWCLBy5g8EmYRg0xPHrhVR33GMCgXxDOekOqgkspwDEbHsTbReqsbEmgUZPiwjUehVmpjDlVpMyd0MqJgFSUhMee13XAe/XyHNck8qfyJiNI8q/EbTzfXVkjG8rMVg6NHisdLmOQ+Dzyr6UpEPm5/UGZ9lhbmP1zlEdmF1o/0yuULUs2V/rvArBpWuCwS/xL3MbPQQ4TUAhylPe0IIr8ukan/xE9bHcalJXXtzIizUqn2qdHr7JLhkk8xhnO9HQHiNa6yoRELcTi/LIDYI3KKv8VhXCewmVVsm28FnSrSF8VlmHtwEYTT2xF+167//G1F845HOlZYdUN45KyhHJuNupuWgWAqMd+HC2ba7Pt9uPvCqtvHd/yXCgWsQEg8QIbFJ70niupd45lxCqZUZ6rrqKhhhuczYrQKmVVDmpUWk9RT6ca9NXOP57pdzGEL99zHGa4zVhKmMlWtUgt9C9zvPgT1JJuZ/8tKJdPOqxTrg5c59XdkdwA3hWztKBZgIU/qOD5AcNKEkso4LxN9UMHS/NUyhuVWEM1gaQ0h0cCv246ndeigBMoAhfq8YaPiJ9o+QGACaiIsQ+h7UlsKUME351CFiFjDasPtdCRPm+wUyJl7hcxyzCH+cSc9VGCRogXPlllT7fYm0gMiKCCSFNp8adjQ7scK8kUU1kEzBsWcLvKb7sr4ZVyZCR6ZwbAqvSvpSALlxlW/AZ1aCGs7kXoMLkn3IOpkz6RrpVpU7IROlPb+h3dzRtHRxhRJIlV7tmgy9N42zd2yjHKc8M9l9ChpraLy3bkwZKplTatuTe1G1ICWYy61bWFmny/Nm++OF1j7FyTs2VP3o+kiKrIy8qnlNhz4agQ9TumwsQTVArsIthdGOMou1NzLjNqbDFd83vJcMzuxh4SrWoBjWM8/W/wkUKo/SoYvf4i7+bTTMsKg/rsKObmaorjMZb1oZmTWExkKT4Ds3n3yyrf3+h9uhvbXKoXF/ex3GmFEM/rZTWB0NaW/S3Xbl6sW2tXyh3bznobb5vf81Jd8gLgiIWawItb9p4rob1koMO+q+jggwcw9zOKRPjxiw74MntO/y9zHW3Y5c5rt4pKH7N9So2F19DgGxyRzGu9Wq5XA3EuJ9J0bbFzny8Z+9bKKdMpusqKxoVpq8E0fY58KDF3S1BjLpmt54vT74fj+FQdOFIDXTO0DpJgu3umABcruE6Iwx+Nsh9q+yImSkMgAijfaFgURa4aPyPet7XXi4OZrfTMiKyERF1DgxU2Uq24qVdh1JzkFptzCUJnPQvsHM9/m6I2pISZ18+u7aHILAUp8gA6uJ0s2kWD/ThYlEzofO2PYZGIRK6S4FQX0/Z5p6/8ENk4ZlOgUc76WTkriHhB2gtJ8Lknb4BRKnq2DcGyfvdyRe8/XNEhRRcPRlVhvd2aNHhGdYpmS74ISsY5Kpqv1vxEvqRJi/7oRs4lr5iEQyAppKsGVJxmJQSLoiWjsyrsLHJc0eVp7F8goFS4B0n0Ao/Mb1w+07T+y1f71AHQDrN8fFOzAHJ+llRwXQbHySxsGut+6pgkyNHrdJ+kJwxAKLEk+uwdFMSEFAQhGvrXBUSHlGaiwFGZsek8fIdjQSEDXns62kVVCxFpr1qUzNfJ0LJjpzMnFrG3/O9z1k2K03fLj17JPt6of/dZsijJlqX/IlrB7WDRqjJsMsTN0Qz2uV3C5epyfEdapD5+5pu9/3M+02Ha4bkYwJGtTY+EV6MX1dy+GYVltsQQVxHa60BqFZ7ZpT0Vlve0UYqn0Z62ia+TrrKMaipSMPWPq9CoihMjhEezwFt+XlNv99H+HMz6zdaB96YKK9AYDSdTc870/qaZIA1hXmHcLhBTz7lXMcnBMBUEQ7MGX0YWfwIurKHhx+Cqwsf6fyirvw6H5N7tQHs/+lfr9CXUvjhuL7T7kcBeaV/14600sc2gD4pf6ezxOT9/Gl3rLZZQ5X/cHAeDJtQkW6QRFQZYZHuqlJM4+KNsSUC9NpahWCX0JtaFJTRFQpGgVa1lF5jq+uL6tJBhsEnY/vNop4jaHJJLAU0JlDZXhPSyCYhhO2TsNyY4kHMaBQ8GJPudI6KGHI891gmd1c+5iNxUSi1oqQmMIdhynRWRpkOFLQxCp9dF2zIZ8kROx6QECpE+kaW2dI6yl1MIlEyexVNbmIBbFBS/yn6QXxM5ePtL87d7P9xnIBk7osN/XdO/5jKrCulePUCjDcKUFv9/dtxKrVo/DQ9XDMi6D64x4lmOUbIigKOudd4dJYCu4e9zIlu3p9VrjX7bKCNBvGHOyP4Y+RHMdhiNWNdQ013ctdq4SqsWtX26Xf+JU2RkdgLR1Dju7TGE1iigLLqlRweU7GyuKFtjd5lFyIn8fFIJMDC2Ka5jE21NWS0s26j731WEG7mYuTeFCRwsCu5vYk1b3gHHlqVvrp6rFkkyZHm0GEC/ti+zmtUU8L3/MAHu41whod44YfIlrx/7Z1LjGWp2UZ/0513au6uruq79PjDMwAM2DGIA6RRBJjIgudBBJUYqILSNSF8bJQo26I0YUb3LnSkCgxRoxO1AgajCRoggZBxWl66JmBafpW3dV1P6fqVJ2qLp/f83zfOWfQGpruOpf/d31vz3v75/VB+QH5hX/6mmpkUjiIaFbuJnsGyC7G6vaCCCE967s9GMYkbohBNFSUjQ291lDiRlRVKloBRzpxq81WwiTGfxrQYQZSib+ZGWEYVUK399jgEY+oGgXPdPmjMK5q5uQ5+Mu1GSzI9N3iHGAKKcLih2jRcEuDO5UQYRLDJjuotNZAAjLBOtKcJ1mKUZ9Tfs7KLZ8xmBmi8DdsduXCmRL9Y5IP46wM1KuxTs5rwWlcvdjfDlLu4qre56DRzQ0ZdyNEHNAVxhOQMIAtkp7HHovAp8EsCOHGVpYkjQsTcA31HROH2EoIrkKM1hZZH3UyFacA1+MO4Ja1VqXPwjSdh5BzoKGyzRjtpduNVKBsR3UhqJG5psotn7zVKT8hYOxPV/fVMJuYyES78gfqBbVftJsrTBgmhCORi45l3gQCNvQDqdwwFJOiPgvrJiAIAYDmASbBFyBQStSRKo7nxS1wYgfZJPPe2uwD4MQcC/5EzAZgIKYL9juaxAJmlqca9zX7P3n/Vnn0uZfLqY37PmVndeLNwETyFQ6guL29XjbW3rB7/eATn5I4Xy4nysnoKB+D2hDnNaenwXC1EhXespsWMyKqvwLCdAZdeqPoFRiGb5jv5bE8QcSk6B3tIY1+N/Q+ZW9oDg2fo1csP+9TWS3yPV6Q+vZTKol/VqYFOIorSDWhws3TWKQTtOJGDR5ojMK03DprtdZ4Obeq2sMqfFlDFMGcIZQQg2MjIAc2u2oXb3l4JfAh2ZjAR3ESDUUdpYob8ommQOl6Pz1IPUeAVtHGARhq3oEApBkFlRy/OmROYBDUyLMIz3Y9S+3vKYFSmAzY3XYN4arisjKaiRQ6AUVGioqY2BMARKO/ed4p2ajx5gS34Mcgp58TO9sFQAwXpoyci+AaEY8ERWV1/gqaggjBe8PFQ1rwWb1mLwUsCkJEDZUaTOiuIx4dA5HIO3sbuNB63hGZh+ZCCdICMJySScIeHVXUfQotSm9JcfYc/Dw0MAjDzNvZK57vtAktzMm1ODUfazt4T9AkuNSq6tzdVek5Pf8Pbkk9P1GvCDWoeSDJhmZALulpwqs11rzW2EoGIqE5I1oKUgmc5C7OhLiIE0nKc3r+hpgnZeMxAQkUIhV+3u5LeWY0FxolU5UJ6So6TCsBPoeGAzNhHcZckk5N/AN3BxMR7YW09MfaZ9Luab6MBxP3KUwC67SLFqHf53d3yoM/+cPS2V0zYDmlVgZgD0RVonI8Jtt0+6Eqfd9KnMfP/n45WbkkJqGUNDXSOSvs4ZIOC02IBs+c7GWtMTstxqVxiTMhJgKm9VB3j3gO5oIHiDwKtE6iJWEwdE6ne9kZM85owXsydT4q0+LV/mT5jefmy5PUJ1UMypS8J1GgwJsi1BNCoPui/T2ir4uRggjlIXZ4/eYdV5QauhXNCKIit3RYX31L/yr9PACjZRAzCy561Qra4Pz9VjMjEnccwLQ4HfseD02MRBDjhFfzkareeLyYM6hV7gbkS5AApNSgqAi7gaXESASCNFoWqcWcIUi8FohNiBXmoo8gSLERcXtibwe4zKUytoD2ofj/QGIxZXxA+hv/giMQvT9hqXEIQsCV8VrhCFqc7eNkYBZJ/EmsBAxAzx13N1ZzyPgKzEAERQxF/g3xp4Qda4KJuT2hIzmTTUj2BjtlT4bHClM0CKv/HB8y9jsYBWSX+o1VGzN4DeG0cvFaq6hhY3tXuQ2KXZRU/fRqp9xeF7NQ2vUt4SLY8k611rAkGe3jZdDecMEVs+O9AlwjOYtdBZ/wPrJznlO6o8/q/T397WdVqe1mPBA+K/N5huAMYOo9GB8DnyUGQQdLpKGD4/Q/S2695yxQtAuIVO9TZEYlf/VbbPvdWIvyvqjwi0Kp7/zty+Xx/deqcMC7gfdJ90VjdHvb5dGD192M5/ijnyzH196hRQJUKjeFcv0wJ82f0Gj+cM8ol7dvjRZPCzEfMlXEILmHZK1yNqzFZZO1xkMqk+l7u/Qx0fxhIsruFh5xVK7qvizq3j6vyjIfe+q0qpyLQci1PKRvll49GM0ryZ2GQWD9urH1GD12YBDDVltVSoeA2FgulskdizQoHxLTlzr2dxqgjhhFrtjo93GO1F5PIFAlej+y2T8VH0DK6ceSHCbRgBUYhyV0mBLlzIji61BCzLEYSO2AX3FHBblulaz5d1KkEzDExbbJQLVsg7AIaZqOhBtTHoCLAzG02prBZiVV+bzVT/CM6kWBqM1ukmtglsr2VCbUmGViOfxGXHNIBZ7FS8ZycoH5E608TBupm6hM9o4Udcq2x2BgXU5S4xEQhcUFTAfwDLARCRLmBX4DbmBpZNyD2IAwRLNDzDiHcDs6xAzEbluzW5aTGgnO2TCYC4PYU3XrrrGAv1o/Vf59XeFPU4tiEKU8rUvb1e3vaAzX39TfO3rGaWkm5Arg5iSnxNoDNKunY0aAGZiB1X0xQ4egZObsS5tjr0+boRKarTiJWnGKJ1ANG00i8UXxarjZDsxDz0jIdGINGAdzRXFEcjUGiH2kv4kjgDExvBPz9DlA3oneVln/c/XgWPuW7yZ2Pe3+3AZBfUke3H/Vad/HP/IL5fC596tKjNgN7k4a+kqLukx2p35uaw4AuPzG35w1Lt097Q3xGaj+0Bidwvmx80C/b4rBDtPG0Ww0h0vaSxjbi7PqtSGB8EvPLJTzilmjDQI1N0LH9VrpGQlJqMIdHEJjwigw3fNq/fz1m7elQUR0xAbmKeweAUfEgAcE8ke4JIBr+GWtbnqXM3A1H9qgbQLfzSACPEbdaYwq8rxO39Iq4JqrRTWQbGiuROq1jw/EWl3f0VgC3oymTqYdPE4w+A32JzY2fvfI9XBjLwGiFljnaAPsPohKPykAy3zQHCidHobocGS95uQw/cLrXOIWpdlUNSZA0A4rZkyKn9pQMyeo6h4SD+nB+sJuTKQ168In2hiU04uZKy4K9pFAHTEMNBtrKJCMXvd3T2FSqMMUF5o4B6vZqe05ozyVY3l9nK1iXpRYQ/AJl8SXFoZfgPfdEkD/cHFbmIFVe5hgOpFZG6F0v4KkemrJBxj55b3J8q/3jsqm9q+vNVPEhUYwmFRgDRDijsYhGWtBB02g0kM9c8UerJgujAFSz3yjyaYMHm7NORHAluYyIIHNponqP4ibd/U7LsF5EQt4hlv1UT9BQoRKTCRrkV6+oQNaJvRf38NEIZUckw8XLztMdMOh7j4h05wGlZ/o+sX5wtwJ/lrRmu/82afLyaN7CozaE74gatT7+wphfqS078P+Tjl+8cNl8OJHZGKIQZyRq1NA5TVJ9IcwI23bNXkdKJTDavta4wZh5SJUok63SOCiDqbmuCyG4nR/vY72RLbnrvqs8nNM7U/dw6flenl+VmCuTNCX5Ev9oStzNrfmNAbmRdMKHKfHiKYHpB3cono0yGDVII1JOJ7p+jfv+HqFWMeRzIBnCfYxNUXNr2p6GEEYxP8XkTUeVNWYRKNrvslro+pMdQgut4kYNxNXOqAS5IWbtTGUBFFFk+GP0249f1RzFlk9EXRXMsNDkkayHgOyoQmhGcB8ICdzi3BZq6sQCXY58QU1GAgG4krbaE6oGvqMIzutIkQjglCzjWx8QDAriOFGlfk2aWDO5PW5irQuBhLOcRvGWbGB80AzaJg1+1KjNnnRjMADMrf4Y3GXkfreYkWM4GN3wy3ZX0dG1jwVn520L20AaeOkjCe0Gima4LIg50HQ4YSeE8SEVmUVHf6gdGUFSR1si2xlj6/LUPjj7xyW71leKF99tK+LOqOirEQPUhhGLjjN+I7WsVz7ioIfUOHamj5/MHmtAcmNJ2Y1Y0ws1cBhaC6zpjlQQ2JCEhlsCVXbALRZcGIgjK04FDqVoPkXrfxIjQZvcRgMQs/7Ehdr4lu0JlyRsEl7xhJzwL3DBIi7VHsmIl3/p88JyPuahRFn1lPa9yOZHwM19X38zg+Uwx/+eOlIg+ioPiXd4Gim86Q0XoKX6LJGGvqhJrjCdzkXjY1Ws6awa0yBPZ0z2itRmDEBE0zWEfNalWcHdy9Nhp5Rm4EX5Ao60D34ZXXZoskx+NUc4GTLUuV+sC9Nc0CLqBaAnQ9oZdCFlfEIGzMIh+/aBo9ka9wG2xZ0u2kVVtgMKlXFzaoytJKIv3gwUJUNZRrVhZDGtYgh+AEB6MFvTegKZ2uqOAwhRFsjLP1CkOz2HMOJGoN+FMTMZ0wxCewpzATNl4QdXGyuTgW39CYB0rFmVhAtwVCRPmNvReV/QwZF8JC+l/gKpDMfiOs0XCHmT1oFJLjMnhYDkTrsquN5HPzp+qzbCrI6MwnoITa0aZHP+WSaZpDArUBz7DHfxZSKtpUksDA/poS2AObANXc1JX3GGoAxiETZ8XzcqzypRWCGHfB5FYFFu5GmEfwmkalmet6jaDncDTwsG5u9si0twgxqar78+k21hJP28G7VR4Th/rc69G1qrLMikHX1Cz2nsb8ljvqsAOMexCYGQg+Jrl6fxWTTFXsslLGvvcRcgFguKr6BnqY9R42mVD62OLgF+8g4nKccKGZ0LriC+agFgSOwk5Sqo1Mn9R1hcJgh+9wI7R3eANKvHUlaz4BHc0z7eo1EMIdGY+boeYiLOd21vb/4TOmrFgQBYbsqGLO2erMMZIZ01GHr4KXfEpAgx+bKQplRbYhrwuDe3tAAABplSURBVGVwa25x/7XXC2Jw59AiuB9V6GLG3sFEqVoEyWmXxR1J8aYl4UXtIWAqTIT93xG6+cKpvnJfzpRffHauvEd7zv3Bc4F54ebZviNhDr6uMFGYgLWHsOZ4NDBtEkfjz15/7a7MD1JZW0GXqHQ80VIMHKBiADEPULvYmooHcPNsboxU5qY9jMdNDJlOUwO4lABHHGplSs0bYobCNfX42AdYvxBDdVdhr8GI+GKdJyCLOxxZFUwIkXMwzLCSy5C6EAllHs7XeGA0IysUSFRUfquw1fbWM7hIgPnMwa5UofQdnq8vOW26hsPyfupQ1shL++2TUHOokyfQiqrI5IbEIwKxJiaCSaXyluFgazz8njoN1u+81y7gYgkZVy4+c2xjmFGqESECEhOScG389KmRAGZB9yi8PRg8rVo1j4aBwG0wSAxiirhyvNZHtN50MHdsRtVuHNko7QfVemNjx2AhFZ8+q1iIL20JK5BNsScm8+FFMXC1v/vC2kCmh+xmPZMYBvaUMvaYLrgm8fEv6fWHBK1prKODQ9ewnAfRl1SkcvW+wOm7muo5CAWJL6KZxRxFshN3gddDtjeSGGwBYka5jOkmMBTmIWk5TwKVOEGfak/OXwnjI8+Ru7vEvRcB94UipgaF0rUJirKZqchQUs51Fa6IA935m5fLxDf/0+HW929fVzdxFcybXiqDn/w9qQeX1IrvdJmQmTEjJqeWqQYsr2ifaehLwhhgNMAsc8O7MpAJ88gdwOO5OSf6nNU+gdksVTS5K9NtQ4tbmVJhGB3w96ij+M8/f9aBXlDAjGwMgs7wnlmEaYxxDSItJqq2YOBS91j7QRm9dI9DgxBIaYmFFLNUihYwLAADgGMxXoHK0KQvWq6sqdQ/TXXxqKi2qMG4jcaYwjijaIzHnKoCl/aG+N9VQgNuVYbRvusMOjOIylyqBMFd41h8bGOrlBBNUHr77r1GtJZU7iH3IMzVIULmrPF3xN50tSAIDrmLiaGL7n2ASTgeABOGdQJ6JgAqOhicOCaLmSTzN0eKJOePt9qv19vLpeRCcymrrZuy+wFSXdcArcyqtDc7YcgQGbvl9/M5e3X4nvcNFRobO+CpC9pqbkB8aB2cO6BhK/oT/YHjI9s0+gSfY98sVfV9XjVuY1cruyZJr16h3Y1NVZfKnvfFBN+UOF7TJf/KQOXwexPlXXOT5WmFHK+p3+hrutg9ER5u0dMiFkdxar0QCBgFiuqmGAHaAk2DzpLsxHloDj3NZ1//gDmi8reaD1Rv5hwB8NTXyuuAmHARqumUAUrcn1SWghngPQDnIJOUeAjKvrkxkV4/FNOb0z2jExggJo3CwC4oP98zgMj6c/ctUAD5vvTF0v/yF8q6NIg9uUJPCMf+yO8otvqaNAiZGerXOS1vxjXMZrRnTZEEMxW+NlZ1FhOTfWCNoptteSseaP+8zhr7Qjl/mxyiCzSgdTFmTuRDKrT9gcsL5b0XqIAVTdSuWBhE1SBaAeRGq6YeA/Ksh3Ug6AKONk2i88qrYKkQQDa0SeVYgyMcosUv5GUupsXtWxiESYOyWdaWLPKGgFyb1DizSFJXVXu4zEiDah815sEiw3iqTWQsIp6NxpACzkWj6auEGfth9dLnh8bDe+lDyZqw852UZaLMQXMh/Yr+B4NG23AsoomVeoowhBTFtWMVSevnYyOi/kdy1zArE3mrzeB+IhCwNS32NBqGQ4PBXLz3CfbhJ3kmzbiI5yVBXPwvHpaYIuAGXIScmxk9jIyrA+Fw8Ppc+mNgvjE2NntiBbLHeGFiGtW4eX2b1oNoJhxkGEHmgLmQbtsYLy7cC0smuYxcBEm0roKl9lR0AYANgPPeRq/0Hq6X5Scul9c6s+WrW0dS99VUWM0wnloACDwqX9ZrALjrSD5dWBr8QDhz0rhe1ZYAPD6v3oIDEQvFVViHcFDVlYiZAYMh6zMFfLnL+E5FzDAbrZBVruo5RC4+lr11VZoIbJSCt2gkPB/zDklLLAKVyskHeaz5qy61cyLs2s4tLNvaD4rrUnAX1yuCVb3FlL6hJs6f/7vy6IufLXuKheACnnzot0t58u3CIVbKhMyMKRWxnQAf0N5jzrybRsocLIwac0nz5loQPt3XWjcVE8GNm9EaqWUx0JouE8ej9RB0RbvHZZnX5zWZTzxztlxSf0Xur2OH9FnW53Ougmlo7ltChbn5rlYG4dgIR1cCVupuGKSEQCxt2NcQUQg3l3eEIcT/HC2DW0nBEwjRL/pnVAEqmESLjxgP1R7XItq/x02Nxox4dGI08vwUmQlzyJw8laG2k/BhIb9Cr6jggxsTLSZVqLQeipNikKLacwF8eQis0hFoh+z6dMu/gKMwg44CrDwORXKV0svBDtQs1yAeYJ3WKGDaDMhMB82EOXFVJamDs8CZs1UmSBefhW8HmQ5rBpzL/hEU5KayRl6bppYWe2giDhjzvocr2AnK3lR23ZDqvBKmhXvRGIrDnRPv4XJyMAwYifeOo9QYDiCzAzhVpPWceDti+xI0x/zj/oQNwpSotsTnZJqp0Sah0QOZB9Rw7Co0fqAz4Rnb6kB+a3unnJqbLa9OXlYHLgKElLwldG5S4z5D2WvN4StbAgCFyKsCpNTs4/KEgn3mNL97IhqYhx3KupvT+i5VqNhcruE0ngyksn7vakNpVcfekFJObwmk8jn9vSfCIyaBVfE8V59iL3WWs9ojvAx9SuqL+4ahkjylgCnNhxgLxy3ouSSCEsAIc7HGLEa5KeBy9eU/UkMdaREv/lw5efp7y8SlywqakpmhoKkjXRjU/ad0R9FOKGwDvoEXx8/UrFaVMLKu+3akwCfMQAQlmlVX6yUN/kmVscMUo6fp02oGxDn+6vddCHiKlqFnOFnQRJTgM98mBx2awk2frWq3b2ZlDNwp/m1a/sbNuxbEPKfSmx8wlM56w7XwzIQasYZBuL4izKVecJ6TDMd6eSvDqG8P/xrXGtqLZksm+gCVzniEd1ZOaEKAgDAXjEGwbsZpmkUO26XcCPxAk0EjMT/g4iLF2aFUw3aDXjAELoaZodljCNt9OKp5IkDtRIBd9Qv4OQQk8WmkivMdsNdNx3wWCx2Jyj4k2McFSAFuTYDRUFKuLGuCodQrX7WeqIitfmU0EXaIZ0YaGDwFYKrb7UNHE2DX9N183wPnbGG0LmUHkJtzy57HPYz249J8mpcjrvW7MyIx1zzPeDYcd2GTLfsD400wW0DSVORCjouIcI+KoA/EKAhwOqSKkQbtybyguEpvZ7/cVYOXu4cCLuXpOJ5VsVe5CzekAbxPvse9fl8pzI/LN/bFyJTsRIAQz4fouRf0knDGJpqU1sg+04QHuxtNYAtFDy1BzGeOoCJpK0d4J/R3R8IiWbVp62fYXf92V3JvWLJFna6Oeq/NTDIZey4i5sz0JXAcITPcIlfM5nusfuPv/7rc/ctPlZPnP1zK276/lCeeVKetM2Xi/JLWOWkmNWCvNQYxDMsicOIziObEi4CJQ/LlbfUboTbEaearae1rDPp4Yhq9Q9GZ9Bd5rnNgreLjz53L3UCLAhqomkMLvss9CDNrNDjugXRLCTMNqxPRIMIgcvmGCVL6PR6JkD4MYghUOlgq0Xv2Zjh0OKCa6yASuOSJhEmMT2CcUYybGmOcI0zKEYR5lfRaz01jeBwCemAkBPXElvG8jVF7vonPoJ5l017wFgTXkDZAU1mrzvo+gSF+PeMNnM2XTE9LQ9ycLiZAwJCYjqIEXUuaGAKDk7V2g6Wsczn9yVMqiPBYcRNoKMQjuICLDnKY8g0D1EVtiWWHeDvAFvBA2NanHBqXRMzZjAW1GULOHmDaOPRd68WX7RR2ANiqQxBdOUz8giO58nWC3hyWjmHAueEGtjYT8wzpj9uTCEfmiqfDNSsSqWSwFSDTyUymm6qjaAyYhyNYzWw5surFAjgF1COISHHNmChHIvSeVP1DRV4eSELu6PWtLVVhkqp8Rynj31GA1e7SSplG2mrffvTibNmW2/Bmd6K8Ih5DzgSM8Iw2o6cxZzUWnokTRS/i93c4uBjfJiXztbdUgJ4Qk4AA6bGxK8ajwAW3CUBCLxFnIAndkzCY5HNmyCnYgxAC5wDXgOHEOGEDpPa76lNU9RkROecoq8nh3FQlefTyZ8qbN14rxxffWSauPVsmL18sR5fOS0URcqvNPSUg9Vk9hyAxCtmAJmA20aqP/hhc0y3tyTqZonp9RvM8r9fAUwAor2qtS3rGkgrvflBp3T9+TTkfZuTRKqcwzxsNc88txRqTaGI9yoAZA0JU5+R+tNx6YXpmEFw0V2+myIZdb+M/kea0rqvPNyNIYVWTbrQILgYS3tzHSu9w4BF4Wd9Hxja9+rtGG5oTlfjNbbie5oa6FnaxJqZglMMRzaN+1J9nzAMKV3LJa3QirznRCkZmMwDlDllIMlLmbcYIxsDz/OUQJCHc9nCw8XofN2L6dMJ1cavFm+E9htj1VKeFM3cTZZgpP0hkZxbabcyeJKXbaeBoYRwY84T4K8JtL4dNjMyNeWA6wUwBZKPAaD7WZnIxYpzkeXhxnIDF5eYy8K7+dgo5Cd0m6lRoRotAcrqtn7M9MUHAdYJ9gEm4irbGI7sU+QumAQjo9cFM6hlwYVuSGeNRCQqWD9M4xI23d6CWdf2y2UXL0Fj9fWEYqs8oprGjz/QmF8ub8/IGiKnMq88EFuA7pinTRkBUKZ9/pPlL+6ABDZMi/+KCYHxMoS0xSorfQujcGgA+ZUYYsyHblfkDYF4R4WEqgAUoekFeEhG61Dw6iIPZEK0J0VFYFu2RSlYcB0An6+tq7aj9xGOQG0M2DeeP1+HBv32t3PiP64qKeqpMrqyUk4sXy4ncnqeFQyxoULqL9zgHTeqqztxVzDVGvFLRhh/uqa0AuTpi5s8qcQRvDdpNV27O9wt7WJfQ/JVnF8tF+WmTMwXBI4SCdaTCeoT8OI2MtAgOM5gWP+kmFpOjc+M10r3zy4hBxDYOsSZSEJPCkZUMaK4ZeZmqyuFK/PhyG5PLC01lMQBZQTjeb7ZQvpWL3HjaCPMY+UjCIJDCFcDzmOP4SOb6FkxDDz0kV95BBZGyaBhc+iNJeOdDGBSqsfQVlbfvwvPHVsQnHI0iDXuwNQMGwuJTuUEc3pgGIc8BBFlMcjvse7C2Y3DUoKAe7QCeaA6OG6l7CljlGpy+sAlCcul1LqWZUhr9+NA4cKQl2ol+BSzliP1cnoeWY92u2p96djppab7ET1iTom4FYOaUNAPdAUsg7gMjcrYcPvsUKRashaOQZlRD4kmKG1CPQ9+Nml2LzLIHzMtsNBiXe3igyljzi4cJoG0gKQmT2Jc50u/JdwBzwDzrScsQXoC34ztqxrOq/bynFn8wMKpavVMEM6u5gPq/Ig1jWwM6QlPzpv8EDILjWNBnMU1gYriXVQjO2NGO9oFoRrTkriU/xKQ5sa9mnTEBL+gZTo6q60O7Q8NCC4G8cjcpV09bQ3JLciZUlb71PzfK61+/VY6Xl8vklfPCIs7YS3RKJtVAQvmaVIhLUhmpU6FseUeWUuuChLVZrWVV+M0dtAjdUzqgXxBjoX8IzXBeUrehY333Z97utkM2X2152/xHsIdufZ31f5hfzUfYaK+FKXBa/q/iDxaWNxQHkVzwHJhVda50RdxzxJT5ImAqDCKkHNuTy+w0Um9TdT1WtWvczhk3WRqjaMymAZTBAqqrz+vhJoZtDE2c4aryvuVk6NHzGTGwrAXpvKdy7DOy+yxNdcFgEAZQhUfQkTnjcvHFpeW+NOOA9DvyzNu+jvcBTZsAIl8zpLKAP+o0xEmaOHYOBGaQOhLRRqhxY3OIjMoaaAWXoRM0YyfAB++CXqOprBkL09f6wBV8A6PWM7McNmRPnIfZkd2y0duyhzaLSCLyzvBegsASm8XFD05gtif03cFkWrs1CUtcVAiLB0sgyIA8BcZLbUq+z0VEdY2mk9Vm3XhCAHzdhBdJiA2PltUYA7P38eINikqP1N/H3FA9y+O9ff1+ZPNjmjiL3lG51xuUtY09mSa9cvbK2fLK3PlyS1R1oiY2hIi/W/neqrhY/nFtT5oG5glElUCxZRHRoma3q7M8UJVfGMKKzo+CuXMi9mPHFiR3AyEAjpLGvdIotB6MS9yLa/KsrIio9/T7jvaNWAmqUE2JPsAvdjhfMawz2Ih6Htom2sW9N75V3rjxoJxcuKogCH3yzKKKySguQh97QtoEHXLRbJ5TnMRmLQEYDER5GXJZPASL8B05paKzM+5ofm1yoDiKo/JjTyzJyxNGwKipJTpydY47GiIscfPmTvkvzrVeMl53wSHngZhB3BODwDWIRAmRORbb/+bbYRwM7sYiaMoGpiIRhpGPYxpDrgiD/1+m0cyN5u1o2kKzgzzp+qwhTsFYcENfVDYgYGRDaUdl7jj4uEXDnEIsbHJbG7hJNo8NsDJmaWtiYQyuBMRtRsVGhuOSOYnbj7WljFu6HnHhkTT8tNasxgxEZI65sEpfDwObHQnKE9FceLaZKwTO2BF3mb9xTZ+H09pzjrH7DSYEWKvGRUU6MQFG30uUp2WgtYjsH4QPWoGm0LwZXK7qxtNX7KoFbEUKVdAWIlYUTYgd9qFxwCx4FsAdc6HKFUzB1SbAKwxWIolr71MzrgqQ6fUjfdbgMTOEebBb+pUEqQOpz2gOFCvu7iuqUJrFtjp4bQh9BMs4OtxXabeu1fstfXd/+UK5ObVkkHJFFDktNXlWQODnxSwmpufLEkVctQQ6fnekVYKVgBdAEJRzYw3brFXjL+sOQfjoTMRb0JEM6U5Rl/taMu3z6N5FtaozmjOVn1SCwTJyh9gDvU5+h+t7az4DrZHvrt5fL2++vlomF+fLkfCVjv7GxOhPzaiAbqe8TUd1IC4BxnJJz4MhcTfvSMPaxjMnBkoNCGIxLikI6gcFjvD7r73rtAKvojo4TN4KWjX90R6ImbCAsliPZ9L0DYVG84m2G3pl0mYQ3NFvvgGDYCU5qBBSMwdCaCE2gkh00I0APV6a27hEWFVj/RwIzKNC7WEiLX08DGIkFYfPj7jyT9M8xuMk2r9bnARk1V6r5xAmYhsszG3EKAjFhtpqYBAuT/2HnQcJJHkq5fbYIAi/ZW1aYZJb04QFpzWhhTsjLWeqCzVMAnWd9QbETYw/p4XBKiZloJH9SfEXJ4KhbVhYV45s1zGfCzNpGpTNEIOxGTv/ZaE+OdeY07qQIn4+G8CZJQkLYk+xXASALhtJa3CTjjB4JfykAjTfoR9DNCB7KqrJAVMA8LNb1JGjaBZxkboBDWvW16drrUw0h5TfiwaGT8R3SzOA8LwSBI0VQDAXmJbe9zrjYiYvh8vZ159d4UlHfTJGD0pP7pE9SVUaJuMZ6eq1LRHQbf0ZLC6X3dn50ptVyX3txQviAnvaAZ53TwENW9qHnoAKpORZmBRRWNa6jlVqP7UhCZq6oO92Ne6c4qLRkjb0PcyWu5r8olzf9CGd0/ddK0OXZREvhEDDLR0GHgaiQyFw7ituUMLWAQF3Vh+UN+73ymNpPY/FIE4EMi5IjaDa077o67zGu6opqe+Q7zMm257uRB/8QwFma9qkc6K3Rc3nA2cny7LW97En5T4N6ST4rd5906SOnDQKsImmhcNIjLCZrkPj8WBEWDnEv2kQ1KS0uk3mmiV3ODyhy+3fjWhRyxyVVX9MElZPEw1v9d4XteqpHixUPw5U+j43vbm+NwQc6yWyzLPtlEmPGMlw+NhYFe2svGXk+63faWMz/kAH2fCI1qTFBIFE1fsEUkXSgqNI8uHVECBGsROHBFGlybpGJH+iD1lAJHQqSx8apCIk2Q2IdEJIGDQQ1oBXJJl50YbcEtDgp/MubSqkMxeHllgIB3DZk5AiKKSaG1ASw4knAjMBzcKowegcjFXEDYxpQQ4AwGla7ZnVeN1miG5QQ5drNAfWKdXcN4A2f9GmYGopr+cZVTA2tRhtilgwRMOCtxHiw096ier7dg9Hc8Oz4+jTutYwYht2XifMBSAyoejBZXCZ9tEqhFFsKmJzTQAnsRanjpWyRPNbnddtaRkwkEmdVffSlfIPhwtlSUEGpzWbl5T/fF+BdP/ySGbKMfUbBVoKoFTZ5rJLmTdpLX2DkCobL8KHgU+LaOdEPLctzenwRdVvPBsyT4jw1IEQ0tyRB2VeZ07NyBU5hgjcIuKSNH5CqOfwBmkNy4r2vP7th+XuQyEsyu6kd+exwNeO9v7tap21pPG+rmzb94qBn8O9qnEeihT7mktPayQK9Yxe/+DpifK6mObvPn9Oad3ZZ86SGIiR679q+pqLGz3XYEg+C17VfsZpNJp87hoc3RWl+GAiIJt/FAZRA4QwFOyWS3BHQKsAIfzhYqHqh1AjLWtw8JBDNYbQOFZbTCP8Zl4MAUYDh7m8454K/9uEz/8FLYlMgqtkwU2zSIBSrOwWls06UF1Jf3WyE5dTf6eHQhR2cIUjaQwomCQL2aWo6lFoF/Z8VIbCHHidtGlH4elqH+nz7idhAsQzwAzRAiINaQeYupmJQgx8CEOqce96pkvsWw00KG+pmyQb/g0zM/mAT9aVA6qh3CRIzNmI9qJYJ7H/nk5RwR7Ys5oaz/ydwVkxJ3ufoOZ4dCLJU5KON+zN0B5BtO6pamA2bfuI1ORkDogdhmkitaoJR1QkT4A5+Z41zcesK4vgE4Q9G2mHF1bGQtivv8NceYiYGyBhB0Rf93VTonmje1A2dvdkgihrlNXpPTpUbUirOJEblZZ8/ZmFckcS+00p/Rd0VleXlHotJnhHGsV/bSuIS1qE07uFQp64n2UqOcHIpikEq/Xh7eC83NCnAjV6S1moys8gtgIGqvGnpVFSIZt9I+DNzZF4FkIXfmiTTabK/Y3y7VXFeVLMRUU4OzNKz8ZFqzjvp8RwrC0Spam96UtQkLqO0NoUs+rL7PrIvIBZxYv85nsUoWnTFUzLIRthsVxvzomLiiaC+dEELsyOO2OKhaE08Rom04Kn2PL/BV5vMWQmDnxjAAAAAElFTkSuQmCC"/>
          <p:cNvSpPr>
            <a:spLocks noChangeAspect="1" noChangeArrowheads="1"/>
          </p:cNvSpPr>
          <p:nvPr/>
        </p:nvSpPr>
        <p:spPr bwMode="auto">
          <a:xfrm>
            <a:off x="155575" y="-808038"/>
            <a:ext cx="13144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data:image/png;base64,iVBORw0KGgoAAAANSUhEUgAAAQgAAAGHCAYAAABMEMzyAAAgAElEQVR4Xqy96ZNj55Hul1UACvtWKKD2vXojmxQlkRJn0XhWh31v+IP/PX/2B9vhiBsTtsczc8eekWaooSiSIkX23tW1b1gL+1ZA+ZcvcKpPnT4AihqXguruAnBwljefzHzyyXyn9vaPr/mRa+GHP6empsx/+tMf/GF+ps0bBj/X+vrwtam+7QVziMExrJ8+R7beoce49Trvux6+VX9v/9FjePiS3vDT9ted3zE49cHn7d9964DDf1ivO49nfdb6vdvx3L7X+R3O95h767gn487TeR+c77WONz09fXPN9ut33kPnv93Oz3qP897Z/+28L3q39dFdXV2Jz+d7uzYcz9H5bOzry+3e2Z/DpGfp9nzd7q3bPb3LZ6e4SD0Ha42Oem7O4497huOuye1z9t+Nez7O6xn37EatF+c6MGtlb/+Q2/B2semB7cBgfUiN2+3irAtQIDA3cGjn5sYODaPPn/q6WRwAyo2RqmEr1tgAxf599vOY9JDdAGbcTbNeMwbXH5y4teidN/CuC9XtHPp9Pfjgx37dalx2sHJ7oO7f25e+uYfTt45rAYfzuyYtHDtgWN/nPC+789D39/s9PXtz/r1eTzweoHz4DMctcgW1UWvIWi+jjNDNoN1AfNx9nLSGRj1n530Zdy721+zPxH6MUd8z6fzsx7YfbxyI2NfyOCC7OZ7aue2LAIijm1/dGLT9HcM32wHC7uvNTRhGCeZjw6PZb8IogGC1DM7GZpnWsRVo7MhtN2i7EdgvetKNcj4Y6wE6j/EW3G6+6daaGNjCuzfJ+f1Or+u2MOxA6rbwnL+zznkcWI8DNKchK4BNm+fwNnIcZ8S9Xt88tm63MwQGjF4N33GibvfUMv67Au6k+zEOINzWwl0NkDtx6/Eax+bixNzWpPN3bufoUXAfeAjzduc6GXXdk56rHeydQGX/Hrc1ZQeIW0CkKYbzA24RhIb7NxfPXzWS7BvXe/tH32VfLgMAeWvs9lTFdSHa3uu8SLuXsRab24Xruem9H+Ud3R7IOM9nfdeoBznK8J0P377Q3KIN5+Jy88puC87tPt16KkPQNuneMOWxf5cuWIPTum65cdPTnpuPW+fQJ1JQ0O5cdQAEj4ki9L+ZmZlhWjqIIkYBtnXAu3hjNwOZZNz/f4GOfreuUbUB+/Myx7cWlu0Ex62bUQ7LCRDWOhl1jT/k2uxr5i7PYxQY3TwvJ0BYX2Dl/tYbbwHE0OittEEvzB5h6M29xVm45OCTTswJUpaxT1ooo4476iZPWtDjztP+MKxUwg2U7Oc+6jycYGB/uPbPG48/JlS3g5LJoQfoNozGBuGa4YL4W49jTU0rIAzSFfu5OcHs6qorrXZXZnxe8YEf1XpT/ICDZlBeLxxE/0pm/IGRnJITIEbdV/v9c3rESc9+3DP+QUZGCnfNfXEChAEOG6c27hqcjsvt3jqfsR20ne+/yzp0vmeS05tkg2ZNWADhRJ6bk+UvelPsAGFHPLfPjQp1Rt0AtxPV4zpByn7BFgDZo5MfdhMHec1dw7txx7Yfw/5gnd7avuAmPRxr8TgfsjPnt45jAEo9nP43BJCRYIQB9IapoaYXChLWvbjG0Lu9rlQvyxxmSlKpOele9eSyVpNOqymRQFAuq5dEDgEJ+oMSjoTMPdQYBGZEpuEjPF7vMJq4fZXjjHSS8d/lft3FQOxG6XY+do6M3OsmDXC+d9T53iXKdFsH467/ruDmjBj0ftzYyZA8dssOxtqNM4IYGLd1X94SYW4H+SEP1Q00xgGJFeLZST77BRuQ0qhv0soZ87obgk8Ct3H3wbofTpCwA6MxJjVKPfHhAhz3nc57bEUQ9mPaf+dcfIPPE3Xwn+YQzU4Xj+815KLPo6GeSLPR4d9dcz8vi3nJX1zI4vy8vH7xRmrNurz3+KEkk2m5ajakBvdQrlQkkUhIOBqTYqkuHE0WMkmZCYUBC0hueArfDFGFIVIHobn5KpNzv11TlgO49RwGnzA/k56F83U3Q/oha1S/U49hTzGs31n3+5ZnH1bwLKNzfpf9387nMmqNuF33KOftXItO8LN//6RowhUsdZ3aAeLtAr+5HSPJmVtfaOVnY41R89+3ZM/IB6fhsHkqw4MNH8LN+21smJ3QvDGYd7nDO0GI09tbC8Ne2XBDaOuB2g3Wuaic12qOo9elXt9zO7x3LnqnRzIAQ4RgAadZeFqFAgBuHrKJEBz8ULcn7W5bfKQBXUqTYITUK0QC/hlpNxrSaVSlWa/K+fm5TPn8Eg5FZCYQkTqRgz/ok3RmXrqdK/GQX1x1ryQWn5M2fES33ZJoJEK5sy9NAMQPMCTn5jSREZ+XUrXyFRpd9K6kRySin1WMMFGGQhfX4/f7DXhp+Vz/PUSHW5zGXbyom5cf9czGLQo7SWmVk28Bg0VYmnMdAKBFqOtzGRm5DT93l2sZd36TgPMt8//2KDe2bSP/3RzaO4BoAcTNQrTZpnUhTrT7g276IBm+8Qwjb8CwsnETGRiAGCbNuqCGAHCDA1aePXjXIKr4AziPUQBxF3QZhdS3gUHDMs4fz61nqmVK9ajWGrM8zEiAGCCRjQTUZWxMjN8NiswDDm1KvBilHp+CqDn9HsbZbbcBBY9c5i+kWjqXcj4vtcus9JtVHL0PA0fT0OnIFQvcH0tKenVHwrGEdDp9yWX3JRSOSMAfknKtKrOzcxKKRuXiAjAhJZlfWJBgMCSddlPabbiIGSUx9XFPSQTwuCaiUHBpXzWlB0B4fQHAqGaSklg8Lr5QUBLxFKjhAyAGkcYgwHqL9oM1aOl0bke2kzzsD40i7EbiBIhbxj1cZxoNWtyEHbjta8e6JjfnYdnTXYHDWiM/xA6te2BFR4Pl9Db+tr7bfs/NudoBwjIwO+E4CpWdX2C/GW4n7nYcN+Oz3vdO2KYPY8gu6+eUE3kn/P4DwcG6Fru3dp7vuIfn/JzbjdeIQfULXYx1Bu85TeRwhdGoKXgQGplSsbXgbIZhR3kVJVmEov5dX/Mq0CjngLce1s5M+jDdG3g1BYl2pykXp4dy+vKl9MtZKZ/uSv2yKFMejD6A0AnjDkUSUi5eSB/biyaX5aO/+R/laiog5XJenn37FaCQkqW1DdKPnCysrUu3UpfofFr2nz0lLTmXSGxOqrWyRONJuSIFOXn9naw/fiDeUAbQqUkqucAxFoggeob/SKUSBA0evrPIaXOW116ZzWTEHw6TsgwATu+VpkNOB2Unaketq/+oU7MA22nQ9uPeFg8OoiE3MBokVjxpw/W8/XFzZKO8ut3e7OfmXGtu32//nR0grGPar8nJNd4CCKfB2k/Eem2Uh7Ned4LDKMNyvZGOWvNNtGBLM/Qm28Ml+y13CqvuishOgHC7D25gNg4kRz5oPO71NPG9tZjw/t1u15B76uHtObq5/0Pi8QpjUQ+qIbsafk+rCi08frcFOHgABDgEFTDxmRZefJrKgne6JyfPvpWLl99I/fxE8mVSAC9L9boj4XgCuySluKhIaMYv9XaHaAGw4O+dzrWEEkQRAIEXIPNFE+a85jcfSLNalQ4okuG1N8+fSL/Tlh6RRwCQqREVLGbmiBB8kj894jtfSTDgF5ILSWZW5DqcNLcxEk3KtD8s9XJJIsk5WV1b4RoCRB4h6XH+oVCI7/VxnoNnPU3lxL6+9O8KElbUp2SqvTTrCtA2bznOMTkdnR0gLMdpjq/OaMhXmHWgYGwDiJvo2xbh6u+Ud7FHPKPsxglMTnsxa0P/x3dOIh6da3Gc7ZkK15DbM9/xZu+I63xrZhYA2IHgLkbufL/bQ3Ki5yRDdEYRTiR0fl5fd7tZdwEKJxk66dxGRRsWQN4CUhtHo+nA1JR6yEH+qt5e/94BJDqtBsYRNovdLH68v1YOFBiur+EQTCWhImUqDN02vAHVhHq1JrVqmdThXK4pQ4YiMUksLBKeX8nFq++kjRGWy10DLItJv1QbTUNCh8JBqVOq1LV+xf9V6leSLdcBEDiGq2kJJ6IslGuZi4Wk7/GKPxSTeCImPiKF1OZ9uYZz0OtYWl6Tg/1dSafnZCYYlq//r/9NurWClIoVyXNeiTD8AoCYjMwAQlomDcBRJIhS0hKfXxFPMCgXx1lZ2VqV5NKmZBbXpVZr830zVEjihtvQcqwPkLCMwmk8FlhY5V83A9DP2D2+ARkrXXU4JufxrX+72clNlWAIEKPWjZtduTmRcXZjwHKYFZhzUc5mBE3vFp1Y98BeHbTWq/WnicztAOFGUjrR2g3N3NIIN2R2O5ZB3BGI7jRmJ+Lab5J1bPvNt4PKDYo7APCdkq0uFhcRkfO63ZB/3DVbr5mQ2BgiiTnRkCEZ1ZNwDzTn71EZUPHRFK9flnKSIPyukQI0CucY/6WcH+yLn/z+/GgP47uUarUlRYhFr2fGfD4emJJMMiS5Qh3eICK+fgub1EhiSs4uG/JoKSZdjTaIMpoEIrOxgLRYBa9OSQUKZfHx3SeFlmTSCfnx5izH9MpBqUYZ0y/vbS/L0WnRANj8YhSjxbAXM6RFRACtawMAyj10SC/2X+3L8WleUgnyFB5EyHdN1aQDEJHyADZb80HSnZ7kAYB5gCca9csMqU1HuY8rSqorS6Qt27L50c/FFwiRAk0TmUTwunATPMMw52NFDfosrHTLbR3c5bm4vcdtzTh/Z5I5R/nshvsa/t6qwk06D7shu0UJ9muz/u5cv5MiiJtzUIBxUQCPOkcDyFaz1jiDv4sHnnQjLGMbBQwjgUTBxPw3uPMWQIxEzuGBnAhqN263vhJLDm6/jlEo7FyQzs/o5zTPVjDQ8p7m08o16HcoYah5tVVj8Ogb+F21UpLWZV5OXz2R0vEruWpcyhSk3lWjIkcnZSNSUk9/DduvIXUwMCMBIu9qoy0BQvp4LCh+/jzOl0yFZMaHwUUCGLueg1ZNBjqJXLUtr88KspiOG4DYwPM3r9pSh4wMQRZuLiTlstIxFhAO+k26oOKoUr0uPc4hzecGjjcgXnQQU95rKfP7Tq3O5yqys7EpM0QvuXxVYny/T9pSabTk9JxoRysefo+kI36Mf5Au+amqhAGZZrMDeBA5hOMyu7QiWz//a2m2eH9yVkKxtMzNL5BWQMByLgOQGNx1tzTYbS3+kHVnX++uf1euaEgR25sNzSkNeSTDq3OjLNLPgSeuBKG1vq3zt4zZvv71Nef6HdezZM7fkNcDO7JyBSfAme+25et6feb9blWMwQkOboL1ENxu+rgH8YeCivNzepJ2MHADCOfNH4Tk7yoDTd4/vMH2c7fAUW+0fSGNAwjLkw2X6cAAdUHYVI5qqMrgq+fW71WDoIxhrkgbnCpKGJ7vS6eUl9Lhc6lkz6QB+dfpVCXI69lChapAjzKjX4qXNUBnWiKhAN4bXgDD7XH8pbkQEUWdSKMpRTxzMByQjaWItGoAChWDIKF6MDAthXxHnpwUpdTEm3OO60sJSo1TclluQy42JYaRPtpekALgcNUlfeD7o0ElU6ekdNmEWO1JBqKyRqny4qJgdA8lPucJzslZ9lymuf4o57m9uYyuoiWzpCj7x+cSgAdZnY/J/llVGnAc1UoZcrYrS4mISVGCAY8kiCQ01eArpd4cqBgDsVmJzQIW6w9lbu2hdIGa1Nw8fMQMXIWmG+/yEpPW6F2iVuf6G7WOTQSjIDDkxJzHtshANXJTaxoa301aMTCxgRbG9uNMo83adKQvN1zI0E5Nd/Xwx+0aTc1nWBmy3udMt/T3dqC5iZrsKYa9qUq/yApl7mLszlDJntvYT/4ux7K/x63dW49nbx3X7x4VZr3NEfUmvq2EuN0g6yY5QcICyYF0WaMA6vmkA4OuSrwaebuHcFh1Hho1dCAQFQAssDBeDmBoqQbguovuAEOF5c8fPpM24JA/P8YDVzUHIdXwSqvZlSwCpDYBoZ9IwcP1JUIYBUReeh7D5kQuyxVp1BEtAQyaqkzjiZfiAclSFfBiQKl4GOPsS4scfv+4KsfVhlRbfbm/uQgpuCjli1M5KzelhjEvRDFODC8O0djCeNNzEVKVOORjU3KlMuBUlyQA0u+ha+DY1VpHakQcbc63DZmYPTmVNGlRHF5jlnNotbpGD3GQoyQKYC1nQtJodOUsXwNIukQjHUnHI7I8G+D7Sa+4wYmoVxrcHtVcePw+mVvYJMW6MGXR6Mq6vP8X/wMkKPqLVEbiySSRhEY3SLstjz0JHfTpu6S1dwEEtzX7jiOzHdt+ThZAuK0t/Z010sBuL3YthcUJ3OhDhmvfvF+v6Ta+3OEuvMvFWOdmPxfrQLeEUm4oNM6gJ+VPzofnBiJuV2RPB9x6Mm5O3jD8byOFm/fqonk3rLh1Q50SVOs77VGEfUHdRBnazaiRiEH+QdA2AAqNyjW1gHTkNVPC5HcdwmoVDLUQITVKx1LYeyY1jLNZhE+AJKzCEWhO3qP8FwpBImLwVYiCrokOVJnopZQJbzAbgVickQuAo1iAH+CX06QuSfiEpuE2KJuSBngJ+UOASo1KBnGKnDcHqs0wOX0kTN8E7uTivGy0E13AIxUlVSBK6LDSYpEgXjpB1NIFFMqSzVdICXwS8k8jqCJZILKIxGJoGFpyxGt1rjFOWbJIBJPgszOIqDL8WeAaPJqWEGHEQ1QjIDlVD9ZpAfeIq8KzGdk7PAWMmjIfh9fg+7saWRFhBQJ8H8eIJeLSbbbgHTyASw1OIiCLD34qcw9+LKmFJQAszTkFiSg4vvI3E0zjLtGD5QjGrclx75n0Hc7ZKU6vbf9eK0JxU2k6bdJZbnVZ+ubQA0mdC1AOo5Tb6334CbduTn3JaRz2kx/12jiEvgt6O2+Q9ZmbWRJcuUYUo4x71DneAJ8Dcd3COTvD6zxnO3DdgJRGB3qDhwxzG0HSoEJBSzQ5db1SkIPf/Vo69aK0z59iKH2pFKpwCk28fRPhUYcyY1DS0SkkzBCRly0TASTx6suQhmXIxXnA4SxXkQvC/xaVjjkVFs2GJZWhVEmVo92oc1zOgfBfScDzateUC7P1a9lIRWRpKSmHF6QugJRqLlttiFGAbBaRUgdgyqRDGBsRAmTpeZbz5HdE/3I/o8bfAeAI54lsGlxPqXEt+/AJAcDgJ/cX5YAyaZ/SrS69Pr8LKhB0eUZEUA2Os8X3F/l3u1UnQPJKQjkXCp9f7RckDQj4AbpZPqRes0Y6pdFYFKC8QsdxVmnJfDIsa0QgV1jKDN+RWN0S7Rbb+ZO/lnBySZLpJY4HAGkPiIK1AynGcQ93iQzcnvMkp+lcx5PWpQU6lgMdd852gLI7XAsixzWT2clVZ4RvFQOcTv2dMqdBNTVCmxBp1A25yaeGBjIOxK0Tst9w5/v1eCZkcik7mUjBFsbd8BLO9w7fY+ZJWH+3l4PG5Gs3McHweuyft5/roKym/nkwAMXcH/0OjE4RumOanSj17T5BlPRcSke70q5XIBUJy/HOR6cljLgtUbxsAqZxBiMpAg6a/y/Mwt7PTBuDT5OnNwCIV3AHs4TkWoIMwymkICS1BNkibfAN0V91DGWOWWxSMSG8v7e+IDN4bhQRUssRqiOsuii1zP0NUzlYgIysEGVQVzDeXXmIFh5bBVyJ4AyVDZ4FIIHJkhqJNHitUCf9SMaMXiIMiOXhS7oco9aCKPXT5cnvAkQ1Vc5ZeZIU4JAEXC6IKJBWYOQc6NonCwDCqxziLSolUVKKa36/nZ6VfL1htA8hjhMlNdEu0XM+q2MFHnA9yuFkiyWJUTldXJyX0NoD2fj4bxBYLRNdxTX5A9h40fEzybM73z8u7bhLijzJwN3sZJKNjQMdAxr635AYdUYQ9mPfakZzORHz2SGhacDCLYIwU54cBjbuptuN3wkEk0DDet2Aw/Aft26W5RFMwjV4hwUOzvebC9I32N5rrmVY27VupPW5dyKEm5MdQIV53QWsbj43TGUG566qBfoRKPfVcidSOHouF8+/k3r+lEU7hVcMIFnOUQasUm2YBkQQDxF+V9AlYGOGVzBTovi+TAL2H4PbO8c789oiXpTOariBJMfqSQeiUb+vU2vBh/QJ9btoDrTPIiSzc3EijjDflRc/xyphxE0ihim8bohwPECeoerLcxSRel5eCEsVT+m9jRK1NAEwHSBn9XI04R0uKgACQKaGGyLVCABgWj69IM3Qvo4g/RwamaxlUlImzTmDUJ2Lh2RrdY7ejiIO3wNnQQrFNWX5XIII4azSkFyZEijgcn8Z6TYgqV2jDaKYIBfb4bq201HDoSh3os9jZ2vJjLh78eaENMojcb5j+733ZXbzQ1l+7+ekJlHSJT/KUKorw4lbPzSCMGvE5Zlbv7v5c7hW3MJ5N8cyCTTuGpWMe59zyJLbe0dxb3Y7vWmCtADCGVbYjXbUDRsVfjs/a/37LsBhasfccace3P5d+ndr3oRbN6dzDoW9Hm2h7Ki8zm2+pl0e+074pedLNKERhTYulShTFp5+JY2LIzl/8zspXtRk80FKmrlLeX1YNBqEDIs6V27JaiokRxdFQmkxlYYAJKF6wETQQw7flldnJfiFMAKjgKk4xMn9e33tukQPANh0KlUERS05r2gEcC0Ly5tUBK6N0YInUipcGlmzjxs6Ta9FtaXzGrwY4TWVBKoWUb6Tf2v5VIlRI9CCQC3isWNhKiwNgEhDCM4qSvRyBZmpAq4453OA0deJEvLlmoQhCzUdWQRcWmgluqQGWc5reyFhrqsNmJURcyXRPZTrlDGJbrS39LhUJbrxyill2ftEM0kIzhp6iAZoGcb4p3m4s3yXH1C65Bh1yqCrCyFJogBVfuTV6SWAhzw7PIVYa1k2f/bnsvPJX4knEOdZ9CTG/fKYORdK5t0247FGZouGnaBwYwvDaFZfv6sGwc1eRkWobk71ru+11qjz3K3P/xCAMNUSp5LSzcCdN/QuaDgKRd3y+FvlFVMpGKD4qO+xfm+lI++8b/gALXAYBYDOB2FVRm6CEFtpyu45+ngxDbM1YvBj2N1uXaqFU9n/9rey+9tfUSHIUrv3ywYetHCYRXdwyUJHSqzqQBqZmugFShB9mjf3uQgVG2Ww6jew/hWMSNN05jRJlGOsLs+iPUjIJXxCNBpGQHWJPqApz15nqWjEZQ1+YWoaAZEnKJ0yakqk112MOUf5UslRJQ6VRG2ATio28muuzjmrB9ZzWFtISwOF5iWRRogoAUcP10BpFUOuAALpOOpJUiPt2swTSfQBHK08aKShk5EiwQDHbsOZzJjI6A1Rj58U5dFqinRmGoJRgUXkKFeXGGXTJARkDlK2hH5D62RPDs5lHnDYXE/Lm5NL+WA9KXmqJiEte3IfYtyzpoZY3CcPBOz2xrLk85emkvRSBVxET4vJqKwszMraBx/I3KNPKYvekzhy7hm4HY0pTUqoz5ITUdBwW892g3Jbu7fCdD3UkBZ1lsYtEHGuuUkO9YZXU0iexLi6IYjL727SXz3mMPqeBBB2W7wzQLhFEW7Ga7+J9tdH/d5+TTey1yFAjLoHt6KJIV8xDiBGRUB2IBx3fvZjGzk2oa+OWjOVCuTOtUpRDn7zj3JK5HB8cGYkwsupmMwmfbJ/VJTDs4qkZmOGWFXhT5uQWqsSTUJnIn/CaKTMeOFTSoBejtnA8LRCoeH+BirGAPJlbZUOE/cfnuQwtAalRp88WEkhbcZ4OGaHz/SaNYBKz68jhVKbdADaaobqBARhg+qBemKNGKJ4ZW0Oy6K6nE0EiSYapuKS4PfnRdSZfHcEoKjzueRswigaC+gzWnAcDTgIWq2kSonTQ3kzoZGPViD4t3ISh8irtXdjDlK1Sql2IeY1pGlWhVeA1PpcTLKQnnVKly2Or2KyQoWKDNeRYb6EirG0T2SONEjXc5TzVSAIcr5H8BVLiLSi9HZo74r2arQ47693z8z7lpCBzyMlX3zvASDxicxv/4hnkaCbNDZo+CJK0l4VVZ6a2tOQO7IckfPf9sj3LryD23p1c4aD9Wj+/45m7v62cU7PYOHw+BoB2x2fnYS3l2Bv2eLwHyb+cosgRnlu+800XtZRVx6HzPYTGHV8K8Ww3zoLoe0M7K1jORDXeWxLzGL/jIWidvR/52HaSNFBSoPxcbNVCdnGgzchHStne/L53/7PUs+emrRhC43C1sMlypct+fzrNzQlIV3+o5/Ii69/hxFC1EH0qYKwcMmiJ5XYQEB0UaxLhZA4hGw6hxpRic8ddAoLq7Om9OnBIP0YwOffvpELPPd//rOfiBcy9JJSp7IxZVKNJMRhk1LjxVneFLmvOeEkRn4JAkUpY2pFIUATVosKyzUpABQiITj/JnIIEwHUCN9zcAMZooAan9kiKmlp5+lUUA4OjlSewflNcX5NjI2Kg1YkUWrqDMs0BqvVE+3MVF5iGf5DtRIHAON7K6g1qXJ4NQWiPTxMSvDZQdaoNb95dY5WI4j3j8v3hxfy0wer8vXLI1njHsYAN21EU5DT+v9cLCrfnRXl0/trgEKLVK6OvDwoPaKBc8Dn9fGJzCfIq7iun9ynJ4TS6fZP/kqWf/Sn4qUMK9ca3QCMOn17GEU4OysV/FVy7sbm/6EAMQkBnPY07v12QLhLRKzHvhFU2ezU2Yfh/E6nY3+rpNTlZkQng484dQR2A7L/3QqHrD0E3IDDjsZ2z/3OybkAqyUQcQLEQD02HFWv3kCJwptU0/iIwXWYdw1/huysnfccdz6mcmJyWNUZ4H0QQOnkpTrzFL7+u/9Fjp88kWPKgl6M5dFGkilMyJTxkAdvzmTrwSMjOiifHcpJroRoySNVQuUrSnmba7Q640U7GCHROfl+G5FQXx5jADFVSlIKxTxJD2bk9y9PpIb2YX4xKasrtFQDBKqt0AamKENd/OgErvDWF/RUaNoTwRsbsg8x0jTAkiFFaBLpBKho+OjTCOH16R2VNhxFFwDSSsYZTVoL6CmSGWTNpCRNqgka516SCmj/YQ2RE82uun8AACAASURBVIVReAf6KOgIjdN4NQ0IRahAtOFE1pLoM1Bb9unhUB5Bk6/NuaiJlsqc2xziKe8U1Qo8+T7cigJulwgiiObhSklWiMk5KjYBKhdhrv0wS08J0Q9/NeXeGKrMMyIIBKFcM0CUb1Hq9UmhDfAkE/L09JyoSQnTnuxwnx6up4wSdHn7vix89N/K3MYjoia/Ea6ptNusUa7simeqoOH2M4mnuOWkfoBYyy11HvdddwGDUcBya47s0FrGVThcs4IbqfXQeCwDN57X9s03FzG8GYNCwdtJOgOAGBqUI7KwA8Qk/sJJPBoDt5UurRt8q+3bAIQzorGBhJ6YVSXhrwMgHEhg9dBOEuvtZQ/3gMBjq/dvXJ7DMfyLPP/VP0m+VDRdjhEY/McPV6ggaKNVCxFSRWYXVuWaiOGShqtCvmyES2W8dB2A+ek9FIJoAnTO6zG9EJpv9PDamUzMVAPmAJl+h05NQvPT7KCfYYHXGpCMpSKNVVQQlMlP4HkblDm7GG0JRWQyETL8xhSRg0q8u1xYC+BpQnj6yd3D5P6qVMSKMEwtyWpqgJHwvlXy+jblkjZk4sUFGg3C+gVIVG3jPqfScJi9JOKg/ArZGWR2A6cgFaKJNF47BDjWOAeVUR8XUYNyP1cReC0vpCSP3sMHSDZ5r4qaygCPRiZh0qYEx8uTkjQBiBjAsL0Yk++PSwOBGcePEa1lOP40kdYUqVM1tCS//+ZL+RBe5wQw2koGJE4KdFLqoDadls++O9CAiiigJ0uzUYhP7UYFJJhJsfyjPyfl+DEy9Dg3AB6C56aLVWdvekk9zEzOW5ULLV0P1s+Nm7GFtXeNlEcBz7gI/capDZfvfxQgbip2I1b5pPR/av/g5AYHTD+7saWBGOmGF7ARhhYq6YecDVM3U5Rtd8ZJ+ExKU5wAcXMew5KidUGj2GNniGTdYPN7vS7jEweXbG9ttX9O0wkjp9bRbDiYPFWJ/N7Xsvuv/yCtQlZ2T1t0LCJNxkPvkFJonf7lmzyhNv0CmTTVhSJiqJrJeVUm/fyibJqM/vTnD0zZr4S3D4IQeZSUc4TeTS7m8Q5j2noQlJzXEcCxupQSHKQEiCjOjk6QIocx6I7EmN7k89GafcREKCoNGtXEIQf7pAAwI8YofITVbURRM6bhijxetQUoEacVQMgXTjB4FUbVAZhUKmqISaqXlEQBD6IDBYMO4PHyTVb2MfJP34vJwVFTFkkf3pyUJI53z5Nm/XhzCWPj7xCie1Rq9PweQhb6+J4yaVYqHZEmwq9ijTTJ16dMGzOVDoIKo8pscm8eLalisk96QsqG4GJllsoHnZ09Xle+QTVaQY73f393KhHAaJ5oQqsUSf+UbK7QD0LHah7AUAA8I904Q/Zdhej9iw9WZZprVQB8/PF9Se/8QlY//lM4lRhqzaBZ2yZVUieh+OAgL986RF3o8E5DgDC2YRsK/EMM2C16cIKInT+4a4VkXAThVrF75zvHFARuAcQtYzIAYEDU/NhZUHOhQ4AY1fRhVzveYoBH6ArsFQf7BdhLj27g4PaA7L+zn4eJeoYAaC7NXtJScNSpT0QL/WtcLZ6tg3Iwf/JGTn7/S3n9xRdyRnVCybU1GpW0NTqdJg8mV76k7n8Byegj5CeDgIGkBInxeVnY2bKOZCP9QDR0Wbok9CcSYeFq6L2yMCezhPyJWR3S0pWD0zL9EEGiiQDhdkhK2rvABUxP6Tkx63F+jmauMuDDPAisWse7XQMQETxwE4MKokwMEEGoRNlL1MJBOQ4lSrQZXdxygmarCmVRL7yDn/dBYeKxaSYj1eDrubYO38Mo+xbzJTBWD96132uRAnWRPM9Q6WgANnh3lVTTR9FAn+DVngv4gV2Unj+7v2yimBZ504x2lIa98C1ED6Q9KaKBlhKW8AcNjp2I0u5NvwgnQI9FC8KTWZmQrZc6Tt87I6u0lF8USnJva05+9+JCDvMoPPn8FgBU4/pWIUI1AXq4syJ7by7kmtShAbB895xBuyhLP95eoq09SMQEbHIvduA4ArGUpB//QjJbH8KhMJVbCWCllvACznV0F97hnXx9jH7CzYjdODx7Ku3GkY0Cg1G/tzg4E+2PSIVGkanGRjSCcH5wUhpgncy499kjB8swLeLE/nn9nXO8vf1irWjG+t2tkMiWFo27QQbghqnFDdiZtGOwGYxJP/hPxUF9SEhdNA3mLpy8+kZKL76WJ1/+O0bXNRWGFSYmra8zGo2W5RbTlZoYbD7PrMXpGRN1FACGCIfWML0D7/BHjzfl/PQCI0TlSMWhRLeiyoaVqPNhtPOATJsKQYGZCUtwAOrSfBhgGY+s6fEMhuz1RyVEGbSiAIWRNvX9pBXaQZrGCLLkDqurCximGnyLVu4o2oFriadmpXp8CJvvlyhhfxbi0EvkkGZidTGfM3tbKA+hPIBOqPIHY2YuZQQjV5VkE7TL831aPdA0IoGh6XyHMIbdQtGYppO0hvd/cnQp2ytp8RABNeBItPwbRLSlMyk0lYlxr5ogCxyp6dF4/HARAG0R4Xhkj2ExQAr/eSBKq0JAIO9T2i2Qrs3S5RkDEP7ul89o4Jqh4lKVdTgGnZi1CPmaB7g+ebQiJxe0ymv6BLhWWlPy69/+TjaJXh4T4bSIJmYB9HjEQ1UGOTlTq6bC6CY++QtJLd/nHENmFqZpu+fmO2dM3AUobtam/kWdjMlYhsmJ489JtnMz8VwPNXRmzjTALcVxOjzr35MAxcktvgNa9hTD7eRHncyNoQ0/NO59RrrpQFd7OuIMg+yefVIIN+l1K0W5hfYmUjAVcpN76t/VMLQjU0+zSclw9zf/r+Sf/EpePXltCNASXm+OnHeF8mKcQaw6samEMvLinGqCyolpryaKluVQV06qPVnfWSSOhkuALFS9QA1DfJEltcDjblO3D0SYFI0XLDNZOjabRPwUJrzPyMHeLneU6dGciIbqKeY1qIC7BBHXZEhMDo4gxXCYFrqGMODQZ3F3VSPAhfYBsECUfwMgEboxG1Ra4hCTOob++LyOEnHBdJpWAA+Nr/fRIEQAD82+yqqR0KoHmowXh+eE9z4j6rpA6TnPBOszlJlpJSfx1FVKk1srcAq1vpzST5ImIukDAMcQn9Pci+V0AAl1AM6FM6d6ssp4ustc3ojCVF/RIP3ZO8mbFELl4dv0WtSZSeHDk2sD2TURXBdt9h/9yUP55rtj+ez7EwMsSzSSncFbrKmylOvVPpLH24tyidbiEnHW5uaKvM515fPPvzSAvwMPsrWgwqm+zGf8pswbQXzW6yno0ga/8oFsffo3dI6uA7bajTtYpyo3d3NI44zNDUgsr20ZqxN8nDZ0y6jfUmgjPb/b5yedtz3itwPZKOC6lWJMQhu3ExploMNqs7rnQSjvOLgTIEalCpMA4Fak4gihrO8wQYL+T+czGGAYcFJakdCauuafM9TaOwDDy6//VUr738pV8UgOXp+a8uYZOfYcKcLmKpEDC1zHumXPTqREWH2JkejAlARiohisfo9cXzsQPegRdJI0qx7JdFUOyOU38Ow7i3N49ohJX7Q86MGA4kvrZuy8CpaoSZgKgR9yUonMBsZYKxE1kMp0SCMSKpUmCpg2syWpklApaGLEOj9CF3dkYQNdAOQlg2ZmtMJBOtOnhBpifJuOtFNuQcfTP311Ysq2qgSNkM7EmFRdLxTI0X2oLMMMeGGiFTxDgJO4JCqahQSdCcUhHIsQolGqDlEmWF0O9sUgEhtEYAMNhBKRMcRPPk0bNF/XPhC8vAewXFnJMNSGY5uZEfAqeH5NX5ot1JaAkw7DecN3JwBhlXSXaDzL0eZ9lCvIQz77nL6UXxCBXBIy+Bios72ckYaP2ROUY5fnSaciy/LLX/4KxWWSzyPMAnRmOM4iU7V0vP88nEtQp2DpfaF5LDA7L4sf/rUsvf8TAJloQscBauObWSPu+47ajXDS+rwLqLhF4qMiF/v32QHIDi6jwMqK4G+IfssQbCd5pwhiElDYD+I84Ukk4s3NNSXEwc84wnHSAxgLEMN5DRawvT1vIgYWbR9psRbzNbwuXOzJq8/+QXxVJjtfteT589eSwOOc1uiIpFeAahu5NEbLgs9BOqqa8gLDzREKLxO+a4dhjHbs04tL3h+TEuW8GKTey2PtwqzLSjopD3ZWyc1pmCLdiBCNNBjZNru0ipFdQtrRNcmyDMAWUvwjf4+gmiyZJq9isYbakjkL8AURTqSHt+sREjeoGhQx3jCeXecjZBYy4BERzTX7WuApq+VLhEJROsHDeO8rqgoFKXPOzw5O0UkETEnzBHHUOiG4Khej8AozzJx49vLA5PleFJo5OIKfPnyPFuuktOkr8XJPGsyuePri1Izwj5ICRXBLZTiSnTXCf8gMlNEyT0/Iy91zk8YEiY68fL8CpKZdTTibJCnABaC5yHfnL7l2Tx/xVgHxNfMm4CQWaVojEOL+NxhLRyMW3a8K7TkiiA/QaVxhvIukDF6M2gdgv359SKQl8ujBOinJd5DLlJABzxWitSg8zwIEqQdQ1TkaW8sJmSH68nmZh4nwbG55VUKr9+nn+Bmp2JJpH9dxfmYPUhspqV5lEp82yXYGjKj74Fr7ZyelNtZavhUZj0hnrPX/DkA4htW4RjSTtt5zu2AnQFjoNcmY7WDgVvGwA8VdeBC391jikFEhk0YMgyq4tiRD0+HJj198K7u/+j8kvbImldM3cvriuZyiDchgxFpbXyZyqJLfLy+lJY9a0tfzyCvSiwKah50VFh6S3lMW+1oKACFtuaCCkaB6cF7VTseePIRoywAWqlPQRarVgxipA/G6iSC8GGqnQTkUAOqYTkjCcIg29bxPXp3JehLw4VwKAEUUQ253aeXGe3tIHfwMWumRR8+ndMMa5klyZU316jR1eQKkLXzuaO/CkK6H6DFmMOojpMphvkPJx/e2qJZQLinipdcBwvOjc1OarJNydTpMriIKWV1fE0+nzDFahlt5uksVREVSGFlHB7qQpujIujhGrWlYG0XkV0Qos5recA1+yM41jp3jvqTgFbyUSr/eO5MVSrpN7mGf1yvs4PVwaV7+5bvX8uEyU6+xIy9R0Qvk58vb78lVieoE51RFTPYBvSlZyNZHD5bkktbzOHLxF2/ODRD/yfsb8vVRTcqI12rNpqSoWMyRkunMTp9O2CYtqRGV3d+ehZNA4RqalSzzMTqkSPc//XPpB2fl3k9/YaIJHZira2VQtQCUb/7+tuZpeeNxPIFlF+OiAqed3RUgfkiEYudF7FXKUU7e/F4BYtLJOE/CaZh2L+6MCKycZ1xkYUlB3Uoyo1IPA0rDvMWA8rAioX9aTLB+1jqmKiA1yVQu6kqTYRapzkA8efZbefEvfy/LGxuMgKvI3pefUXkg/Cc1SKL021pNYrA6mARtAflyHbXg4fEl5bWm3Ac4WuTOWiacp5NxitD9kFB4lpLbOY1MMca3q3gqrENT4Cy0pdpHCKvj1RScorNpmpmIFhBE9a8QB8HsK0naxgiqeNnnhyXTjBRHZx3QSUtcaBZtREPHxulAV4AlAmm6SrlPCc0uYiSNOnQMfjicoYPTJyeU/a60tMh3VzCMJierUu4+3nGWKOMMoIlAPirxmGX2pXIJeSKE9aU50h32r0gSsRBlVdFIBIluvnt5imHDb8C5KKkbJ6JRzUUAjUGc624jPd+njDqPQGuXZrQdyrXJ4aSaJlESJQYACj0HXIUPEC1dMvKOFGkpE0eIRbrHcw0DUKr/UGXmNd2ZYfoqplqXkgMAdJ7lHBFThVQphrgr7oGvAAg7RB1f7ueRoC/BMwTl7//lS6IhpnPzXyoaYQwfUR3XvopGokBDW4306cFmCgEaG/YE+J1qOLx+md/5BJCIyur7n1A1WuS5DcRcWk3TtE55CuOJHWXRUUZmT0dGGfOoFGOcwx3nQMelGPZUxB5ZjDq3OwOEM5R3HnCUhPOHoKZbiOO8SXeJLOw3QR9sB6PTlmPlIJp4Ki3xldlh6vUX/yxH3/5G7n3wIzk73JXj1y/QOOBlCS8XIbfSAEQMLxNjh6kGBpKnnHdykZdDPOGnjzcYJpvD+wdh8PFEFN2ykJBtEKlCVWEd1WN4ZqBMDWsbNVED60y8GIsHzmJu4z4GuS9z8A/V7AnnRFckBKAXLqOAYT15eiY7qxG8LROiVOego95oeGoThVQw+AjH2VxbYq8JBFKIA6/Ir+tEId3ppASRXs9E5iFRz2ngyrM5DV5WdQI0jen7kwycacO3vKaRbBXDUXXhBepFnfjUB62T7HKlgsOu7ogFAKYhVHWAy9eAgxKE2mYVQfikg3OPcpR3AbsP7qWZdFXlmCVUpSg+GfaSZqCNDrzNkhbs54qS0RH4RBRtSqnagPbyzSn3pMeMibCZe6HdolUqPQ/mUwAwJU/uWZTSbQQRV4GKivadrNNv4aVCkqTD9OmrI3mf6Kyg5CfPbJcysR8+Y5uuz7/791eALvMrAJQoUdoiYjOVfe8szqKfmJNvnu4KWY1sbczSCUv1KJCWFlsE1OGN5h9+BJdzX3pwG5vvf0RqGVV3ZHgWa9Me5+Y91jodZdSTnPCodX2Xz9lJffvaHwcwkyojN+Dx5hChlCHuLNXY6KDFfhPsxnwz5GV4nJuU420kdnPQd0gQmxZhVGTihnr2FMItzDORzHDcvJKQOji2q3k+njd/9kae/dP/Tg5floWNHTlnYGzp5NDMUFQF4/37q2YoSwDDJNaUaQzyrNChNMhQWRLjORqLOnRkpvGOSvCdHV+Yse4ajh9lSS8gwhZp2PL0mSqpXgfjmmbIaoMbFYdbCGl1YO+UevwmZCISYsjIEOPdtdvy9ORITo849hy8gtFmEMoTxRQx7jKj6Qu0am/vzJtpVD/+5CMMGnViDs9PK3gLsPJGVkldaKkiHO81ThmES0t5V+c/lGU2DXBgsFfcgyYKRK+PagdNTodHJeTXGD0E7DRRyQEAtYJ3jtADoSpQba+OASp11KFalK4Q9dQoy14RWaQRjK0Apnt7WTM2bpNeit18V9bwzH7SnD16L6IcUysNej+VhFQup3oJJ8JGO5vMuCgDbvpZrbikU2H6NC5kBV6nz7PQ3hXlXA45/yQRVkpryPAkOvPi+fMTiElKs8zSVDqpqmVZIq84+otT0qgKUYVehxflpI69O0GM9dH2ihmSc82/K9xL7U95sD0nm/e3dXSOFHWiFvcutfZIogykiS1tyPzqPUBpsDGxphq6Tu224IwmRnpjF53EqFTYfoxxIOG0ybtELNZ7TK3GUky78BHG7t4YJaW1ffvgoy52bX4/FiCGn7uBGTX8UQdyuYNO0sUNSNxu5k1+Z0pUjgNrPDisXOisBdUInO0/lf0vack+ekNuu0079it5+fxIcugcVBNwfyuDSGfWGFIDEAgRntbId3Wx5Qp5tACU5giJN1bYDWoKbQS1+TyaBAUUNZowPEAizAJSXcFQ/KMheo+FFcVDevD8FbQTi6sraAmykGyU36ILEkExeEjz1+Fxnu5FZiEQFui+ED4Ivma5ACC0zfFVFBUhfF/b2QCAGBXfpbuT5vD+DFOi6byso67sNfPSq1wYuXCRJjKVY5udrwjRdRy+tp2rpDmEd83l6ZdgBsQsZF6ry2Rs1Ih9oob7m0p4ais7sSEe+4roRKdRX8CDtKimpIkG0pQRVXJ7fkL1g4nWq6vL6BcgJZmATQmH72N4DuVK1S1MUenQcq9u/qsGm8WQ1zIR0qbBTIogPRVpSMzPv3pBjweDb4h4ikQ+8xnOi+jiBHJVZ0zwAVPiDQIyOVKVFNfgYZfxKgK2AMf61RO2FYSc/IQJ3XtEfLNEb17WgJ/vDWhJV1c3vSz37i0RqeVNlNHqTcsjIqBZthLsemNSARCnqdgEiByT6+9DAjO9ijmYugvYtO6Kps7UltJaTUBONaZzmd/F0N3W+KQowu6sRwGEPZqwzMTeb+VsXru5PjsHYUqBml8N+xqcJzaJe7CnIc7KxKSLtAPEpJzMCSaGd3AAhP6uD9egN0Ovq4mnzp/syrN//S9yTblPF4zOTzg4IG2gEqGTkH7x4/uU2qYlGI0jsKlQCYhJ7hxBEboBJTVzKPtU8fiI2jtmZPL6NxBiWym6HunK/ED3ovThyqjzRxAp1ctVE6Z7MbRp8vc4+XzurC5LK4tUCPDC5TNJLkPAMZglv/uKEB1vSwgNmuhWGZKgHVsHtewx+6HIe7bWaaYi9lc5d599KXqNc4nNL0mlymeoVoBKTILeQ4aM0ULeaTTUoAoRxCBfYsTreOAZBtCGIAq1UpAvXCFUOpN7awtmc16aN6VAyrBCyL2wfk+K3K8rQOgi1zbVFByuUVt+/KMHpku0dwU4ZhnKC58zDRm4d5Qz07Sj6DdylDKDyKGVn6mgUdBJVLp/qCFk0VtotqEpyiv4nI1NqkTsJH6EaGpna0V+8+0u6RlRDsByn7kSr+AW5piPGaQX5IDScpJuTbBSQpCmK1RXmjzrHOXQGjuIHfOMckQKf/l4Wb7kvuk4vy34DZ2H8R5y9l2+74TI8b/7ZE2yF0y3QkDVpGdF1ZQrS2GJbTw2Uu166UKCjNmf8qchLf/SdN1uP/4AINRx/YNNl01Ph0bNykeY9IO/Gy3NZM84iSewO2RntDwqQrHbjXV8p1O3KhnOYzgBwgQKale3AMKhIzBGrmWeYf6lHzJM7jAdcfIS9oueBBDOixkFEAOp6O245q48hCobTQsvMw+PX34nuQNSiYMncl3OmYGyxygcC3QsFllc9zcXMAwtZwbwIPQbUOdvEBnk2JuiwYLR3alDkIXLhPuX9Bdo49ElFtPD+0TI0VfRN2hZTKXDsSSeEVWhfnYaIZPOVZgGJMqoDHUkXID8vdtm89tEGiNgeC3GnD2n0oAHV6JSc/ceRGUAEu+SsmkZ4dUUcusE3EKUkFy3zFOQ8GN0OHSIyjUpsL9Gv0kYTsVV984skib0eAg6PUrD7rVZUiaMV3tC9Pt0ytwrQEPPW+faJXVMHQb2kBFuU9OkK7pRDlqKlwcl8TGjQSMgrczMMXI+jCd/8vQY4IFzZJu+VMxH6ZeOVTy/j7ROyf8pwCpDSnOehTTVCgBgHaYMTA5DBYQoh7TrHNn143vL6DQQpyHJzjLH4hyuZ4NW9DzA2OQzD+AqznkOyi7XSSFUM1Gk+pIgTYuhNZmBdCzzb21KO+C/CNd1zH3fMj0mg53G4ZeJyijHMpo/j0I1SJtoj/TvvfV5yp419BiMwCOSWofzmQLoFja2TWNcnecVplfGm1iRxcd/Il1fhHWRlNjcgrEAtQNNY7WzVofwmB3T+LtFYroZ+SgPP8ro7b+329s7Bq4E/DD2N1zJEKNGpd93jW5cSUrr4HbVlXVyRn01lCdbX2JXZNlDmVthzR3zLyu/s1/AzfCL4UW7RTJuiDzYb5Oy4+FrOfzql9LXPSPprfDCTp0Tyqu0V9uslZT8+Ofvmf6AS7a7U6mztmWXMJg2YblqFLTHYXEN8o1QV4/6dD9ntBRr6BviZmYkS8YTMiSZ7qd5Afgs06EYgfC7onLRAlBCLNAr/vSSDiTnUEgSJeSJGnQCVZVxdQtImn1Mmu7jrT0IlKbo6tylw7Hc6OPl0ygtCaf5UGJ5ByWmlj2Z/4AGoFO/FB87cfmmmPQEeDQRAekY+zrg8AYZ9H0ERBEAQHfe0n0zlPTM0TKtwKv7Ii8vL5hUIYXISXfuIqtAVFSVo8MCnZRaoUD6TaqwxfsCkIMamneJktCBSwIwe/bkFaRukuoAKk8EUpqKXJMKnJNuLJpmMTyrdr1hpPzaCJF0wF4MoNGITH/enMDFcM06d+IScCzj1R+szUI8XuLlQ2YqVwiypgNorFAijsBvXJFKxOAqfv0iZ5SfTc5ROZIik8JT6DV0EE2YP1XToTJxjeC0D0S3LlStyQ6NYmpUOk08CiF9XmzJ+49SREOqk0CfwTP0EOlF0gsyHVuTjU/+kvNibw5SmgSRm4qqfJyzMUjluxQ0hpWOWxso2RzvXW3irlHDpGhiEhlpf91EDMONsm+AzE1qbQ9PnPmNvYHEfnJOJtUKUSzfbx/RZT+mHeEscBjHPzjPx47IzqhEibpS4UT2v/mcOvoxRN8+29FHJMdmsxXmB1QQ/qvef/XeFkQUSkLd2Yr+ihjEXZY9JrXhqkYZLsPgE40KjpEHe2hQ2i00mZHIYqJRaE5ZfRa5qv40PwVPOHbWlAfnl2HGUVo2ae+OEa56tPcDZlx3za7ms4h+VCV5RGjMmDZC4R08V57RdVMAWNgfkTe7h7D6Ih98+FhyuTPmKrDo4QrC6R3z2hRgRDkCQMnLIjF7A6Pue+iYpC9Ex9L9/tsX8uGDRdOU5JuhGez1uXzw3gbhOUZEqtNAw6De0zu7jEIUoOQcPH5mPsLLZGH8VSW5wn6cKnOuXwdldWsHcvNIvv7da3mMbHtuYUW+f/5S3v9gW3Z/91xm0YHQQA2RymDeaTbfoeu0orMlMB2Viy9wrBpqygolxSXa1ZuUEDkV09mZI++fo227CVmpQ3SnMfgz7vM1YJchsivDJ+hwXh1+o8ZO5diUZGt89hSOSPs+NMyvwCWd8P3L8DSPqWacX3aRj+sAP/YZQblZRBsxjxI1Cz+yQDR3QXQ1q5O3AMaEbl8IZ+EDxRYfPiR1Y0YnvSzTAGoIAZWEU7L58/8kQZq+mjz/hdV1VK8A33CmhEasusmy7himkaturmTfUNjpxCZxEj8k2rgVXSgID6OIcQDh9v3O5stbUutReZE9VLrZ4Uf7K0wGcltE7QQXg0q87+b3LpBnz5PcIgjnRbqhpvM9OpZeR8IdPvtOSntPySnPiAZQSeJpT9gSzh+Kwi3AnKfTsrYyKx5kuwXCfD+LqY8nyqMwpPZhdpiKMsykmmcHLH53SCkvgI5hZS0jUZ6huAAAIABJREFUTCswVQCdEzkFsadqRmX8U/xudnWN6gGzEkhXtIVaCbooXqfbY1Q8RlBVcvD8FENSTQZGwfn0dUNeCL4o3v6Y9nEkiKQ9zGog9ahDmCYZwqIdiX0Mq02T1MHePhqIFJOXrkgHGALLAi3XpiA6SQsIo+ENiQ6SeE1mH/B5VVzW8K4qp371Gs0A4FHseJg3ETFDbPNFSFBmReTP4GbO6BsBGJZTyJKnGC0HAdpDYarCrW16HrYebcseZUa/l010juE3EC+pfDlHqbcF8bdAtKRirD10IfcAkwrRhAYRZhcyjKcEGdrQfTCIMMqg4CwWfw2gqz4jAmPLISAZISmRpXeZpKXLTPtGdPBtiKnXIfQPSoAWSXGUYyrwDPS4LURfx1Qw1ihrfroUlP/6PC+PaNrSLQDNPqNaxaIBLcKMjAUqIC24hRC7lmljWlI5Iv69sZ0xk7XW3v+Q6eQHVDZybFi8YLYyjGS2ZO79P5bY4o7ZFnGR52MmaA91EdZO42bV28J8p6e2O1C7fTk5A+f7xqUi9uhkoBUf9+63r1kcnuXMrVfMfjRWBDEKzUYRk4P+BnNpN30WzmjgVhQxIcWwPjsKIEZxFjeXOQQiBQadGamCo0N0DV4M/+U3v8UQiSZefmFmFmgHX45yFoU3+ejjByTtbDx7cYbh+7HJoOxSssvgTUKqBCRU1z0hTsjXdQcpFU1t3VtEVEjKQFlQ98TUfF5nP9Zh5JJwGGuP7huBT5OO0H6b0BkCsd2hWsF+EB6+W9ubz46eMXxl0LNwjRLzSpWT8BZxQvgGg2cbGO40VqEhrO62lVzdQJtAZUPLl/jpfdqat++t0lfAPIlmgVwZDoEhrhdEOdekTck5vyFiffAOPRSdWbiAVAxOgrRJ9SC+FKE0Hji1uEJDFQuhh6f3z0px7zmNXWXEXLSE4xmT8C59DABuU96gm4jOpeX+w2158u1L7pVKnxEvkYJEaTjLH+dQb8JJAGRd7REheup54Ae4Fo2wonEiGxSpPgjXEoNopiAxmlRddOBtB0JShVlto1thaercSsJVFUVpl6rqUfKIulTD0EZApcNe9pFo62yJBlFBAK5B+ZFDrrOBXkKrUB9DOn5PB+sqIrY5ogSPphtECqpk1ee2Qwo4rTueAwbar9ElQtGUpc7szU22KLyOzkJYIzEn2rhEqxIg1ZlBVOUDJFLv/Rly+JjhneaJpHRXMLUHjRisNWxxEvpv06Vppmy/2+npjKidUfJdSE87yNwNFt6ehzkny88bJdgAKiYCxCgy0FlFsBMik07OjTRxRhDOGzTpmNbrmj8pL6CgVbnMmQ1ZXn31b4xbo+nn5IVkn/6WBxxkTFxNRyXIR+9vilcNiJy/bkhBMlO8gubgIR0tz190VPyr3VMzIk331lzfWjSzDpTYi+B5yixWHdWuwKOj2Oa3d4gGqM1DTjbOjzCKNJxGEIOgzwCCzgvR9erp18xuCJNG+JBlXxH6arTD8Bhambv0UeRppfZoTsuiC5KTTzF8NYTqcWYmKud0exbP8Yo/vW9alLXEWUedWCyX4UeQYiOo8qIInMswLcrH5jj5YznaLxJpRMnZiYk49zoeO0IlANIFUlVHxwFAS/fkgkqKRlEaoQQwsCg5vDfYp9xImVB3wFpYpkV6Sb774ksqLDGzm3ePiGyZqswxCk/VH5xnK7KANkLLw5cq+aaF/PvDM6oRaROdzDBNuw4hqYbdgeD18YxU25GG/6kRhUUAvDOIxBCgEdGmNUBEud/PX2WRWKfhROCF4IRUs7AHWTyrClOMb3FxXf756+9M5JTRuRhETzOoNbXUuqTbFur8Bz0/Uiflhl7CzejmxGHdSoDv6SlYE1mpHFt92Sxj9Po+YsQIpVzd8AdCtM5mSJFUXDtlJJhhCM37n3J9KdI3pn7Rz6ETtzQ61DF2Tm9+TXRnqh1mD9e3vRg3a9emB3KLwu9qA27Hs392Etg4HfFgHsRwh2JLomw/oIkUeMFZ+tS4wZBP9nrwmKsYd9FvAUJbfQcHuWul4uYrzbRpjIoQtoPXbtYq8pQR9CFq+GdPfy0tNAZaiy8QXr5mv4pV5gzocNYgcuhiFnk0w1g6VYg+PHGHkphfJyvzQF9AwJ0XaBjCmLVpS0tgCcJh3ceyTT29BduehadYSPjYiXoVkdQCoFEc7ALGjbtmgtEVEYO2GXfgFo7J2YMIqnSWwxX1/4hOlGJ8XYZORR9cwRFyZ1UmMvjBKD4rGH0KvUEQb1Yhgmmga1hgGErAo92gGP0VA2QAFO0pqcHiZxhCEwf0tOpSodxXhVeJQ6ROUzrVORKqxPQEAYVoykRGyaCScCukFWcACJ6VkL1FdSHDBr4RKgFXytX0iH4wHk198uyIpaXKGAadPzpj0QPKhFBXZiADBg+QNACrJJWIJilWnnqkCqg3SeOikKw1+AcFtLZ2YxLyR+CAtFVbdQ06Ur/AvdZ+Fe0evcajK6nYJMVI6XczDxMZB1WIaTmh+kT7iCEGdWdyrWToXI0k3xHQpiw+kyHqeHl4KB9wbzXyA/ONZDwCUBwUtD2eygWTt/VZ5Hnm82xYlOMerrE7epvjZVgfTSpCMSKEOtc0RYqlzPIMWpRrQDSy8kgyj/6I6kacki3l5/llvofyL2CgO6NpJDvQTQx+zDR00xYwmIM5ipNwphmTjNoOCncFklFp+zuUgRtJ+U535bDUaX25NRbOmQ6MupBJTKr9pJzRiQUWk/gRBQcz3pyafL1SYsfsE3QPBzKtsyG//ycWLcw4i/01HMIUC+ijB2ssShYWnZRh1JARFnydPDZIm/CUNjlBAO6/eC3fvzo2o+c36U3I8noa49Pt75RB1yJ/GYONkruGAJZZ8tQSnIMqBQunp7J0/2PKjCUMI2pmEOy9wMPBF2jJ0stN1paQEITYDCARjM3DS5xLCO93iQBIxVJZZjDMEfL6AaM6ykcVAG1/9FPSAYjJHt4Kj9tjW70i0U8RncfO5gYj5nR/Tnb1pvLRY4bmNaTsFPegSukvpLtiaw8EAqAC//ZdNyWD4tGHBqECmVsnDSowGduPZ91k5H6J9CFIlFQpA7wQjqp0PC3C/m+vyt7330L+Ua5VYSNlUN29W3P8ApEElI0ZnY/aWvYReK0hdpqbnyVt6PMcmMNJypKljLjNXhg51KvT3F8P11sCANKkLS3ADCyHUafcSro0NxunnTtL2tWVDYBLp/ufED00iBZjcCM6Y6NEFBICeNVDazm0iSjOq9uR4fmXiOzSEJIKjlNmOA9cB1HZFc8mBViqkEu3KFRwKVAFSvB+sxkx4NUk1EnvaNkTjgndRxMSW/f9iFDu7Ojmx/d/KvP3f27UpUub943K08/3WuvYmgFhT6EtcLiL4Y8iEs3x+J+Z+jb8ucvx3nmvOvmhU3aby+I6D8IOEM6owq3j0rp4N1R0hlP2vQGt6OQuAOF27MGEj0EkY7HFXRR8l7lzuvyO8QwMXP3iH6VTPIZbv5LfPadFmZw+gRF+/OFDZjoc8zlUhpSteoT46lV1fnM4OSv73z2X3/5+13jjBcafnZHb9vA4K0iBw5Bl2vBUx9sEAZcZdnuKLjBvAG+vO1Tl6YHwQjoGIugqyFsr5MTlkzMMRL0hcmUiCZ2Efc3xgri1SGbeNIFph2RbJeEYvM5hnImy8QweOEj0kaV9fOfhB5CTBUJfOAuk2zO9grx+xYIlBE5BlsUi2oBWpQJTNZ2U3zzbI43aIrVpM6uxQnTDoBuMrYkR6yi57fce4s2RFiP46sOZHOweU7YNyxIS8P29I2MAMbpFWy3Kkzqr2peQeSoZxeMDfpdnYQGUTQhaVUnS/dgAgBX1UnEk26Q5L06qsrmzZCZp94kY6sWCITK7KsbjnMOpOTP5SjfCSRq9AkaoKQihgUYoibkUfE1N9igp64CYCNHhJeig/RuXkLRRqhk9KgwrVJh0d3Od3t0CHM4oJcVUz6KKS8qUWwzg1Wilxig8HWjTRFm6sLEuz3AAiwBZj5QlzBzOM+Try6QWZ/AjW8vIzLVUQqpYhJPI7NyTwsGBSWe09TzF1gQaCXQxiDTiqvjmj4loPHLv8UcmzdXrt9asxUvcONihVPuHSLRvVSk0VrPVBpwp/g8CiiHloMd3m2A1SDEccYldsuwECOs1Y5uWRHsEWzrUWd1iU2+N0x9WQqwowf6n8+9uoZOGhkpKmu3fh736XQaPnB68lsuj10iU83L+9DcspJ787vs9OaGXQfP6P/9vfkbfgRejP5dlCCxNsUKAhKYFOsz1HBb/i988NbMPlgGLHF7jhA7A9+Ef0nj0KVILndLkUX0+HZxRyl0+6vJK6jRKjKCDeMswXLbfqSFrptfgNAdP0SalIEzlf36GyvaYW6mbzvjTi2ZEW5vZDX6qI308nhJnQTiCPPmynxy7xQJdvb9uBpzoLMoO0cEUHj23d0IUwe5XpBCJxWX2Ac3KC8pyj+9tMMwGT05YHoQPOeB+LCENr3UxMKISbMJ4+61H9KG8emKmQp+e1mD1yfGVrKPWX+e4EYi9chtOA3XodD8qEbQbbZrdqpCFXkjfoI8QGkGUdoLmITZ1zH1KCUs24n2+lzeiMO190fmPfaTaTcqRChAalQTx0JVuQF6+OpSd5bjMXNUAKUJ33QyIaEQ/m6cioiCqWxFq2qANd8qFZOkkneF5h+izWF+ZNxO0tJnsApWlbiWQo2tVq20xnmWFlOLjbWZxck1+QPmSKoeP3zfglHT9hBCstQHuKClklypUhGa5Y6KTx9tsTaBqSVLQ06OCLO5sGsUreaiZqZGm/0QdSxvQUTJ7dusnElj6wDiGFDuO66BgXf+aapitJG2phrWWNeo12wM6CHy7w3Vb91Zl0KpUWPZrAcMPAQg9xsBO3w6svlVxUYAYNbDFIKD+Z5Ne3+RHelDNp7TXwdHoYb3H3nNuoeldiU872rqCgwPWBowxLdU6ap4uycrr38nBd1/giTuyz2avr/GqTZB9Y3VVPv30PSTPOm4NnT6kVJCHquFnij6KZqMk//j3n2P8SK7x1G2AoEX5UT3dX336EWLHC/odujK/tAgYMKadoSNJ3fEJNaWy40UW9erOQ7ksnsCkRzDOE1PrV6NoFoosHrbRw5NGSG+mUN8lGZF/eXpsSLIA0UcDoJijp6F4DDFKju3FSy1sLEhbd+pWMo1ohMCI8wS0ji4YcDsnDz54LNncCwRMVFa0LRm+QMN5Lc/HSH9OzpGWc61XAJsChub0S3SgaqrjIWw+oywa5nxmCPW9/HnIjmAPN+kGZRxeBADLwgtEYrMmtTkHVHVHLZ2mHZlCro1eKhAg6iKKqBOJLDNq7ww5cwguZgqgU03EOiPoL06RPeONtX6pO4M1IPS+f3bKxr3IxwFw3dWbAf20xDNpe2HeTKfWfUAvAEm9VxX4kjQVHu1Dubzg2QEwGkVdYMwlqhyLCJ1ycCfnqqKEhykDGvOkDJruRWdQbpJGKBC3pgN8DykKRO/WUkY6jMJTTsXLcw4QYelQYuUKzGCaVSJDlKa6L2gBwF26ty6nzNYIA2JBRvupSlZBQuu3U0SmmYdMzU5uMAOTqAmhlY4V8PHchnTUrXmXZr8VE0JrQ9q7e3OMA4lxqfxdwcGe8oz9LtPNOebHAggjsba900oP7B+1E5GqULN2KXK+Z1Tp1A0UnCnKOIBpE/p18HCv2Qqv8vo3pnxZJDX41bcHZpZBkMaoH314jxZrHjoL8RrAWMDQu0Qh4Qi9E4Tbv/zn31AKxKDIQ7V7UDefPUZx+Td/9afi7yJsYkFl1rdo1T6Em2C8HARfp4nWAZJq9+U+cyVWyZsh7vB8UyzGV0+fyAbk5e7rXaS8GdMINEuSriPkFlaW5RiGP5FO4ZiqLFQ8Gn0gFeS/jSqcAalMnPf22JCmhwCqTTjfIpQOXbdkl8pEhipEem0bkj1Hqt0CHKkGcG4nr1/Jxr0100D19MlLJi+RViCdntaBrZ6I7EHc/fGf/Qwdxr74aYMso3mILoWk60G2DP+xuIHAC82H2VsDzxwg9fLA7ajyswef4cegVclYpGKhhB8JE3uGwN/ApajsGN9NkxmqR0BMq0YdxFI+9M6qK1EisoRRvwBEtuk7iXCsUoNNgdPzZrhuHeLCy/X5KQkXCPlVO9EHvLUIqsKwslZGMGCdw7mGgO2sci2HiNrCRAd1QCAJ2Hc5R93XNEGoNIcUe5/yb0L1LSww3QrgGE7lilKyjrzz6GQxkLgHoLTgRjJMnlLPrhsUpdh7IwQB6ovPc31oS+CPOlMhI+tWBiCBfN3PaDyNYGPoaQoM5Nn+9L8n/fgRQ4zZEBmux8efGrWq89LOIPtGPdbaVlJTuaG7EvOjyM1xqb7TxN1Awe37p5wA4VaCmRTuv8Mz2Cobo4436pjjbpIbsFgXqg+gQ7hfONuXV//6t5LbfcZQ2Bn5+pt9M/lJ37dAhPDJn35s8touVY5YkhIkTUoeJMpaUdjbO5AndHbqSPVLFoxOGdLQdYeNZeZTdDYS3l9pvZ7hL9ou7NWhCTrNiRbngrZV83qU8h/0O94tLgfPvpc4uoHD/Te0f2P45MRzcXJtIgdNPSoFdAOkOrojtpZkfaQ0ZYhBTXW0GpDCsDUH1g5D1Vl0WhgcXvyQvof0XAaCkTBYZzYAOi0dagKzHk4xPIbPq1PSHbFqGGfEo7uCs+ivvJCCJVmiFX2F8XdtpNoVUqI406mnAI8KlQEPpT1NOeoYYpC8vAGweIJxM6NinjFxPrxEndJhkrBaZ2oEqfa0dSYmSs0p2HwVa+l+Ex2O66WhixtkSF0FtisdP4dXP2LwbojjLEFeduEQtNu0XbtC0q3b+kFkMpszABfB4zTbAupIfxU16QQszeyvIQFVur7PHh16XWpcyi1kOCflJxSMNLSP4OU7pBbaRKUhf5SS6RmNeTPwQnXIafXg2zSKnXMcH8fRsrVpAiOtO1cFLa3lOuwnvLRixFpeD+nk4gYaFNSvcCqZKGkOqaCWoJtdDJz/ZVDDRhYeycKDnxrZeoCyre7AogN+TJ6vz2aoh7A7RH3NPtT2h0QQ4yKKH1IRcSsQTO0dnZq4YBJ62T/sPCHrJEZVK+4KEnc9Bzsaah5pVqQOlz3cRyfwQo6//q/MIOgyPu1YXh0yHk33eMQIN+5tMxOBDr2rBuVKQtFHj/EkPLRuBW96Lv/2zUvjlY1Mlf9OCVmj5KB/9skDFqQ2TRG2MsxEc94yMumFnXU8YBBPdyEniKt22F263yng3VLy9VffEjEwdp7x8l5q812Y+QC57xxzH7ssHK3XNxr4WkprV4SZJSS/StbN0oRUQ2X4EEm0TohScIvFqKCcnpkowU+uPoWassvYO53nqNWUFlOcKjQ0ZTZ35OLN97L9IUKtMJWGF3ukSTRdIdjyhJnTQEUmzWToMMrJ9ZUNyMpX4mFhdyAoI5kNxFt0lwIeXXpA8lQbioW2rMJvhBALdWqnAA8cApUJL3oGLTde0WquU7BPEZF1SCdWNlakyNAWJQFnaeBSjj2Eh82iRJzhPrYBqAgdnkgsSIGYuA25W2V6VeGCrf/eX4fb6coXX76Rh8uoQ9W4OU6VMqdGZH4qJqtI148hLI/PuKe6JQDeWaeF60a+W8ubdOUy/ZrF0dS9MFgP60QYUClySmXmmn6bBHLypo6S00qENq1xzxcpZYKuRBKkPqpfoPBRhiRNIerqUMGIUQadpQelO81OXTSvBalWKdDnSVFCqF6VS4nogB6ekcriA/AtYTp5Mw9+DnH8iDSccyd103KnZR9WQ5fTXpwgMTayH/IW9qjdDjB2YLhLZOFWKDC0gBMgxiHXJAO2eIZRgOMGLM6b4PYd41ISCyBUk1BkH8znv/xbPOopApyGnBK+6+YuOuIsxmLcJJeP0TzVQdS0DOnUZyZkH6+s06K++PcvzY5Sc3ghlUu/omqgnnZzI2P2y9TE30tprFkqsNgTRpVX5zt1LF2RcHyB4bMqpJnRVOMQg1ABDjG5doZql2MITmOayMKv9X48mpb1VAPRxiiKbIRTwuN2EQ7pdnMq+fXPQNKhQGxSimtStlRDpGRgSodzgIiy6VFmKJQ5H53toJ53jmpIhQpOAp7leiZBhIKqMHfE5OY0RorHJO3xch7pKApKhD3E1TD/9JEk1uU3n/+W+ZRLhtu4xkp0OMwF3IMKrNYp39YxKk2bWvAMs6Rl2b3XaEcgR+mp+O7zp7L5aAmDhQRko6BryLwI5zZ1VWH7QEAPA2tRXtYqju7nAxIwvxKFIg1ZebYqzDxgIMt1TXJHWQMgcQbyFJna5UPm7sPre+gt2UXiHYW78Ghpl5TgDPKjBOejXajRBICpcnTAUqsKSoRu7swyIrBlpOXT2obNuTV1jwzOuQEweCFgtYV7mX1D/RCi2eOihLXkzPMHIemWjcu3DKT5MbLrLhHfwjZppe5whoQcJluefL8rU0SiqfkoTWA6O2LWCMx8iTXDS+jsiLmdD3n2STNJTFWw0zq4ZmjYzjWtv9dUQ3/cxuM70/RRTtoNVEY57luO1sHpWec3tU8E8VZlOVR4DcswA7DQB/rusJhR6OY8mXEnPC5lmHTy+llzavx5xQNtIY766u//i+Rf/J7UwiMNJjCfMj6uqJOPiB4yeM4lCCcdVxYgzw/TNq1j46vlInxCVl6TXiwxKCZGyH9KOF1AirtKu/I6CkANYdEPGQ6mprMZ51bMsJYohFkFHYIP3USAhd3EQ+rMxyz6fZVQKxEWxyI6RA/a1BUihO5quKvj5FkwbSZB6xi4KgKtEN/ro4qRopYfpmzXnk7J+cEhbL5Ov2aPSxj2CgTcxv1NOTs/Q96bIkzGc1Pu030/7z96T0qoIKfRBSyi5jzBgI/eHJIWIJIKz0EIPkXohdgKgvThTpp8GE/Kwg0nFumpeEGKoLMg1cAxQJ22pGE93nGN3bKyr98Y1WYDdIrrABc0JQkdFkPk06igOeAeztET0iKKaXThenQSVdQjtTOG1iAjL/P+ZSoVXfihru4oTvv7lB9OpXhGc1Sc1ER1D6QGWi5ltqXuORpBj6K9Hwoqqq0AFQyZXOWYPXiDKpFVnehxQcfeI1a7AEg1nYlAZG6sLMguw3cXGKJ7QjeogrPOt5zTYTs67ZtydBil5iWcjZZok/AODcBE5eRdLU8SdqyzGfPTF+dm7GAcEjrGYFw/Goc21RgfEdUx4/er8FDaMTqLliRAuhlIzBt5eDiJ2pa0LIZwavHeT1g42rtK2qggobJQl4j9bao8aPCaZF9/KECMi0pundcQFaYODk9vVTFMmONCRjpzmbuEP6MijkkgMi5i0O9VpLVqyLqprrLiL3/3mVyw0c3Rs5dy/x4bvL54CqOtopg+49gRA7E7VRRloOaFSzsPICR1dD1NQCS6v/7t9zx8H41RGYjAlvz+9Wv5EaXCBDtJB3R/BTxIk/JWfwqVHN4rnlk1kYcSXVd9WrB1gjTj7APRtNn4RgOOk1N2piJ8VqVmBr7gIn/CkNR542Va9F34ImkA7JSZEfAKNB5Nc+z3HqXNeDsdsXZ2jgCLBV4mmlnbuS/PvnlOCM9+EKgmZ2eZXt2lX4LI4RUe+NNPqcFDeubPC7QhL5vSY53KS4P31kCBPnLqDhWJEsb5+PEW5wPRxmezWUqVgJJGXivrK3AlWdh43baPLeqIdELoEHZfPCGEh78hF28x08LLdZYQS8XmMTQigMUEHralI+t0hJsOw8GDEnq3yP0bGPgVHl+Humga1Yf401ZwHelfJtryoyGZQ3fRoJErRUt1j6rE2fGeKUcG8cCaHrThGjraoAVQdrieK8CmqZEBoJgBvC4BzTKkbpfnEoOzSUL4HhxcEAmgJDet92wqzLg6dRJ//NEaPBP3hPu/AH9zAclaJ13UDXwTAAaTQ6TG81Q9xSpE9gUVqXSIPVOIUpJERL4wnBWpYV+rdjiab/71C9P0NbeYphqFI2E8fwMAIfEg9ZilJ+cjOmU3IMW3jIpVxwgo0E+KxK31bY/ILXsbRVCOS+PvWtlwnpeZEG+lGOM89l1eG3eCTjBxnrCVk41KTazP33TKDcM0JcR0OrLW5j/7X/8nuja/lxX0ArWz1ygZc6QWPHyqF0omLvEAZ/DSi/ffN803umfl2cEL4zl2mQ/5iMG1zeox+2GyCBG8rNKtmSSc1A11tI6tCrqSDl7dvCclNvMNoQHoMyruFAHURprNbgmrD09ahKl1FaFLkQGza2zRl4VXiLIpTRLvFcJzli7YCi/OnIOne7JCA1almGNPznOmNDEkFX5BRVglWPYiugs93yThvJFYU0lJAjTZHApNSFTdBOeUwS+zqzukM7pbOOGrL0ZL9rJ89fUztAlJpjPdkxff/EZe4HWXVAEKBxLB42nl5mj3AIagxyY1JVln+78A0dC33+2Re8flwXsfwDlQ9eizXwf8RPviwuwLes3k7TbG6MV4wygQOS2zQY+2Z3uTS0bR2Cc16aAtWLh3n96ON+ID8HJEUqsP0oa49EPqelB0TmP9Rh/RRdQE0afTr3r8XdMYD8rOYBLgUUUkcyd0oyKd3dmlo7ZNZNdGmj3DFC/gnZbwhklbtOtWt+fT6lCLc9StA7QapDMu2hCMQchbH0NiCqekgdqvAllaoZqiw2hCOjsCstTHf14mRpVRec7ANVzrORKdrtGc5+PYs0y5VhK3VitJMrNMWvYd4rgzMx5w6cGGaQPXKOkKQFa1Z3rlgYRXthGXfchrgDplT7UTFW05Uwb72h/MMRlOdHJpclT7mWT01utOqcE4x+4GXK4AMcpQ3Q7wQ07AjoJ2QDHpgksO5Ebi6O+0Tq2jyBUctHrx/JvP5Nk//J+UCyHU+ll0BWxTx0J7DWEWJaf0s+CW6aPQ4S1RjLSFpqFJM5fOQ7hkWIuKmJbXmVJN5UNlsloeVpDCAAAgAElEQVSXXpzPSHqRqdHsB9E1U4MoBwI4auT101ekGUsATwRx0hELnX0oSTMuYfW1s1PnSKjYyYt3zpV78sEHOopOWf9TFrJP3rzQ/TKjEJRhGPGXRAabVCQwEqKSFvlxFSFUi0Udp0QXTCzJl18yeZuIRpn+lXmG2uR1B6wZREYnsk3n6BQLuY3IaAaDC7FIzxFDabPZBfeh3yc3x9jrVCN+9BAwQQh0dQWxiqiqjqYiBQnXxrt2SCvKTK+aoyU9A2dxcbDHkBkdUMNGvJC8JECoFvtcG2PjiAqCcAN+0x9SNBOqp9CD6PyNKiCQhiy9JF9vEfbrqLk4Wo0e066uCbUjqFh1x7EgBl1lrwvVM3SRPiuhOQ1nE2SD4SmmSHu9bPajXXOUHqcpsXbQt/RJxRSolXDUfhLdBFkjCDMUGLJYgVmrGNrSfUJ04EHnscZg4RTl5DJgUKG9vg234Y/Rvg7fpEOAX7KL1xxVDeUkvACHHzCq069zyn9rNM81cznZeMi8DKoqCSoY10Q5fbgO3ai5x4Cgz/7xH0gje6hcd+CoGFSsPS70wEyjLwmn70tocVMSDL+dW9qkx4RSq86M0Gu1kZZuDtiamu2MHCybGAcQk8DDDSRGRvt2kvIPISitz4xKG0aRMpOiklEnbIZy8OFBqYhBI/Rb7H/x/0gOBeHq9rrknn2GF2MxoLaroGEosvhmKT1u399hg5VlNtxlFDys9SU7KiUJW7/58it5QF7f79fk93j1R+sL7DDN8BYqHlD8Zn/MLgz3wXcv8YIMW2EiU0fVcxhSmelT6cU1w+B/89Uz+eRnzA8gbbggetHRal6MKA15OUM4msBLeilRZs8P5PffM7UZkY7m3VkqEH/2Rz+CoMS44D66DIa8pHlL6/zLcCLqzbSJq893FPF2QRZ9mkrKyZs91Hx0eaZWERXlZX79AV6lQ7PXGTJj5NFoJ85ePx/oBWg+2mMGxvvcHxU8nbIL1RF5+BKRgw6s1SG2Jd3nAm/5yU8eyhlTpXXA78LWqlzRz6GkbJAEPcsULpWhX6MvCcLy16/oMO1VJQ2BVwYQuiglI0vLXO8U1YwT8RI9BIlcIihHrwAx3QGrT4jtaVcAadIvIokpnk+XkJ2PyIySjQzXicSZ4ATgqDq1xzH6VJradMPWkc9r+aLN81CytcCmyaqanAP8G3ASuj+pbuTjoYJRgExdWl6U9c1tgILPw/to9FY8LJJ+QEzGKOVCqB4BJDOspSiirBlEc6eUQXULwO/hLj55f5vnzQAfnNcK6aE/xTwPyuMJduG6IkoK0T/z1b/9SuLoY6YC10iut2QWMNBW98L5oYmOous/Jbr4BG3EA9PzogIpvRceKi/jSHvLadp7Oe6ScoxKRe4aOdyQk1aVxJ5ijMuN7sInOCOPu1QtxqUVzu+8VR7SuQ+QVS9+/4W8/uo3Zk/IbnaXDr2CEUC92EU8hN/T/RU+ZRjtwr0P8T4V04Gpvf26tX0eT+sh7E7gyZ8/e00ZjenShOAeBqQk5hmvRjlPd/lWrUA4waRrBSSG2BoPRu4ZjqBlqDB+DaOewsDD1NFP2XlLKw5K7BTIf+OEsstbjxgzdcQCicmvP/u9PGAO4zV5/evn++xVGWNi0qrZUauqTD/ffXF2yg7iKyzyGmE+4SZGpdqDVQRXlVKO/BbdBUC0/OgDdvymW5OuxSbvDTHj8s2bI3JvQm/mPhQBs4jOYcCYMqQVPm1qAnxKeSIcjMLHNZzSXXl/ZwGilqEvzGis0ofQrzP0Zn2TygMzMgi/w+TffQyui/dsE+bPMYCloBv/rrA7NmmIzouYIZJrwztoBaXJ/dUBNlra9KDg7BN2z6CXmIKA7GOoumOWNsh1VLxlRtIDDuTvISIHD9GYijh0vxF9jj0AQ7cqbCObb8JbaH9NSfUUzKk4R0/hh3eYggSm3svUK4yPyKvNfIgMY+m2SJXMru5EPNdEFmWqW5foQLRypGDQgkMxpKyKmACBBGton31UVfR2SJXkFz9mKM6bY0biM9VaNyNGqp6gshWIU+2BYPXGl4kWLuTwezQ3cDLaEdxHiBYiOtItFoqUpuPMDg0ufSg77CYeZhNkM1xGeTTd2Ng24NYtgraibHtKMYqDGAcAd4koJkYQPyStcMufrN/Zv+g/AhCuJ6xpiOliU+mD1qJP2EwmywAROhoPvpIOIXyMEmCBuvsuZasGpYc4D+s9pk2HdGgLnr/NYrtiNmWWvSS6vL6yscZCKcvTZ6/kETMQA4S80eQKRCgri/RimkVb1eOubmEkNcp91O9RT1bOdikfLkqM3HbvyXcGHDTvPXi+B7ggLGLmxNT/R9t7/1h2p2d+p3LOOXd3dSh2YDMNORzNaGdGI0BhtWstJFuwsf7NgOE/x7CBNfaXhQ3ZWK0srXet2ZUFTSAncALJJpudU+WunHP05/Oec2tuX96qbspyDzgd6ta9p875vul5n/d5xRDIUjoB+w5J1e99/hR0n50OiLUsQBf2EI1cu0QExViI1KXV3fT5R4Ot2EqXYM02ntJsGF4phlqJEdS2dYCdsGjHfRHI16kaFe3X1blon+4QSSV57VrLk7Eg58D2KxB2Ogv7GN/u+nIyztxEL1JzkwuMdcP7KOfa+2itLuI4ltWUYJtXB7oPBziYY9iV+AV0GKjHYXK2MPtgS1VgsK57kHtEhsY92FxGAYuf/1CnxnVKYTdimvav4mSrozWMiA2lkRV4iXMXgIGVks0wvhp0FWopu8rBYJSDVSxnA71OSWUO0rnoZxuHtQ8X45Bn6ABVFQ5nE/DVXRubFP37AM6Szlopac7d+HpSDeagM7INtw9nYwU5v2Db4ph2Q8NDMBUJPEDQUu5nF5qjY/OUO/ysEziIb8AnefxkNHnr6zwjRt7XcJLNYDXljSwJGn+aHAF8N/Esl0cfxKKh3gtkFpwx1wdU4cRXoJdz45LOq1/n/FyHMj+Cr0dVmF+e75jFyLQjimXUORvIH+rKt6lXMfxiWcdXKjFyXYx8g/yHdCzyy5NiTuIfkp3kX8dJ7aXiENHAB//03scxPrx4/5cAYE+pYXdpPbYno48fwhc4Tm6PrSTffe+1ZIgJu20RcNL+5Zmn0WqzNVnb1gN7riT5/OPbDPaA1A/0QlLCAXDwFVdd4tBXktLLq7dmXWM+gMKSVtso0QalamrwFchYytTVAFRNMPNRz/TjFmvh5tFTdNt0azcS95QHy0jg//SjT5L33r0e7bqVCeTizg+gmUnbFOZfBVnHPGn+Ma23OqLjCmh9I0NPjsQdUYvL6mzEmFcBSksoTepwFE6GAhDggJrIbJgWxamVkLpO857jE9PJ+3ABjKDPGUk/d2GY9iv7Kknpq1GQWuUgt5AtKbXaCWV4lUjqzsw9WpkXR8gkMJpKFcExpApKhLJ9shupwmAbZVyLm3IbLlwPJugBMynhRPg5D7lnYkS1nYCMlCnT1P0tAJ8lZEFVKDAZPy0PbQu606MRGnMFwB+gAtG2i66QkxK4CDIzW8p+9hEOIS3BntMxpARbBGDFIbjr1NWHaxCbgolKOdjU1ZV0Dr5JZ6E3OTK7o5MkAOuO1SUdBCQwx/oPeG+zhm2IWJuUKaV0sboY6lpYOAiAeB4E9jJapWuICY9c7eM8wVuBbGYZJra0zvNpYeZDfsnSJFkbgamPUsvhtE34Ee4z8T7MkVF2nR+kfBpOeq69C//kPD9fmkXkg/PFAmzuNTqR0zKHfywncVpgfwGkLHQSZ6UtZ9U6L2vj5Dzoy9qdha/LeV09qgpM92//GuLMZjL1i7+jNifC0NIr5cDMwX/4kGWufaD+77wxwnQhy3dZwuLGpGN2PMpcKcVImwDEZqidCXvU5vVEM4a3IE+VVJEK09asgA69uTRKSt8UwiQqCVlfbq3OkpE00UEYoq16N2mltVfKwZ58+JB9EVCPYTlu4KCaEJlto2YvZeT4k4/vUpZUJa+/8Xoycf9ODB11wOLbpd1awaFfA4BcgPHX1sJYMspPLqntgV68RErcQMYi70ISz8rYaNCpm9r6KFHuheJyCQNmIeWmkAlZ0T3TfyLtcE8T2AIiKoivrGNEm4B6tYyab9EFUJTG9l4vrMpNpywp2apwVA3gJcdgGQ0oQmkMCqNUQi2Xa1JFFmIGV4I3qKFNW0Err9IWAmXAPhG+hPu/Cxjp5i4+Co7I8yjl6hHaNYNwS5gbyFroUOzZIQC002lU1uGAyfCiE0O9cUj72NKihOd0gJHt0sGwo6Ag7AYGKwaxscjQHNmcClDrcBwcUOs8z5IbdBrqAJDrMOJDS5JtHCoq1WaOria07bq7jQjOnNGdz6K0s3Ol3L3cjlm6OlI9J2gf90GWqgOb0Fl3DfUygg557Tmye3S3Nlzu3NPDNi+6OTPPkmMwk3bauR3sE1lWRgBnW4Ga1ipg8NbaYtJ/45tkXJdpfd4MfCVnI8VYlYXZRLGuxT82WHlqieEsRiE4+SrRvthF574vv0PxKk4mv7wpBEnyv1+AMv3c42Ts6X3S6pVk9M7HSZXA48oE6Xwb03bPYABuo0W4nrxPijiEfuI+3IZZ6Llunl5lO9YWOEQfE5eKiqxMTUKQcv5AQRHIMpCKFHRaYXGKYrQNHGbFaI9F8x0FB3zTeFq62EXBZqx1MpjzdCE2qJG3MIh98IkFt3u3oINIFK1n6GsOCvg9gL93v/ktltE8jHHxTsg81cyCbC5OUCMfMTFJWsrglDX5GhyGDiYalxB8NcJ3X76OY1tNpnBALYCDzayDc0O1GcXE+GxSTRq7oYYECPosmIL8iq9dbiVCAlYC2tWQtu9REixtCwZSbxPpWwFNS4iqzYCIGwChjQCiBwywWWM7oSup5wgn7P4Os5Jq2I3lODJHzsVAKuF81OFkBRE3yMpUMDwgoxFw3OdeLVP+ifRj8jG05NavKozehcVmCDvgC3Xc21ret4JukC1PpyrLHLsmw3MyTI1IG36HqGUdkrbvg2ts2H1iaGx9YRQHQctV6X5e1DxwHhr95aSODKIMULfKbhdl1zFdlmMcmV0th7i2uIbdTcpPKPDOSEhfVxTYUe6GviHA33GyMpS9KA9amcVoRQ5gdHQ2uQHXZB/sYw+nU93MPlDmaNoAoJ2VmWX5UAs4lsK1wzff4pnisHH89ZwT+Q9TT9niRgbXfvHrSQ3ZaTvAdjYn/YJ+5WmpfyoR+WJr82UO4lUzi2JBOP86ig5rFV7oqelHXo/2VbKGYmlUsSyi8L1yDizX+nHpzSbLbxYx1scf/DWo+Hy0oazLP/lsggcOR4EoMExqV0Ok3mXkuFSCEsi5lNcjWHw1HN5nGNyViwBN9LX3SakbO1txEA0cbgyd91BVygh35PAV5KU1UPRmUkQFYTpog7pbwQNitN+k9Sjbbh8SziIzHC1wH6R176zMQb1GTwDRGVF2U/V9wuvw1UuxAEcm5iJpqtcjq0/u/jHprlOIe5Qqq8xKVCMrF201NSVkcNK52GQr2CpAZCOq02tkHtMLLMfppzamhKjDQBsVtSGa7pMJqTqt4xgZ4melTdjCxq4qInKD/ANaclVkPbUc8FJIQFXl9WArlAdI98svaeUwl5JZYf6xJasBDkQ1qXY513iII1lDBeuY5+E8jDskVhhpX11GGYuBJzUQaone1fA+9ti0pfiOAr1G6ErKszqyMCc0XbJTifajx+lQPQwlBBSutcBSAVzVcAVfpsdw9uhg4oRmx6n7+Rl3wRO8H82QkRo7+mIbVxUOSYbjMR2iw3UIce45ARzcgHNSDr19A2zF1x3zXguQxKqcDwHIPahlSxnA9RYSgWY7mzjIRhzmc1rhF4YRDW7sS6Yf3U46Gcc/xHlVALSu0Q6tJOOqJOt0Qrh3hJa27Xcc0SHaJEcwtjZgr+7w54vv/C5tT1YsDALukj3lAmmO33OagEz+ouAXjLdgHqPY114lQOfb25dk74tNcxamOKeVE/ktzLNapK/qcHLe7MvOJl1rlruBMhSXaBdOfPbTZGv6Nog5EdANSwCWM3NsWKJ1NcBodRdGLALug5PfMMv48CCKSAfZqrQ90Hq3YtXSrSBDD1bhjkAmW57XYfC10U48plyw1jd7qanaTw6ILtW1aBi4Go7MxFLHiGwP/4iUVaMqJ8Vu6jgHYg71mTp+kpVyl69fJh0vTca+uJ30XDhHeQOfgmlKeQNbsPfMHmRpHoOTCLJ5KFwe09DAYa9glBta9QqgYitRS5LX2OhEsCwvnB9Knty7T80PZwPn5Of3oHpVS2lzuLnMdR0mY2whn6eMGKFL4T7iBliR+FOyFcoMHGEVRiPLTxCxDh7Fjlp4RNYGsIMqdkGsUVNX8Zn1CPC6Pk8Q75jXWLJJ+tGIJUctTd3D2W5h+Gwlo9vR1D8ACAdAioOpduSZ+y5459xEbSsZFINcB0RYhXJIWVKKsQJARn8BaZ65WcMBZCm5Ghuz4EfgDktkAodwKORIVEHQ6kAzshbsqYJ9mrsQyErJ4uqgVCtGrJS+bWplBHVmldzPxVkGz5Sz47PXIdUd4FArAEpXd8FkFKhhdqcah7HJsFYbnQnbzvU8L0u9GXaqtDCh65BWJZnPc0bNa2Hc7sEpUS28uRfCGBlMJeftcBf2LVnKAufRxUj9l64nQ+98F+EdniHO8QU7y4naFqFZaw/F6NenZRFfJXvIz94jUckEZE5svpgeRLFsoFjZ8Coch/SDQrPm5H4UyxDyL1Tv/RsdbrNNEm0Oc066S2MZ/+KXyfPPf4xwPSAf2gFSaR1JXgVkm2HScpABo2rZcES3Hby5S2lF5ucQqO0bGoqNToMMYq3PTsWV1YA3qE69xObvWlSKt9F8bKODYNo7B7J/sMeuSUCwWoykBzR6FUbjyjIaDuAX5eol0PNeREdiGyOt05hoDR7jQDg3sfKO48KOBaTTGTkfGH6NdHw2xprnxpiwBMPYZmeHuo6VIP8tvd0AX0RmonQPpKMP//5HbM1m+Y2bwSldnJY0U1lHQam5lc4JGUo7qbUkoj0yBjUNKuEcHHCfdulqTNM+vc4y3l0Mq462KzIX2BaODk6BZZO8g00cS9vgeQwdNqjjljyzCoaOHNOuYcbAjV6SkMqdJ+B/8jJ2+Tw7DNt0hdYx3gOipNF8FYNW6KaW+9ICMcqR7GMciRqR5bA9S+muVNJdApQhs6NFyrWqCG2KHkK/GcJ/zNStupF7dF42mbc43p6ntcnaRADJfdqlXT3DSSNMxXKcVjWfU8qQ2SHOYJ9rqiGLOASQPKalyQxcOBzLlA2ySedxDmxfk2FszFFSeLZ45pMs56kAi9DJ1UKxXp5eY7y7k+tl+hd2bdcgGQZ4hZllDVlWKbjKBN2MKksyxHP2cC7t6FKWu6SYUs5BrT06NXucpSkcSwfiQO1X3wCovAzeQWaWqUyFPfBze3/LTtntWczo/7EcRGFCkFutGZargyhm/K/qJArfvDCrKJbivKwcyTmIfEwjlz3s0sqy3r/1d3+R7EzdgUoLuCWSTjS4d2eMlhotNurYS5cv4LuPmF1AhowIIXHK6clWNlyVkq6X8uDqIBQdl1JDk2arrV4KQPmcsqXEfQwY7Z7r5Uit25lvePjwGfRr1KQx0MMtJyiVZK9OFkh12zmkC4BeDiq6FLcdLsAWfIUKwLxlcJImpNqaiJZPAU6v3ryIeTFghhzd/PhYMg8xpxWNiBKyh8XDZrgIfWQgyKaNPkt6r7+TLDz9LGkCc5gBDO0eZuoRDU2XCf/y158lb4/AX2Ai0R0PKl91AZ7t0/YzlZcevhrbvGk3Mj/RRVahAnc7uhRVRD4X4dTFoBTmTuutrq0LAhgYDMYWCtOgB5WUBkfqR1JGSeyxNPBQe5D34GVs016Wq7DOuPvK7GM6OQyWMb3a1s/PyGBTDYIt1XQhVJFSj6GqmeUzZCZ1YhLkskZ6Hhbt4HQhbtQYwaqF40JEVVL/YB0nB4tyDyR/7tGvkkVGrRvRt6hmG1hD+zkmOSn1eP5lgJWl3O99SFx2PSrgqBjB1blwT4gzIJZQK2SZlXz+9uwkZ2IVA8YB0cmopbR8ygzOgaAs7+c2rtGHk0kjznqHTMIQ18Gw214ZQQd6eSUt1soGtETXwKFoWVeTsSA+QdbF5wbuAqeDbNMdpK5PkIOzDl3+3NvfSlou3ADgPMePTuaU/fKs+3On2cKXuxZhrEWk6Ypl98Ve9zKbK2anJw7itC++ypu+DODM93LpTThTwOqFr1sPuWcg5xx8r00mB8e/+EVy/4f/B7sLFCThYZDSzlOHWx7cfzqbDJ/rZY4CdWj1FznsT8ZnSNUbGcttJa3cJfL0BL9gaQFSE+XFBozLajj4axjzBsKrTt22QJraI40tYezaycJqUtMtIk4LzmKfNHYVgLKCmttyx7HrtQ30KIk81ZQs1tYb4BWu+VuFOn2ZLVSzk7M4qp3kwsWLgGtwMAQdH40lrWgo7FHSbAIg1tF1aSfKrD1/BHKOgvOlS/AqbvFvRBsO7oE9fUg9jyDvNBP1GqO96XQjA0MMKc0DTtYxDXpIut4MwHawwcHknqhtUMfsSEtnT3AN3EDV0s5iGIze8qgNbQjbgJVcr8pR3gB1G4+pkyvhgdjBCGm0mO5VuA0gkfJFgG9tjs1TrOqrZnq1jOnUChxhOR2OcnCCGrajH5C9HTGu3kQZcKy6EqPSsQLaqItDsRYXq5DCHKP7KnsSgY+4x4dkJvvrGCDPaRVMZJVRdkuUGqJ8Y/cQWUNHbNh2/0XqbHAQ0NXLrKOgapdIbcZhGHBUutrDIcgxOcZ5bTI8Z9ak3OIO6X8VpC4HxZzIrYXctQtQ7KbzJgaxPIOrdC8cyHJLeyuak9uAxB1gCdOjDzkXKJmDhxzRtm3iLChaa8lTLueBEksSm1ms4+0NvUNJHx2NXpiVZXkO4iSDxj7cwnamDOQpsxgvAy5Ps/Oz7P9LIOU/JOLnlweF318sNXqVLkl40mi3/6b+8sZPIrI6+dF/YBDoDpODEJvw5OsQiraJnPP0rzdQRbo0MkQtDh0XiHuGlPAxkmp9sA1bJPTQ1rp6lRSfqFJLHbk4cZtx6KFgtm2RJrcyBn5cBZV5jJQZA2iljj6Cc99DFrDJoa0g41B/0EPlrIA8CbUiRcFn+Px2atBNCD2rgHW9KCFXMEjV2NTJli+o2kxlVrqAlhR4gWglcHj1+kUOGNoLtCM7+i4lJWheHhCJSmtZ+ovDWoQsJMHrHOPckm6qIOn8zb//f5LvvIswLU5klXFv187Vcx1dbAPzWkrhKrRLd0bPsacPCjGZUktzXxi9GEOHKwB9HVyEWjKJUoFC92Fyzz3UpuaVtOhKguWI8QFoGtEtAcRGFN/ZQZxl4dltfs5xhr/OB7hYWem9Y0Uf5YUTr7s4EbGLSjURVIQUb5BujcWWkdKbZUTWoGPAuNNzxCvplByAK+0hxX9MpuXyH+c2NnCi1UT3dhSeGtqGcGp0fnhvxz7tgjiPIaCsolcJrNVS+BX7G/NUq0q+Ecm5niMAUQlSLh/eBKOQRbkXJCtEd8k43Kp1gCNXgNfdHXXgWFQpZHvT6JAyEEbJ2dxzJRby1LX1k5FMRaCpDb5MZ7IDua4VvKKK8mPDPaD9l8jc1gBvCWA4HZ3WxX/yJ3BuoF4TvHKciPxMohCUzA/Cr1pWfFUc4tQM4pmitVJgikyNvSza5/9Qp37AS963sLzJLytCaYOaLNXPhnwEe/HH//ZfJ21wHg7ccg3NVkKKYKDr549JSZvhBWzAeDvg0NVRbH92f5IHnSTnSQ8bySDaUZuuBOHeJfLLrlN2HmocHAbIUojKKKqyh9c/oMY1Ra5ltHpj13qaWp009Ajkewm6dRm1uClsM207WXkbHLojtz5xKETQ3b6t2Iu8BrGFfQ7hIK2uGUaIW4isDz/+KCYG26EEl0N5HmPOYeTNd5Lxz9DSpHa/dOO95Nbf/9+BgxyAHNWFSCtRfY+lL0/vMoJOym65QydkFvKUuxzKuF8DF4ZYMIyyNs6htYlrZh9FPT9jM06qkbpZNetqa35KD8HOEinN1PRVOITAeCQpKY/GrY+MPxS7lMQjg6BUk8G6Bw9ki+6MmYgYguWIgiwK15QD0NVwnxXlcXipIqKkyJeSa6k8vq8VcxDUdTZB7sMxhuvXfZ16DwfMQBwsTsaQ2TZZgVOsTeA/7X10E8iCShj8KsfYzBxymUcZWV5kEHaXKFu4uJh3sV2rroR6mPsA0waHLZ7/Lt0ry81tQNg92qHyNxTuUSZu+snjCCCVUOx3wBBmAJqbGWzrZvUfnigcyAZlYQXPRCXyXbgoYruNzJfUcb8rcL4ya1XPBoCBOwPTlFu5zfm48fv/Egc6FAQ8qden2cBZJUVhyZH/2q/iHApf+yV88NnoZOhBvOyF+Q7gtB+omJN4meMp5D3kypBcBpEqZjO1B935wz//H0kN6T8jviJoWY8qkTqOS4xfz9PKq3AABg8fRCgOppH12RTRlZRxCC2IZgaJOnAQhxzEUlNlvP3GDgtfV5/jVGD1SQ7iKS+A+MsibIcpt8XhaOKQHHKA60nf1XJYxyHV4kycdTjPANQ6ZcQcU3+HaDJuwZ+o4qA1Mw58xHasdsax56fHI50shdTV3EGvnSzoGfJur18/H6zIWliaS+sVOA4iHXoVC7RNa/n8bbMHol8vQ1kb1N6lrt6DzVkHoclD3YAhSit3OMmo3Ia4Sau7JKYnwFuqkyYOalP/BTQSunEAKDyTHlfTXqygpViN8Soj6wEVPIy6N1gHSrR7aM32WTTDH6IPHzKtdpPcRIfHJbtST2MPoV9ZqVuUTepTlpCBaDDl9Z18Cx0JvkH1bksKnUP4Ch4Rfwux13D9PDcN2TLG1ukBwPLB3Cj/PUhWiOLrEKXKeZ/W7vOUFZCzuHYdSTnsy/Ta0q1qJfwcDka4digAACAASURBVEKVoCZWWiOLNMU1juiw2HURwDwkmvvaXTeRMWxXidPcZhBshdmKQ+59Cc/JS5m8y2IggM8jNUFxNguofjVVEXRoHdfiWO3grLNtq6qGNi5djFVaoTukGh0DzLwQtOppgW6TZWzFZiHuO5nVDk5oFZB16Jt/RHb5OjwWu0Ivjn6fBN30SaR3Pkq74uv68m3uH1JivMzuYy/GafXOV80g8l//sos9DQTNlSuxKStqMR4mKcCvvv8XyU//w18l77z7NlTZZ0kfxi7t1n75NkSpCZa+qKYk1VUKbQckpZ+w20JhlD4Uh92cNcJMhhzqXVFqosMMZJ5qBWG3F4hUAEwciOdMYtaSii/B0W+m518O0NRAFrG9tcQOykGQ7cnkyX0WrjCNWaOgKa/ZhKU5NjWb7PN9ZdTb3QzobIGVVCI1145jmptgPoM2ZBX4xAaLdGcfj5Fx7Cav37zOpnEIXqTMKjguIqQqnlCP89mEfLTG4Wqltl2ilLh8HoGZNVqfdGFqEJjZIZOpw9jLOPxlCuhAz65GYVr2YQPO010Z9T1OksL4hFlYzYEtbyd7Yl19ORlOKRFYa/eexd4GsAgJaEb3NNrrPsLG+UUUtrSIlXHkm3oJa3kNToP062o6koU40l3qRqusNZcJnmIk/Hu8L++fSa/FobeIZEDN7GWfrgU+KZzT/swD5ttuJ6NgN310BugLBBXbTk4ppYyLaQRMnefAS0WmeWiAEADG0MtheJqlmPm45d3Xmj1w0SEu488guLrHB0rbnx1/HANj+wKyYC4PvrhFedBH4JmmhdwPGIwkQDtZC6VRLYFpaRGgGuyonbb59NQMcoWUr+AaW5QRQzeuwQNhHytBQyFfVwI2oHS1jUNZgnp+QOv4t//kvycrhSQG9lX46zSHUMwZFP7bV8keTsv6X3jP02TvT3MOxTxZzqjzfy+W8rwK9vCbi+PwcA53eLgzLMH50b/5nyA9qVWQsPfiIZqBHXhuBWaPYBg+Ir1z3wIOw944cw2m9Y9gwFVKOmqBJ890ohHOdLoUo6+iLaWYajXSYMv0x6sZ3T3cWqDmp04lirnVuZKH7MxDCMxg/A205h4ymFXNe9ZBMpJlXAJecQAKPo78GJh50o8hujZPzYMKMpcGV/pR8jTQRTjCOO/fZqs37dJ+hrgYDoypzwO6Cgd0Pdr7+pMHaEX0seRmBfrulFqakpQwqB60FN2TMYuD6KLcWeBrLaoz04EB1ojVcg2I2O7AihwaaqcN141cOwpLyOPVguiXwxGQJxAR3cUaGHsFzsFswS1XUVPoEGy9hSMgjKrliEHJODQaHxvxuc/HYBQ6l1y2ZybgPmOVpaPrEYVDGgIj+jhLwM/g+6QfkjbbY4kSz8uzoqOxBCjhHu0xdbk59jmTlEbxPgDO89GtqCRTKcHpAsTEdcbbeB04iCMGxEoxNtu/4hmWSTozHckBYKSO74g27AGlxjFf26HNuU/g0YEc072aoxtVRqZTggNYJ6NYmJqKAbwVGKihgHVYn8C0QS6vK7ai8ciTTfaellFiuiypnWG+A7KTxclHSQ9KUu70sPV+cMT8D5lmGZhEI0uF1DSdQcDnnT/9HwgY7dFVy+UKhR3AL6X7Rcr1XIZR7PdXcQBnvSZs/ay9GPkXmF8KFGYKZxn+y1KY3AUWfpbfZ1/ZltX3//xfJ5tTE8nIzdeSids/w1gVF23iIciKg0XIxF2l6DmHZw3Q7vz5/uSzz+4lK7T/+hzPRZehzSEe2pHLtLcc9T0iShwymrslsk3N6z5LCno4BbPoONKGozYvRU2pke/bIVIo935EmjoHyaarGxSbFL+ezz+mdba3zwARGcM0mcTIIEtu+JozBx2g3q61a6GXvk4HxCh3+7NHCIxUMVremzIrQfUVdKE6Dt2HpR2IWyDeaiHcZ3Sbc5h8beQSYOROMsn4cCdYQzXszrHxyaQbtqKGWAtW0sPG6n1S9Cbwha7zI4wid9FeVR1a/UcmKfkcMQMdqiCkIjopmw+HEc5BJWjtNTNiWZ0+HDCHqJP9T65C5jjSdmSKDVkw6BaO4RlIeDL1KOG5HWGctkHLcrsqdTxxyHEgIl84qojyxv1obfJMMNwdnOP4/U9gRnZFO7MRxW2voxxswJYs9VqWfqclivoUTlEH3ZuMyntvpyKyGref8fseOg4VlFgqgIu/6NB21uYDED5GYm9jdhRcgdIJR7ZN2bSkGrkcF54JFBoG8FAW22Xx0fC1aJ9bcsCYYPdpuvOzZ5B9KOqMPL1DWTcUnSeV05Xn3wIn4kMjE90D91ienEzOfftfJP0jbOOiHCkDRynsBp5muMUyhPxs/f9rBvElp/RVHUT+hed7vGI/UP7FFn5wMezhxfewd72b/Oj7fxWyXjvUuLVKoAH2qOvXfR69AozSMeM1VsHBfkh6GJ5SP3GHKHHvfrpH0SlLXz98eTDaUo8/v0WLE3oVzgNaQDygdSi49tHXYP9t0IrqUFuCB+owUyWtuAM+W0//nA3h24TxVoRN9gCb2mgt7pMeTwNgPScLUd/wneGe5A4lxNfevI4DAi4DzHPRzuRThGzJJu7D9W/koA8MdrE0Zz658d615OGtT9CEvJx88skd6NI6n12EXJDZp29+wEl+7+3rdAvmcE5ryc13Lie//smtZBC8IRiItForuE9ucBpk10XH1bdI9aF140Ram9OUuIxRan+F4YAdqMRlyzF1Bpq2WUJqtGmkT7sJUKVSI9YRWFZIYnKgCgON5xdIpq/l343kDELJO0gBDJilXFeqouTOjOpMCyHNVCxgzEb8PDsJ4TYQHl68/4tkdfweXYj6pO3S15m4ZcJTMNCWqINktgHJ4AQ1Y+ObAKelEs9dh+CQ3RHvg7eNz1RPIzbR04Hyl4DlEWCr778LJrBGmVFKRnIA4LyE6JDaGwcI2lSRjSxCoiuBd1JB52j08aSs+qSeTpPLd3Z5j1LuZbSAwURq6QQ1k7GNPbrHTowb4BStAMUM1kk6434vLuLEaOXajbXUqIUs9ebv/HE46Uoy2vzk4KsEXH+mYtl6oe0Vs9XTnMkLCcDLBGOKZRE5Q/4q3uqrlReIlSpjD536gz//Vx41puwmk0sInBrW3LXQAF9geex+kIo2MCTvvK0zZyTm0FDchRizQvSuhRzVzNRmF159lwzAFqRLVTZpK3qON1wvR1ehFcziZx/+HGAPJWfEWowQVNhIzHNQmBYcRJLu3hefknbCZoT8426LFsgxNRyeW5/f5rM2kmFmIZYZsNLEWtlz2cIw1RYswBY6FQ/YutXkdB/AaTuYyA4pcROfW08psATdt4pS5+5nDxDOpTNB1L39iMNFxOtm5Nv2WB/t0wWcRDdt2MXRmaQHNShXADoMVsdy3vMjryf1Q68l9W0w/CRH2cLk/f1zCXJ3DqBpwBpXFsMzbkOsrkpLC8sPkX+dh7tGsldGlpFxICJfiExCPMHXU1ZorFn5YQSOWK4MXDSp+YUjiFJCw+ZZRmlhZ8TOhSWLrUYYjbu0TrfgO5Rzn2q6L7LGri+uN7Z/B+tQJ+BiXHkTOjSxEWsbGZi+H3+njBAQddRaHopcCrEqr6fEKVGcSOAtdBi2OWP7PB8XOuv/xhEfquOerVBiVPP1zWwepJqS9ekXd3mO1LesCJBKb8vigIzCvST7tMGlTjezBe057fFmyo16Mrh9MhF/RoOWwjRLEKo6BgYDn9LpvPV7/xUOUrk7uzGnS+IXC8qn/Vsh9lcYiFPn/yIX6Ut2nH09KsBC0dqzHEL+ReU7iZeBmWcBkl9OrUi2Bb94eJ//5G+TsY9/wur3UdK6/aQHLcFQF4YJp8LTHMrVXUwhTo3TL0dird6tUgwZ7IP4rzNEU+GOStx+LQ+um4c2BxC1CRGqiUEqnccqqX2ZRCHESI2e91EG6mdLVnkNux352hEUW4VeReGbkClbop24A6lKvMMuhjMGzYyS/+LjO+yR2E/eQkfhMVuXaukYqCfZTstrmTHuNrQdP7t1N7l8gcOBSG4ZfIZJ2p3vvPc2g150MQi6Tx8/S0o4bA3wLTbIih4gCtNNd6OXcsddEEssnbUle0g7t5GZjhratpXwJ9r6Gf2G2zD0zve4b7uB+PcNskzYEoKaPcUcU3kzSwXT43jwRDMzCtECY7r6F8d2HQItT4sGX2N3JLVyeSlmGr7OCM4/2mK0LDEziRalEGFu52R2CP3ckAnUiWQ4BuVHKZmX2MEx0fpgHU4Jw3cSzRRWkaBVUs18CEzOuA4N0g/KnJbaDWYtfpplSeAh+iHnGcyGiOpHOi5Jdn4+GItO7QBnoICxJQcXBRcETgoDfGYYMnQ3aX26rnFu4kmUq+Kp+ziVGhinz2G2OhVcBUtUh1bG51ah0LVni7RxiHOBhN/guWTy3i3wpjbK2XPgGJMEE3aD4rQ9Ow9Zwxg0eLAzVw5c+96f4HTOcV/AgXB6L8vIC7OFYoE630EUaxq8soOI85DnIL5qhC/mLIr9WzFsIfe6QjXrAKsUHcHbTz+7n9z/2Y9A6bmxd+6yswEGJKn/EaIobegMShvemp+MAyHBZ5t41QK6vABZybam2oTutmjnYXWREezulVKewH4kKps92GYMCXtEZN0c5UzBMvyGRtqDhxz8RYxvCGexT5/bVLq9Hq4CUvablBammE1kD6bfLUM3kh+4dIcOQhsdh2m6IMq0vfO1N8E7KI04CIKZv7r1JPmn33kbdt423QpaopyQi2++i/FD0oG3cOvzz5NmMIUWt2XRQZlFjLUFkGyHLGEOQZYWtjcNgadsj5NFDENZ5jq6wSY6cG51rVLAOyPFriWjUGGqnBq8lCgY0TrbIG0jU48R7IMcM9IyAyDRdrL3MTAGHcjJUmZzBrtJDHOFs7CsoCyI36PwT0uFwCjSYavwFabWOgY7DdGtSIFJ75ktZkVsj2BJGgj8eR19L4WBeRT7Q9NuhJOtMaSUybRFlhJZjuiwJzhzGmYPfM01BEr/6RDcRbEHJqLWRpQ4ni24LYKSgpGS1fwcOxwKEqtGLV9mjw1qa3MTOBKiPgQ89ToryO4mCFJNiPZuVdHRomysp5w4pMVZAjB5zP3fQJDo4pWryaNbH1F6tkc5VA4GI9emDdbqEh2qRXA02+Hn2MjmaGzt+XeS1977NiUfHRlXhRWJ7i/LHl6WSZz29ROAOattToMDXmn13ssyhJc5hlf9up9jFLBz8fCjHySTDGQtsyx3kZZSSyW7EkHqN4CP+4dHqB9ZGgMAVA43YYNuREOfMwwSUpirAJDbJ0qtsmS1d2A4OXflNdbQPaAUcZekakASb9bJIigd2DxdDgMPsWc0IaH22uayRcf7qilwSHperQgsIJdy5uuMfS5xGK5d6Mkk2puSTx5P0FZsgqhFBIfY04a60IWRyxyqiaQTo56chNYLQ68H0LLOCMYh3qRn3gOzUvn8qftPkrtkQRehXStK66KZGgwspg0ZHe92VJzo3lGDI0RroqWjAfbiuaTx4muxB6MSsFRZdtNeOy+mq7Fu3ghKlqOxK6KbIvtEWUlPOaPVFH2t0dee/AnvQRtM5wNOug+ZA4hUXyN1KtblFfqF1KTTbCPnSPy3jIuQwyzsoNiajulXQ5TXY8kiFyI4AWlWExuvAwRNfzkPEriF5YyvsmQJH5FhGrnP9Ge1XapTI9KLEZQLznrtOAqJXqFMbWtU58W72UFx87nS+5a1rmZcfT5BO1LmJJqc3N91Olk7lHhbOL9dpr+OWeNX23mB5TmjyOJfISOUFAdfhVkUB9qq5YNwv826mnHiao6OUqJuUEI1gmc1ufcDtuy7v//fxMRnhWrqmbGeFlRPwxWKOYHTwMxw1hmvovD7in3tpQ7iNHAx9+bFLiT3QS/ziPleLPdnI8TC9Gjyyd/+n8HBn6XHvEp9f6HZeYPW5Blblq6/+TpDUs8gCiFLzijuGhF26Npl2pZM2hExHP5ZhoXXOzQSWoMyBldoC04xeWdJMo403BQRupmUvRWeQj/A4H3qfweV7IbsCkTiSJ6h5uTavVYe5tOxMfrgEKEY/773aDx578Y5nAz4BUM9M0tQsonc03y+x/WiW5gw1GnGsa8xYv0FoOUhaXkT5YpDS+pItrjbgo3dHW2lyU9/+HkQeXrbyUo4zO6Z0FDWyYbM8y5eZAM51OBqx7NxkAOoUrWev06Z00hL15KoLnZVRptORyCGIHVZjCCiklEXxxftSNJjjdQSw/rf8iNmIdJoHPhENlWpI0gN2zmMYEVgzhnByRZoHOiUOxGlCNcXmYSZA9G7hEzsyHRCRmzIvKfmnrIH409ptI9sQfBTB+H7ZNkHX1PE9pDSyUwimJeSuDRyjLjE1Ym5LkyAqJQXHn4o2EeQqGy3BlhKwPHyLE1CFT06M2Qxvo9Ct5Ce3PB9jFNaQA3qmG3tyzMTybFlBv9WwzyKRrzEv9npWmVYbpXg1Dd8hY7EE6Z7UfUm+zA7RSorSHUllKkDzN0sjz8EYGXSlGeziYO5xwoDMbSe832oeFUn7/7Rf0dZDPGLeyh4nPuVs7t8WyoWaAsxh7PsMr332TMt9mZF/u3UxTmFRl7Uu5xCo36V1mbOIbx4TWQQpH53f/0zOhTMVkApfiDHYWMhuT6A0ROFqxloqiN1lhnYAgFo7M6vY5rT/ZfPxpfZuwCIiFFvU4sPDl/FgFD8Ya2ewh7KnPVRJ/74g5+FFHszfII62oJmEMq075Put3Tz/qyfX0N4xW7CPg+thkGkcVWf0ZiU9DKO4O3bVy+SGUCO4qCvgB00QT5y87fzIv3wGHakGnM+K2lXPqHsaKWO7WKp6xpZSgN1aRcj5xu8ZhMxkXE6HI5e2zURsGrlmtcd8OHn7QTLaG1w2S+HDpHaS9euIC1/BU4INOC6zgDTlGoT/CsD8Eq7EHYj5C7IY5Bn4Plzv0SwE4I7kPIexBQEDx2gSn+lDIa07ZhiCvImzECIuplmgRiEuIBaC9GuNEJ7DRm1OcDO+F4/JgM+c5mFDkVnE7gEOYGvy7AL2ZzxXmYW4QhwDMHBSK8shULsqOgIbL1GC+WE12FmpAOMl2WvjZ8zMod0QKyM1H+fOY8Y9OFnslN2xATuEU55nzan4+77lhmA2eucwUoJZrJgyUr3yPp2yEJdyLOLA6qGV7ME/2Xg+g1KCEfEUcWyTQrwXdLYnZy/coWygs4ITtiAscn7TYNvyMtodOEv3Y8r3/0zzvFg3OuUpPZqBpyzx5d1MHJOId/OTsME0xDg88jun38/C6TMvelpwOVpjiA9h+lhTJ9TLlHMv8z033NbhOLPeHQBusnH95CS+yxZgzJ86/ZnyftXVBsqT+5Dp77G6rgqIx9sNI1yhdajo9qr5H7b/NdEFHaCkzSCTkK3HJ1k7CEPRY1DQDvFWKcQb3VwqYEav52dGUduS6JNuUctruy9LUwnNLcRsN3CwHb5z72NjYCey3QhNnePkguDPfD215NRls0cc7igItD2woiJotdefyMZffoklsIE55/o1A8nYQfhGbsztYASXSogsznqEazMY+rxKrgapvLNOC6VsbZindxRMjzE91HSNLKvc/gGWgLDr5MxIDDDdZajquysQ2nsSNMBBMoQA0ESwqzZvW9iA3YxgiBFjyUo1rb64lCm8xcabbQ9M7AxWpq5x6hD0fHoKOIAp23NSDqMltlEZmqvOp+sNIn34++CiOocRAmSSqedHAmdWGAVfls25hwfY5aRdT90HJHJZM7EtmhkQWRLljtkE6WOdfu5dkz8HJ2VjkQsxWzGLV60JSOr4R5IipNYt0epGtJzViZeB9e7SVa6SZt5bfIuPAdXNvYgMbAM1tORrDCiv8u8xyZDYp7DibHp5Nz1a+z5dDfoYTLExvhZ5jhQhQmejA5JuzdrqaRsXWTCeB4nUUZAaOR9z33td9kGx/7OzAEGkHuKvbxoPenfimUQhXZ5VsDOD/xxjDLHHnhRMQdxmqcp5iROAzZy73Ha1wtvQKo1mRJvbBOtAO49+/jnycPbH8Vil+sDcOKJUM/ZWXDjGluSWGfXfh4Zegx5BeJSG6Pdo2MLaC5iUIjAKKRqy7MZiuwmHAdr0tt3n6Iy1cseztvRMmvGMXQgvbYGYFlPG2t2bonhploAJToc7l2ga7KM5qFj4G6StruxxoivkdO+fB3dkoM9gEvk4lziay2+TSYh7+D93/pWcusXP6HDgfQ531vNwehA0m0KQZt2xs7N4HtY0LOA/PwqI8UbCKtWYGRlOIbzXZUMQh0m82APV2BEHiM+W0UWc+7NbyR9I28GY7AedJ9clp8T4hCGYfpdFki9WT7/Bz4gkKeCUzyDKDE0TI0QMDLYlO4DtU6nBAiRElVVpCBzLGyFejqitchzca+EQFoMVWFEZg54nMAEjPCWD4EZyMjMDm44f2nYHDqcS/pacQ2nQi03FJ3xfbjWcBCCpSmNO9qYmr7X5kX7uyxNShXLkPi+LBsKtyPZyU+SSWuJQhYnRV8W6CETt2Ggvj4mUjVAHAQ/k2sCLTPEZsxcLXP2aJOGKhYR4dHHP4BDwmoBlvE62XsU8zEI4fJMjsgI5ih/Z+gqDb/O4iPum/Md3WaGUPj3cF6NUNurYbHKxFUIppyuhxqmz+5/EVqgrQOXkqquy8mN978bMyhG7xiUy7UZM7ygmGMotLFCR5ErJU6DAIoF7xO5uRwWYlAptpuz8JtPwyGKeab80iS/3jnLK6ZfYxwXMsvs5GhMCt75+//Irsi7ydV++PE8WNO7aZa8fu+b15JZBmN6hy/H0JQ1rPJwE1Mut6kjJacut83IFiTBojFaoXvQb2fRbGyjxfTZ/fFkC6DxQl8HU5qMN3sYOYBt7q50f6b6hRyEebdIa1Qc7gnWs3XihI7IEAQLj6iLVU9qo2f+OXjGMI5HYRiZeBdfQyyFlufM85mkE+m4z57NJ1c6mWrksO4weOTW723whgE2Na1A8HoGHdyN4i63baPk6Wxi4/fUWtKL8lMNf6+Glt1z420W1cK6Q7tCMMvN0aaD6kJq+I46x8hzkJ90EH41jcLRAdDAYpiJlq2ZgnNRRLtSacZp/pBG3fSbsv9kPfrVdP4iRSIzg8UTpc9M482yi3hN+hxP3idmIXQafn768rTekc6dti4FQv2VXkfaFVH9KYBLsQeVp3FwOo1IO0xIIvvR6NXNSzGJ6J5A4ApOh24iDjk/mWrYXmP8a3bNaSIdC3XUNz2ktWkWKpCo49uDd7KO7qilxrYj4QI8YAiK9tYpUksA22J0/MEYwrY8o1Z0NvYhO9k+bafV7gh+RSVSfq0DoV61gcCt+LCiNIKeDz75JHQs67tpR9PmfO93/hk/M/gQl6zEfdyPyMJyOE9xF/Eq2UP6SF+ezRf7hC8t7y12Qfne7Kyv536o3AWdhsjmXvdlz4YAKorBywA5459/nMyALUzgLAZRJpPTfmccGjMqUS3w2V2l1nFumFJgA7baLCxDvg8+QQukpiZGwEWd61VhZtZgjN7zCi0mI882h2EKbYhj2HF74A17ZABtDGjVYYQXr17gQS4EeKU25dPR6QCmfFzPl6kZyTIqABUsUYYgLc1A8R5Cr/DHt9B5YDBKJHwPfOKtty4nd2+Phj10QGoaZfvTJUhN62QfzW5nIvp24GxWATsRdIOdifAKDqOGrKeDVukO79/D7IgHtZst3J3oGHbc+DYGckQmYpYB4q1jCHzBc60h2xYUkEyNuEwV7iA7maKnkd6HbQdAQ4/OoZaYax/6NzGLmJTKCFK+SIMLkpQRPTXwGLYyiwhgwPfgHY38MQGair0EGJllCum4eOo8wjwDc7CcyToWdkGyEieiP8YYHAd+Jh2EhhvvpRPQYfleOSwlujI4obikFAuJLodOJYBI/p1swmwpJVYJhnrdZk5kXIHDwNAAAA4+hW1J+BBa8ypDeVtwM46RElxXOJgWtECjgjvLc6xXJHN9PjUXMgA1Ld04J9rj7iylrKxA8buUnagM8oQwzzKb0pwydWmQwkOrkP6e08ZvR1+0nlbnyNvf4MyxvYyrsfTIx+fOagLkO4h4vjH5nP7KD85nOYicTRfbsXviIPKje75hF8sAXp4JpBdX7KIKgU5fY3nhofcGbpB+rQIOTd76eXL75z9IutngPE+LsJwH88vHi8m//NPfRuBlOta4NeGp16j7VBOaesbORchRvahA9bAwRXWkWqjGS/MTPBzqSdLHcg75AnX9JJ0B5/SryBRmiOADaFdeQ9m6AQBx7MkT3g9mIkSkqefsgiTie+D2GCCS2+A4+RLXeBGwkg11gI21yQ9++YjFwJCZOGwulLlxvp2253P0GWB9Um7UAGYd7NH6wgg2KF1aAbI6KT3GaLO6NHb82URoHIpLdAt0kn109YAr8KyvffsP2QE6CLvPsfaA62Ilna2zEupqjVKWYKmdiKA/pyPToesQXAINKOUryHEI+nRgEro+w5UDT9bpWdzPtT6jhajlE9Wc1hTbsJYPZyQ/MovOGaCWn84GbhDxOf2syGj8Xt2DCYBOyCvT8H3f3HsE5qFDywhD1sNRlmTjnZH50G0IUDTtT0RWFKpRGDVZhXMgQZAK5xApRjgjS47IUPRQ0QK2LKFsCofHt3JfDtBzUCnMrESgeN3FOsxt2O4Ee0ZXFPq9KtfMhqg58fhzWpZkpgLNTuqW4wxmyCw6Garrgaczg1BwNQNmdeh57JOF+N5etdiXg3wz6k2wwWzom/8FrxlkTADRHV1X4EbFcYjCfy+0s2LYQ2GzIT9TyJpKQZ0rVpJ8KYMolmacBlDmv7bwNYUXnnttURzDJ+SoL7yFDdL0HUZy73z4nxBO+TndCkAdsoMFSEsrpG3//PffSeaeTaLRiJw9Hn2V1G0H3sEqHYojRDyGzg0ALiI/Dh+hGoPbpOc8i/hrGUa1iGFvgFavEMkrlTQmLwAAIABJREFUKEEU91Ce/uJgJ9L3/SGyusoylm21JskUpmaZ8aClCFEW4JLpTWTMHOja5bANcQgkUjlD8NMvxpKrF1BrsvPOw70y0J18/vBxMsQSluklRn87G5IFwMxqVLBdwNILer1GidMCFuFo9zzdEzdgt8PUbIFodYga0jne79zNbyRN565TRpDFkE2UAYT6QA2aOg9T77A4D3y0B9NyyLIhIrh1P4c35Q9k7UfZjK7AsizJCEhRXIQ+RvwhjNbQa/2fZgNpBhKZRGT4OqEU6Y5OQnQR/KMiM/YSU0cQBhlfT6N0ULl1HL53EJfkZ+mmMgDSkic6JwF+ZB0Ksw+NGipygJ/iLLpJXhZZiROlKbErPjMAV7IHQUsdhT9rlCUpthGli/fLn8mfz6zE3EtH4fCeDoL3d/mPsx/rTGtuA16vo/Ehs9Kz1jw0HCXa4sTTZBwhWnGWMkq+LQRzlanzAQ3fHAHMdrqYUhctDvd6WrassETHro0djOlHD3DyW8n5b/1zyHbXmfXpSa8rgmtaIr5gzDlcIA/AzLezYplGYbCP25QPgGbVYOptv/zrpQ6iWLZwWgZR+O/FLjj/AlNUOj2UHjZZgBsMRa0hDPOrf/+/JRWIiW6CHDtwdespQqMY0Xe/OcICHAan0JQ03V+ao7yAOr2wdpDceOMGXQJUnXnIfXQIdsEIFhiNXkL6zZ9/i1VqsxioraxSW06Ak71tyKERLbpZEd9oxkEPXNERZzuWdSY4GrkFzUq2EUGmwCLUDnDr9iJOaZnX3Z+YTy71dSU1XE8T6WUthvyElmg3BKklWpWtiNA0kH3MMoYthtHNlqs5ZjsunevAebGfgbq3j+GxekBPD+eFkfOsCnybDX84QSjUVMZRx0bEp/3qwU8l0LP75wwKhz5tMGQGkMaEuHdhIBp0nqEGYeqkvNDYMvZkFCqWKj6QNJUPDMCopuPJMRn5dOlKgpzhYALcNK+wLDFXSpmN8ZmAqnEW5FpkpUhkM/EzpM4nhsS8Zj5Lfapgb5hJCCoi/3bse4afcQ9J5rSChxGN0hNnFIAr3yobt8TtVboQsyajgfMZUcI4YUr2EJkVjjUb5vK18X0K1lC6xqv5fGc1VpG+UwymjPffwam3DY7QYXuaPH14ByeMUja9bic+dWxllLavvX6d8mOJDIFrIDj1D/RDrmOPC9wdxWZamAaen5hAto8FzDe/mQy8/TuIEsEijWwmxcWKOYfUEeZZtbcpcxzRLvaO5mUfL7PBLzmhk39I8Rp9dYCUhdhCsRTnVUqLnAM4LdX5kgfLLigWh+Ag1nAIk4++SB7++PtJ9Q47I+DJa0wTbJ3qgQ9w+Vw79FkGoaAju+tii36zQi/T68fJtWtXEaAtTZ6PPyECX6K1iNw7ZcI2DuOIiL2DY5hAEn8VUpUPSen4ft6nEaLTEIClN/g525R6WZ82xXTmDFFf2TqnwBt4fSfOZJpyxXad6/SWkU93Yc4M5Kjzva2xLPcicxHAGgCcqBZhEHO85iaOQCewhINQA0IFZUugHrAPd39W4YBaaHFawoxAgGq/9jbaB4jk0u4UhDRbsOuiE5CBCQLB4c9Gsj0QRmZLAc0Kg00nHdPZhEjjI/J6cFJQ0OdYbqQN2TcjafiB9KBl/Ih4T4lDRrPIDDL2okYaMwM4jThAvnf2BvG9qUMKXDSymvR9vZoQi4m63yQhzDG6LaH+ZUckvmDET8uDAEejZRmnRuSESJ85Mp2N3QfWHVr7x8eGoC+/B/kJPoSdnDAWMwU+lwzV+2amGZlD/NBpZuRnO/QVehTqRRBcdjZRKEN5y3Fwsal1cKwKhuLmRiHMvfGt6GosPP4ieYrR7+I01mFhut7wMjhZHdjCPrNBJczybHDObly/njxEg3SPUqOBspIr53kjY/cMjO31t5ML7/4e6lLoQvA8FNfNAZWFBux15joNORW4nK2FHliew8gv5wvt8TRbPulieC6yDw89iNM8TeEFnmbgAap4GIp9Q55XO8vJ6L0XWF03effzZObTH7NmfizWs80SqRdWEWRliU13A/x4hhsuQEneQCLMyb4lwIBDZg/6aEOWgEavMQzVr0ITD2CMzVkyBW8/Yb2dh4Ruwaay+BjRFqK2zUT885QE3XAM1gGqNsAoutmHOTezwuey9QoMQkm7eujRLXQ55mbZ/wAQ2c3E6CYOYY4WlwM+g4CVWziiS0jWz7JDw90LZiZu+LrQARTJkM8y2UQPZKmtwEOoaSmfGqHrGjM7yDbaWeTbOfx2LF4xJXWrtS7cmYoSZOuzCYqUHShj0uguM9AIXQ4HIO5zWksGscnOhsYawGQ6eyFh52QYy++PWv5EaC6UqViDkTodnbYMyIhQOhZfH8UC/2a2w+9Kz+mE/OXvDkGlF5LhBBkomOuk+L6R8jsrYVbBsTa6a6CRWkuSMnY7g4ETCDZm2lpV0j51Il6fP79LhlI9iwAduQ9mBFmewL+lZcVJj4YR8BK3evnzhjPLaNx+XuAaXpsZC5/Bex0wNu79kiOxD+lul47GAkzKIwJTKSrnrglYA0R3BeTzGYbNuIbnnMU+huh6UZliTh3+ygznbCcIUwtmkMyClFOqOq1b58Y39opUsPLx5u/9WWAbB5mzPcsei+GFudfnlxzFXpczz9zX8kuQnHPIBzrDwb/MQcQ0nKnPiU8pqGNyPj6/tslzFPnZSH5HJP8mCFT6a5XZ/PFbP00+/dt/R1RFrZm2purLE0v7yY0R5NPgCaxj4F09LfAfGHjie+ZgsI3cuIjnpw/NGC1IIjsxGc4iTVyhhtwpb0k+/OiXoRNZTRtzZQWiEga4xrBXI1FaifwrcBKe4c0PyDJ6u2qJCsvJDI5pi3TANLEdcVlX8e0GKOUGcUBDDvcz8A17373MYXhtHUSHGbZzOwuxykHqZKCrmjtvl4QiINSTPTB1gJItlBTdbYCYDIfVUn92DL+ZdPZBAuM9zAeC2MQ1l5lu2u5TJMXyQkOxxx/1tlmDTEMzBW0uTbfDiKJuS3d9BlagddsVCDwiAw99qSl70JgFMonmYaxCCVl0zViRuQiQYgA6jczp+P457IB7lHoIsQheF1/jr2Q+wa+woxCbuLxu25J2Y1IMIhWtMWNJ5yO89rRCypiYbgMWlHVE3LJC9WqdUpQufM0JTrMWr9/fI1uxvEqzqXhNONCUGBbX7PuEE0mziDjCkUmlILCLg92VcggAqlLVIVmIYrXL8+OAlsxXkBE8f3ovecTOlB1SzRnOZg+SZz2XhtkyjmAMyucSrtw438z8xSLEP/1hHc94hyXS7iyphJI99O73kNUbievKKsKT0kG7KBZY851CGHI42N+E6LMcRLze+1HwK5eB5DuQM3kQp31g/kUXlie5r51VphRefO5BLmLQ937818n4rz6kK7CbzK6jEp2S4SgvemJRqxyClqbq5KNPZSpWJM0cuL7L50M2zcTXCFDHirR12qWCg9gkk5L3o9rVUPaIilt0PEyvO0nzG+BNDPazXo5xXMuc6kr2Pjq3AcFpHcZkH8K17cjLrYlqu0WKDKILrYdt3mMCJyVZaqAHOTHKG+nVy5QxlfS6BSIvtDeEzL7y+D1IkNWR4s4iaXcRsRgum9q0Gy3JWsg11+mJD0ILr6WbASEpTipJtlJt8ScPNn92QjMMJMUJ0pad5BpcivoLMhojWnsANNI09fYwRAcsm8GIbMBUHj6HTiFeE5wJDSew9JNaNujZGlHgBEZbrsXsJP1bOKcwbjEBjTYEXLKsJfgOvBTDktJq5PRaA/SMFqXXlP6s8Yuvx+GNrESdy1SnIkqlSF+8Ph2HzidTkwpj1xFo81KtuRZLCEstXxd6E34xff650iLNeFOx2yihLEVy7VwdGNiH5CUxGBXUY5MYKuVpS3U/9neqBKZg0f3PPk3mWdC0wbM+BMu6dHkI3soNHMJ0AJnnWY/Y2NoDfXsuFNjPX74SpXDn4EV0TQaT+s5htn6/EVeU/vLqfgNUnuYgCp1EocHn/n4aWBn/HrfuRWeRb/dnOoh4WHmgR+EFnFUyxI+Zl1Wc9ufce8qSUyfwZ//uXyUzjz5NjpmzX0a0VXLUpQF0AHmYB6R+rUwvVsFjeMq4tniEVOkWDFZmo15/hRS/8wLbtnkY+zDmJtlnsA44uUDa74Yj8YQZOhqVGKsqQJ1oRSoB18JYrxug7Z/LjlyiVHFhbw/bnS0HPEgr0KzlOjQx6ivC7x6MXTCFwd6WpA/1pin2XCip7mGsdICJP66iOzGICreqzNbbHXREWvsak06A0RqIM3Ut/UnXxZupZJ5sSpLViuiFSw4yIqZ3KCIr73Gyo1GDjdamEdavw1k4af+ZtmcRmVZrROzIHgQHUxZjOBjZlJYw2fflBGDSOQwDbvrhcWDiv9TgcrV7dDxS95XOVAjyaXbBs5AJiXF6cXIMMhq4ZWGUSMFoTClaKZEqxTPC+NMPTf/NLowkMDEYr933CoeRZgGyGyWCpdwJ0/d0kbAOKY3IYhBZVhUdEzOG7O+hR5mqZulcwumZYYhv6Fiyny11IvxNJ0GQ8KIP3E3KeVmjMzH2xa+SJwzw7RBQnjLD851vvZF0XHormbj7RTJP0JOTM/L6O8n81CjAOuPeLESaJvPovniD1YEXkkqEcS689tYLGcDLbK0wYzh5Tqd5ia/w71/JQZz1vl/VQeQDJ/nOxwtyyMmb/Yu/+l8QD3mOUO0kXQRHk5l8JILvc0gEJEeuXQggZwf66squWozdGDZGCFA4Nw2zkshUyxzFoe1PgCWp2jtEc8HOMfQevkcL6ocPmASFc6Cg7QBR3kW2rQ10NgCaFA55xs7LDQhLNehKWI7UMYMhP2GbEmQNR9OFdP4ur12mg1IFrtELhiBGtomugZ0Lz24TZYWZygy4xtdY8KODo+3N93YmLWQQ1qCNiN40oidRrUAumYvbqBxZjwxBBmAAkBknITgL2mbO63tO0wxCclEpqH2aVqeDUmFl8eWURq1hxcRkRiQ6kuLszlMG1XxxRO0YhU65DjnDlWSUy74Ow0kQ0cOCNXrLH7oMWelzxBSl2IcDYimwaSTWSQigpeSoY1p7Oam74EgEeBmQZzofQlajgduRiCzIMWiuM5ASBWqi+5KRubzycBByJfhL5pB0KGnLM+0KxNi7v0XZkrZbI6MIma3wUKnsXVZ+BIipU9UBhaNNoQlTMx1cqlkC2Y5yUScxde/T5JOPfk22iHgxJebXvn4t6T73GoOEX7AQiU4W7eur7/0WW7iexEzHhZEb6J08hMvTnnRcf4+5nDcBppkAhiNx2q9CW/v/w0HkVwMn2clZVOtiF5v/Jq/a2YhHEDVecUKGzsF0chlSyq//47/B0paTMRSVrNkdyFrG8I5ILXthIDbT4hTpdgzcSUyVnVbRdxigE7EMB748JNYgzxBJ1AJ4TjawyfvMMr+x4w5GVZl42Bq2Q1nDRPJ1ZnU72T3hUViEPCWuscn1NNAObQfAXCUqtCIgovTcFt/TQ8ayCHNzHx3D9sZ6ZOhKk0YcyaOpZQ4Z4+UcvG0wDp1MAx2KXnCMbjKUKuqKoZFBtCsGcA4tTGSyJZxlt6L4KkyX2pLjwIcPsF6302AnA7JVOn9gxDay6inMJnQ7/OJ1liNp5M/4Ebn0PsqFrIOhfZPux8RkfE7GaIzvy2YfBOYENrO0XhAx3jdaozkacOrA0pV5XhLvFYNORu4UQ7BMSiXt08wiOBXRiQEXyXmvmMXIMAnNz+/RCbiNW+zF71NdyoieK2liF4aflV6jGUQJDzTsV/JYZEliMrn4ny7FjTPofQueSAqyBiB6wqPQyXiDwGO8DslWkQWmTiFKC39W/m/fPRvK5BEktgko86w1+PxHHyTz4E4TnLObb1xO2lnw7KrGL+4/QxJwP3n329/l7+BiiOE6yTvD0Fc9rfOuG99Ihq6+H/tEGpBHLMj20+sugu/lO4hiJcSpnqbIF06zy/iM0xxEfmlRCDQWwyZOwyLynUOxH1TnUEHN7pjtOqSUD/73/5nNUIvJxAQcBzoNyoe7hr0RA6vl0PS/NgI1dhWBDvrM6ADWEnl9cLWud4fQ0sb8wyLYgLyKbR7gDhOT4gGu4JN1OQbW0I5xdjIu7de6Gdiax/BvXkffga3gyyhTb7HqLi1ZKUMoCYxIjYxrTi9sRrt0iCxghuU66io0IgtXx2uc0Xg0wS4MDlUHZcsSWcgadeo3LnaAXSAaAtfhwjlwBmT025kjqWUIyF59FbstSpGgU9w1DCGrzcUT0lo71Wvw54nzKdZiJPYsSy8GzVeBO43GYgkZkSjOctqjCPyCKBy4o+YZUdcOiqk9BiOlOovEUfkGqJnW/S4yTuXk/Pe0zIihp1xHIU1r+GvqiHJ8i7gK0/nARGwrpu8b5CjFbcMJ4iAso7KhrMAz0oCd4iteGw7fyB0ZUJQA7txIxW3CYHVMwYdIwdxwDOmNSpMK/pyuDqQ0ctVfvHn2fzojS5agjltGZJlMuDA3iZmRpdcR4+78HF6eSutmOPsA467v21iYSD78Tz8KMPMLZmtG0CYZuDRERrHLDpUxJjjnkm//we9yHczjwNVxidIejsUAdeW3/ykA9c3YslUDflGsg3FW9nBWx+MsJ1HsPV8pg8j3Rl/lA07zdPn/XtheMU0LWjAP1TXpK/DfH/36h8n87R+H5sIyq+trGbg6Jj/spM24jvzatavDARaG7DiCr5uy3IienWAFSxh3O6DjKMtoDrn5jdR+82ASqkfNkxk0ISKr8k89IpD98Bo82w0IvYg5vP8+IjQzi8kijqTEOhlncugqPdFzDmYzw1NLEKPWoUt3QMuO6IbR9aBI5Wm3uzJHh8QYe2mgJbkL3boB9uQVxs9ryT6Grl1Kzl/9Fq3PTcaG20kn3YmJ4jQOoJxyJOyM75X5GBqMAdRFop+m5h78aGn6PamypABjPC+NxZpe49UWs4lAlbFSSzQyKySbZhiBb8T8huBbmr6nWITGqsYDH5ptfIrggHMKjIHfjwPTSKO9zkwXlILnKQDoTEp0MPUP/iEyH943nJP/8XpKkVRYRhAynQYNx+MLjOy+WNBTcNAM45DSxX8NDUzf2I4FgK1Gq2HbnrVjY0aTGX8KoYZPStulkYFkg11x5l7EHE7OepRZqVP08+MNAzdJn0EIzviZZKfO87gMegcn8QnTu1N0M+6MTiZXb1xOrrz+evLg/t341I9uPUv+4Pe/RSCpg1FJOx0GcB0dtC24FBd/6w/BoN5CarA35PHSkjB97rlfxToS+QBlseB82nu8DBaI85Z9ftEM4ixQstgFF3MMhe9x2kXlbrhO4gCvrLjG419+kMx98SPS9YWY4jSK1TIm28XgkzfPCckDvO8G69RrWZu2ND2OcOt56EMJURtFaYxnETnzLXrXXbz2/jOEPzBqUX7fbgcCUCPtzjYykw6cziYaDRt0ItplVWKwR/Aa3Kc4Tzo4Bc+hk+GvNrAIA8k8mMY+h8XSo1GpO3gSfVCqq+BKjM3S5+bQdLBAdw5Eexk9wytdDIJhKTdusNEZVLsCvkYDMyQi+ZX8OeIeU4ClMCTdjeCMiIaQjkeLC6Qj22VqQLql2gPr7EXU1RiPdTNaFuFQgkVpdE3Zj6m+Q4TpSKXTtFuD1vloZGFJKRAYmXW63SrUlrTUTJ06GJIBJppppCvy0g3fKZNSB1Cq0wijDu+UOo1gQKbzIamP4hUOkfmaHHeD10TZlJvVcJQbboUt3fCNUcbgQOx+eG/8epRXfC0Up9PsJ7oXOgF/Rq/b8oRnkRKi5HRQeujV4ltTlqBAak7fIkqV2LaVDatlAGiAtDrVrFzxjgli+0YGD7VT3YkhbvX00e3kg7/5QTJKhnoFBbALCPvMIQ+IdFHy4aejyTfev4GsAMuLeO8VGLsKG6lveum3/ihpHXyN8f9LcX9OgkKRlmWh0RfDIXI2+lUcRLES5VQMIncDCz1YzuhPcyBFW5feyiL1U86pWN/lWGMKjq7QeZj89OfJ1Cd/l9yidvM4b7rKDuyhvh7CElOazcxaHAkYAhCp+zCGnNvrX3uL5b2L8bA21zapDTcoG9jo3duR3H1CtwOugtuwlsAEuuDB2+q8ONiBo0FaH77DNpGgC6yho4W0n0xmAonyOUqYSWTpBmFwDnayQRxnMEfb1BJCfYdalYMwFsfLrSWfTaI7waFphHw1ixSd8f/1/macUE1yCYCqioW8FTi6Og5GmUaPYTsdKB9AlqS6DqL+MaBkhqCxG6ldDEvJU3YMvyK0G1ODKadEkRgUS2k0T5xEdDbDOUiicmO3nR3LJR0R2EvQk03+0+ipnWnoGWqROgFT+KzdmQ5spa+Lxxjy9ilhyfJAhmc4shxrMtL7qCXS9qmZTWSJDlAJaqbOj8UQbAGX8px+LfZyBhMy/f6UockHytoMJagMoHQgSytHKCfS/yxr8bViVDluQwpsqiLl3g3vF5mK2Ug2Mp5b9ut1/kbgJi2/IoLKxNR5hfNMy6fAZTLQ0u+PBcMKDnOWVKWaenIv+eFf/03ymDZ2N2di+DJcHAKNw2tji8zk9PUwEQro7bLpuakQE1qF/t93/X2G8v4FwcN1CpYY2TUUZBH59pgf5XMqYZHnnvE9OTsszOIL37fQwbyAQcSjNTi9mOHE97wsNfkqX88HLHM/lO2jbSL/w198kCze+YD07CnPhKW9tI565RmAQRjbhkdGoL2qCs21cgCeP5+D+34lefZkDIdRHzqRtSW7yQPUn69QB97mfdSSqAPs3CRTqFGqHoygnIMnY3mRsqCBHZvtaEQ6xbm8tEnf+yh5wrbtLVqanSy76cdBzOM0HPQSi2hk2MtouyfnwjFwwKWJsedx7zrhaKiNOYhT6+9Ebn+kJ+kauIqe5kCUE0fQg93HKH7A/G+apuso+bdj9zaQKZTXMj7OM9hcmI1DqM7mFl2ZCtqxFW6MprZ1D2YlRlYKOcTs4wADrGFZiy27cBxOS/sZvFEFRlLO4JDKVj5alwTJ4HRHRPASXFsXho/BBh5hGWD672HlkOt4BANNvcOIzB74d6K0Bhigoz9bFtxTDEDbyvgVOrrQnuR96HIcIiGooE86j8EXo6SzdDEjMPoLaqYG6+j6IcYaZZKfbLQXlPT9LaV0QGp6pB4Mx5pyRyJP8DMDBAXzwIgFWiMDSYuPlCnKqTqU7o3jjHZmlmPIUA0MxPJHeruJF++zz7X5vb72gPOpTKH3bXF6NPm7v/zL5N4Eitc8l8tXXOLLz8qZU5JQicN9zmsXNGw3tbnRfY9n0w5B7rVv/3Hopla45EguS56xn1U+REkaP21Wzp1m7Zn9FitVin1LvqP5DZMyyzjjkRU4iJcZ/1dxIKl6VDZNmHd1gpWLrMUb+/QnycLtHzARORWHTC2IRrCDOqJ2NQdh+OZNFuiOc+5hDEBVRfMlaevrTyYePGTgqQa+AxwHvP09SpTLA+0Ixk7F0JItOg9cLVN5Xa21GNkBbE3EYEgDLQvUhGxvrkim51ndxgO//Yx175QW9RhTK18P0lXw/0uSLiYvK91YHW1JjAnP/+AxpQ7OowHOxAQ4xpvQwS+81p2cu/EuBCh1MikFAldQFzEFIE1fy8Qfyt1WLmqPg6CmPbADI8WX6L8PkEro4+tGWzZNH1COhXEaQclm6J44Du/EZxiXhx6nscngm2vqY/WdTgnHEsQfW5JE2CoA3nQUG2UqDnS5EvmROWg0x1DMiWZZdmBHyGVDqRKUzM2sdapOfIyAp6l4jGEHryBTheIa42fORR7fUYNFE9LsKZxP1kaMjoh4SNwXyWDpNGmsB5RZGrMS6cF0zkWad+zHCFAzvFGKDQSbMhOpychPfr4lSERb/nMcPH6JXeQcXCzCYRozbkFmDGZgAWJoFQrlpjJ3Me/B//YBwS0zBEkVTv7gr/5tcuuhm9MqCTiok/WgTgaPx1UEywQiN4JffI01iguLEKfqg4Lfc+3rSS96H60oX1eaNdq1Csf5m4yg0Em8YMB5WUNh86AYnliYQZyGOZ6UGLnVe2cBIzk7PgufyP8h8h1Kfmqj1w3+f5FUyJRtDJHa53c/SVbvk0E8QbDFGo/XVhL1G7jp3a0szAHM2XHZLgNTxxCrTPtbWeT7/OloaC7IdBQK30CiXkN7jjK17c0meA5zjNx10HWox9moIHVE+3MKElUdGUEDXIfOFsRpQ8BFluQS34MADZmHC1LMHoKeSqRqo2uhFkQp3Zdta1GcxgygaTNZzjFR2v0Lb70+nAxcG0E56irr/VJdwugWwBBVJNYU1g3bpbx3WiKw82OPIS+NAgNYg6G3iQPUCEpKBK9QOqLWraKO9fUaexCLAOy24HpYNpW6cwInqjFXA4g5R7DLPbJrcMj7bnGgFVWVC1CJM7XF19jA1mscUAN7KRopf6roBrnuL0hbRNwKFJf32SdZCc5ityTS7aAsp6BiFCBZPR8ZgYZot0CHRckXAGpIxeVarRgyQK2chqjxM0AwfZPUyHOAbfQUAg+wpLHzwdnhLKROIW1Lui81dkpkASB2aWQRPs14zBdwHDEnko5458hSlnQauOVPAL7eWa55x8VNZA+VLjfmM3XAsWTILgxlTqrJqX8R1/I/5AbBE375t/8ZFbRb4ahtXV+4zPY3yHMt4FjPn0Oyw0EMubuV39tQUl/DUag6de13/pTFzahLuaIgAylPwxeK2c5pDqNY4H5VB5FzUCfLewu9zxnZSnzpq2QVuW5FPo6R//7++w5c989+8aNk6/locjj3Gfz2aXgQ7mEsS55i5K+DGdSzsNc9EPNT0+zZRLiDRTgKjLnhapzNVBUc0A3q9QqwiVWGulyOYp23jHFXxwJZUjpwBjsQXWADq2zJ2gHP6AEAdd9FJ5u7ZmlPrvA9ouNlGL5iLuVE5COjJdFQ5+EeTOcv9HNrHIzkvPUfAAAgAElEQVTZVZYEU1popKsu3EFlaPDmcHLx+ptJawdaEXz/sVudkME7Yqgr9BuZ3SitRC6LNzF6H3iAMXAZoKuAqg1wJLa5pi04IGYr23D6NwBQq3FYtUr7293hf3tMHZbhaFYRz3EytBwnJINUMZ0yd2RYw2u0EJC2iboySBsa2crFxJgCNxUwUdFoB5HfDMWqetptddTH+7Rmqxgua4DMtcf6OglM1TinXHZZhkRasA8DsMTxKNaCaZY6+q2xmSkaBXEqWmkIv4iPeA+N1CE7Y8Zhaq/x4lCi1cqX1J90+tKsh2cYgrTcN7erHbntXCA25jjENlynR5YUTEtLI+8v15INd+nELSEEdH2vmGvhffd1Xk6H8lx10rHAGTr9Ps/T83oAjmXLtUyFKKX6uKb6+uZwNy5c2ue/tCxLeROWHrd+8oPkk598SHA6StZcjDTcy7Y0AGgC0Cob1nzWQ+BiC4jiXrh2E1mBJZY0VSdv/MF/S7aBPB0lhkN+Oh1fK1ZV+CuNrS+m+MXAy9Ocw0nGkGUo+e9UaNPhpPLHvV/F6HMXfNZrc9lEbgjrJF05NR1iPoLSYGV2LHnAwpzj5UeIzKaLTz1sD1COvgYRqhr2Ye/g+WSeXQN9F68mc+wksKYt5QDMsK69BgMZX9mAcFJDmxN8wgk6QSTJLpYrRJsu9mAo1DJMe/LpDNuXpV9TKzYS5duaAD0Z9V5xbR8HcJMUMPgXHjIOQVSHvJFaFG75smyZgw/hIFd5zEiw6JWa89qFLtLGG+hmXkeCjCgkQIdRlLH0V02IAzc+UZa4XUuRkjWcY8wBMFq8yZ89wG6ELkHJ6sBtUDpk3qNCfQHUuSsb2olutMw4yFXKpHlAeZ0y/drYvjPqGMs2rM8SwE25BOIcVWQNlYBhHupaMiBHyA647jp4IaolKbJzLDlNGT6ytWUQ+f4Lw1wDU6vYlipedl1CWwH8Qa2MmOAUTMzNjYiniAmIT8T9ys6zTjEiPVgFETTZRQ1ch2E7NdL4bL7EnzXDAiRJBYAZpKiUUSofJMoaXQ73vVIZPwBpVx84mi2ALenMp1EJlf2Ykow9N/z8djUsC+Q9IC4cg2QIFW1zBpgM3uNsmOEFphJdGwBIl+vwPuU4Tu+bET6Njim13OsWh9AxmtE9vnsboPIvmdY9SqYh13V0NrPCgEyM75/fYI+qauZseltkiOv8yDVYlWyW5x689t3/MmlDwLaOM+G9yw+kL8sYcvZYLIsotNGcXeZ+L/be+RlGvO4sB/GyrOJlHYrTPFu+V/Q9JJ24gm388efJMwa11qfvsaJuKTyo+NUzavrrZAwlePpWFt9Kmmlgmc0sDsL17qWIdkwAVjJJmyzAcGxCnXodivOG67uxrlZamuMMYJn2DXLIbZ92k0l89nQ6uigNGJ4tu5H+xmQMoY/nAJWycLdogUrJrlcMhslMHUENh7wVMLMMw9/a2EWLIqU37/JZrTAqWzCaS68PJv1X3mDPJkpVpOaqVR2440FFbByEy2L3AahKKQ+WYH/WoHNo22yP9PeQyCwnRL7DHsNAx1xII90bwbUyI16siodYplAJTnUVcpdtPON4KXsxypCTs9RQXr+ysQ9bVpMR48PYahrbI4WtBlStxAntMMLcyGTqAdFViTxLsSAqEYU7+gdwVjgsMrJzF86h+r1OaSbeMxCgnPc14EoFWIKPoZGn+FLEuGxmI0azTctNzyP1pryyLcliW/kfMXrtXg7xA18bLUXBx3QLll+T2rzHMptaHKNYldmCepFG8hJKKVcaHHLtTk5KNlqjbGyEQu/ZMjPVKYVj4BJVhaoHlI5ygo5NTMvyHGTg7ko9j0KVrEtHBF/De+TnRPbI5zZ19MCdYRsbgcm2qEHQRMqybG4KRuXf/cdkGpGi8QWU0cGkzqMHskSmWs+ZqeDZNbIecp1dKL3nhmMLW0snW+dvfBN25VW2bdn6lleS3cMipXj+114VdMwP6meVI8WyjpKx8enjkNwq0o48DcB4WRZRDIPIv7DAIuJG6IyJu3j9PTntz+4kU7c+TFYn7rLN2x2bJcmzmY2o868wsNWAIbUP9PAg7UrUJhPPHqfLSyCerDE4VYWHmF5GI7CNqI3xrvOeVTiAbQ6azsKsoA89SEe0rXPHY4+ntTbj1wjG6kiUpl+UJckP6Wh2Ezz6SqxmmJJCVUiOBOUKy3RIPRcAoFY5mEatXa6xg0Pg+w+/z/6K7ktgDyLTdgzE8JjqxFhd3+euBK9h6vFdrslZBKK+aDzXt49ugYbexsj6Fu1AcQeznFb0Bw5xLk0sDvLQGm+3AfvqMYhK/jsAR9iO8eItVsNB4sFYLE+awWqObHmSUTiSHJABxjDgch+uvaKUlBqjswW3ssnUKYK5a4JnKDVvcA83KVUGLg2yHoBMiyG1SgZXqqNzopgNZhZLd7KRaSJuGVvNctE1nShNR6/TdIJnHqVeVrJlalNH3M+gdEcL1tYjX2fnpRiJOy53IRRtzs8lTTBYLcVsZWvwLiBaQTbw8IjO0zat5ZJafv5tqjcUoxmhX4fq7P2s5D22GfzbwuF298NmxSfsUWqsMZ3ZiNMpraBUMxJh5HaLysgQzO5aWYFgKba88hy8iz2dfOMh7NcNSj83kLu9vZ4SLBXVSRBcnk0+//u/gY8zkzxAZd3yeHCQZcxkZZ7DBvAvJehm0D7tGR7gs1iMdOVm0swsxvCVN1OxYd1jRh48K/M+C1w8CyvMD86vhDvmHEQw13zUWVGSn+aclSnEYw+gKUN+zcCyP+f/e/7X00ZUBKH0aJGObhMFRgEoZz/7UbI8NYbR065kjmGcXRh6/kYk5keuj4T0WiWAYjUtwjEGXkqImGNQnKtxAmvW63INmI9Yg1W5x8/UgSFPUzK4tKaOTMHhrA3KjwXo1TscYCOpoNEQ+y4FJL8YnUG/EhZmRDd4SRwQu/1vDrRFm6wJavYuY71VHM5pnNcOhr3Ce7klvIfIdOXNK0kv9WUd693FKvxVxTUoX2bE3QAb2cDAl1kQW4vzWGdqVLFWjV/KeSkGVkOEUn/AmZJYjCOJikjnQI+Zgi3CCkqMfbKE0EEks1CWLkBUrtkOxhIzAaa6C6hvGyTraaM6k+KeSvd6OBxWB9HMYSzJZdsw/Ooaibo4I1fFuSjo8EDqM5EQPYwNSpB2FLGqqikzMPoKUnu/V2JTBR2a6Dxo0NK+PeYwkaLzoSuLmRGZkYRaMQRrd7sw3AezwpjsjDOEodlxwIm6Lk8gUrxhh+xh1VWJRF8d49IMEoQECCuNVep4yyL90P6W2Yiq3yxUWpM05+wYI/cuB+a8VNJq3OYcbK7NAjyD13B2NgkupXSe9o85N/ycpvw1kNjkukjIE5OoZ8XjESpTZgncNrJAWs4sS64ge62ky1XNs1D7Yg3lqWef/yp5evuTZAIsywXSnX1tvCd7WOiIbZNqdPV0JF/cfpBcZybHNYYDb34nab/09aSLzCwwmqxUy0Xzk+ndzLILM4CiuEERe3yVUqVoknBWBpHvbQrLgmKOofA1hQ4idwG5DT6+PoZhiKyry4vJ1KO7ydydD5PZsQfU1ICN3CwjREQqsofv/OEfJKuzU5Fx6J1noGZvAv7NIgXXBI6wQp3XzmTlJgDbMmmepYMA4TI06DVS5QH4DArSLpAh7PCaQy7ESGEr9Y3znZFK3n46iX4kupaUKcrrCxg14aiGrSehTdslkBiDpCWfwfAW17/BX8qJklf7WpLht99iXuQNDn0qs2aqovy+SPwOIOMqkX3Rw0tvfQNtgBZo2+6+KK9kS5bip9S0a4szOCYOI4uDK2oBChEccf9mGBntzioAw10MqAIjUUBmn/txZHrMx+0SlUqgeGs0i2A60sGV+59l7LjdbIJ02578LiWK6+A0QOnsM9Nj7A3pTiq417sYcmN9a/Ao5Ga0Ic23hKNRqKe0xOt09iPthOwCYFbj0ILKjRFVsFEqHSd3NiJjN8YMhjwCx6u5SEFEnzszNSUYrpTvVEY/7RI4r7FLfe7msI11OBPlh6h8LSXNODCd5QJnwNUGO6Tu+/wcOzzbWjowuxgz4YNrxBHiiFaQJAx8hDay5KtNSjIB0Wba1htkGvs7ZJDgAgs8h8aOLmZ82O3aRlnmsh1a0/U6QRz/PtIDak+avcRUqvpRZKs1TR2IJ8OfcYMWjkhnPT96J/n4h38f+hArBJL+HrRG6B51wdRdoBwdQiD5wRePkuuXe4k+tUnPzd9NLrzzO7GXU5HbXPciP8ieVnIUZhFnYQo5ey206ZfBCCcYxGnOoJhjeJXX5l5TmFn491wGYQ4hurxJ9DKDWUei69Pv/6+AkE9DN7GC1HObm+72qw7W6F1Cd9JfIXdPtFWFepl6zvq4sYL0lWygGkexBli3vLIWEvMezF04D2tkCT3NVWHYjotLcKlBlk7x2acI4X7njeEw4sfsybS96tc0Lttfw111zFy0kCIS2cUCSGHXcEZ3ns5rBvFvUJ+S9742nPShMVjfjmaFDF/lg0zHSR39s0NgM89HmfakbYrBNZGeVlYjlcehNyJG59AWmmrUGJ8liusABdRqOLDlZDB7pNvGY5fJCHbqPMtwJEHTDd1F+Q46PXwTr91HOm1LB0YpNT85HeVaCTiHnRn3f+ybQWA0FdT/ckiaIYbt4FxqySIEOltgrhoJzcBaWR9YSdR0s1QdnZAdUnY7HpEQck90xiVcS4jQmkWG9L73kDo98gq9hLQqZ0n4XawFDkYMook9WM9nLc0djMopynWuqYr7vk3HqsrOEm3XDZygG+BNQctw+KsrCPfwnvUEEa+1DIXplbUZxID6AyNd44yoDu6KQrOw1aUlPocgwR4W+TAO0glw75FddfQM4dcYqOIebuLw6nCe3ssWHNABWdQe12dmuMe291Kct9qhpdynCnglpBEIH48nH//g+4DmDhvuhmjxPs60vYPdsZyzGzcvJne+eJJcHSYglVShav0nyfAbvx04bRXOMsqwLAMoBCvzHcKr4Hu5LCRni/+QLOLEQRSSMYo5ga/S5SjmIE7SpqATpCQZwTv3BAg8TY0+Th78+P9KNmefho5DHXJsEnDUcrDEuDA8xNQbC3DZVVlOdJql1jNdnpxmAIuXunC3iy1WG1vHTG+uIOJCBOBm+6D2icxKy8c1ENV3MYJJVKOeQ5Tq7ahPvv21m8njx6PoC3IQLQ0ETnEUF8Azelhg096PxBgOQ5EZ0f1dvvZobD5Ay01q0qvQqs+98xY6AJcjslq6xMFXH4GUd5dDN8+o7y4Zj86iqZWSxTYjWYPr4aQJSJoqrYKLwFJXa3kZhFVQqv2aIG4pXw/g1uUu/CrjvQUro7MQY9SYHYfMDeIaowdagpCl0jZaGtKy7RZtM/S2DXrvPgnbqWZOVTgj51tsFasc58ShzjaEc4luu4ivtrYypIYTc4m15UMZwj2VdR2850Kk5BVkHTIuy2x1CspCJw+gyVLDi6CUlBfhFimFWo52yCDkeVCWxHQk98YOziE/k7jgFhHYRTam/eIQtbSGt91/KshruxjnuaQDsbzCUeyQdVbzvns4yiqyNp+XWE8VZUCAkDzzA/Qoyo+d5YE2z/V6riwTBEUbkA4wMxWolYVZzrXHUBr/20B/JCWIpbMqdkR02EE1p+1c46g216nkwKPPPkru333AmoON0Piw5G3ijM3ObycjF3oIQtNJN+e0trEZB/HHyRAgpa1u1awLS4pC434VIz/N9l41i3ghe8l1MV41K0gNO9V1OO1XMXT15Pvk2+fwCt5inwNsTbsfsvcrya3//BfJ0sTt0Ic84IZXSxFGUNa9A69dPJ80QpRaX4AGvfAMfgMtKlaxT+MMKjg8Huxz6DvcYd2dV9cMr6GeGldMwd0TdYT1A/nx0VkrY+nNQxSqG5I3L3XztQpW7NHOgzNhm60ZnMPBrJsXAKrIVvqHz4VWRGcXqShU4dv3Z0N2zEPJmEhyDexh4K330IZg9R/vJeAo7oAJkUk2JIsInu5z6MQWjGb25q1hQ2EaoE8yk8rWpRi7ZKhKlq7opOQwWI8rXksulBKObLgCeh7yg0TwVrsyAwplW9oyNRWWQbpjNJSs5NwAhudxN9UWvzCtXZiZYY0AO0zpzdttEQ9Yp2ZXrLfWiUM2UafG3x4bvarp6VcTVeWY+HM64LZFyVRHGSRmkOpaSCTKpj0dtgptBTGdlA0a2YRwiQuVeb7R4bBrwGdbvunsNlDiqsA5row9hC0LRoJDaGFUfmN1IUoUR+33cPrytg74PzOHJkpK+RuljlOLsyj9x9nRKW8S8Q8Bqm3f1rE9fQPOQ9f5y5GB2ZVo4r0lrsWWcuc2wBksdcxiLDG8NpcpH6EFUQMf5xBnB4QRk8aKE8u3MOPbBBO5/8nPk9F7XwSOtolDqyP760EycYbJ4l6C1AK/V3EGzoGpXfr2n0GauhJgds6Ai4GMp3UfXsUOi5UrxWw497kv2G++gygGeOQ7gdzXz3IQp3VDcg7iRD3XDgZvLrvMdFdUehWS0MTtnyT3f/ZDADtGabnxzbR+1lmec6iDYN+AY7eLM/Stl+Z46JCHiGzWjDtEG7GHeg7wcxxGFYdkhKiukT9H+ameckVQqBna6wLy5A/Zq+jinG54Ed+8OgDBaYPZ/l0i0nrswbDLcZkFObVwI8oxgiaYbpKA9qnJ3dn48D7bwKFB2xTr76hKht7/Dukp/HsAL8kuJ0Iozhjwc24SnadZE+ioszW/g05tiNTKUXArl/hiuTToGCuWJY2hYZC2W8mFowQLSFdOgM4C4zom20jHpdPJygAIbUFKFnJXpPRj1Y8c2MJZ7VEm+MuW6QFt1lQtiajMz+3m61TMntkBBHhE7OshSoGpBi5RBRDJj8Z1mVIL/lmfU/7ggGPoTg4I99hlhbEDVMZmJPjxEXyjezNViRKUlT1KJkQKb1nowYzZhtDDINV3gS6dCglPq3OTvJYnZzsTluwujqKKn9udmhtrlHhmDDiXStJ9xXwdRXGeYX2dIOFCXkqHHYzZQT93Y3pvGxtgx+powQ/EKmRMVoLrlCh6ylWLTdhiLWO2R+q7kvmyJeVdWE5aSll3xD4QXu9MjkCuuzv3AIhH7/wq+fkHvyT7QWUdR1xPp+3c5WGkBhaT1hq0S5kNMvPsv/ZGcuGf/Ancnsvh0E/sKsQ+XgzEOWyiWFA+zUnkbC4/CzmrTClm6yWjY1PR5oznWKzV6bMNj5+qHee/zg8r3OlX7KIKf6hCXEKxGPkIa9SZD3/y/WTs9q+IUuAFtJxqSNcDIGKu4OrNa0FoGX8ymewsTsSmrCqIKDv8vgdQN7UIEk/k39kyerDlagjnYruTGryZ19mOqmHy8he3xxjdpj/O4x1hg/YFHMEUZKxKDrDliFu0ugCyepGsbwT0LIVEVUUWsLMBnbqlN3n42S+TiWkky/n5a/ie1965kjSfdzuSmIKzERiPE5kKmGC0e1zfOlmHB1xVqRpEYqo4rELvYg6HKFMZcTXucAqAVw5vGUGNpsr5x1KYED2RaAQhyMyrni6E/Xj0EizR7CSUYoClkqHcFyH/wd0RPDip0RqVC2qPYtbZ8WYNOC0pDsiEKKyj5Wm03AQcrKprB9GHkIXzdg5CBqazC3YPKrk2n0uwH5l9MEV2pqNMYV3fPrJMZxlsh0pWUvZOtqhEJ4hsIe7iz44joGxzcMznETpU4CTuoXB7+RZA5jbOu0wFMJyDmYvzGRLD9rgvJbR3K8CfvM/BPsRl7zloZZ4iFqLojyUbXQSvsYZnGVlbSsBOu0Q6XHUsdHaqR/Hn8jr3rar5IY4jJ4NyhWuRUBbiuxi4nZDgdeikuSlugt9DZmDq4a+Sex/fY33jNAFsN87i4MXekFAUP6qy9Y0n67v6VnLle/910t5z7sSuCkHD/L/n2p++uFg3o9BRBMek4NdpgGcx5xCfk5vFyL3gZThDfrry/xL3XsGWptd53nfOPrFzzmlyDwYzg0kEiCAQHJEiaIiUSyqaNINtmheW7HLJLvvGF65ylW504Sq7SrbLVXaZolgukTQYTFECRAAkiDCDSZie0BO6p3POuftkP8/7/X/37j37hKFY5TNo9Olz9v73H761vrXe9a53zedU+qUYfb2TjzGSZnpLjJOp3vu+9UdM7T5lzQqgkRCNqGALU7kVFXn4sb3kp5Pl4HtUO5CcW2GpaxTUH+zBRSxFeRkGdBGijFyFJwGC7hBWXiFc3QDRSQd38tzN8mNKmapLbQb82rBuPDjD/iMXUJ4eTdlynNftYg7HSmTpR5W1g35MEBvWnKSbQ2/tR+YOCXyO/RRzNDc+80JZiyaFBmLfRYzCZi52vike0iQ19OuApmPwJJbDprR3w5Km/rh2I1KC473K1c1gvDaACXyFQSl1IQAeGAPX5K5vmDtE56bdgVxgjMecedBS4xSOK4w/S43NsAKilMGhFQIZsjhSuZjAWQ0KarIbC2o6QHgW4ZNZnRWfNyO5CCNcSSlUg1Rfw+NOYPTrYF6qL9FRy0Ktl4jEVCc0ChiahSVNWaal56s2Aw5LwlSG82om5vbu/qZAYiy8LsxbS6K83rRFz+UzO4vzHmOGiFynAZ0RO/gEu/AE17+K0nTlT6jfWfsjNIJx1oaVnVEqOiM4h2hRNISs6FWYlhnWE5GpBaHz0GEMqe1pdGs0xzcT1wE47U+hQmJvj6VdcQxhlWmAVI+rIJ76o6vYIGRsnmUw777vvUIZ/CROoc5B2fHgxjjV8wgh7WIy2w3S3k2PPV6e/LlfZ9IWkaT3L/81m7AOriVM5af1N003+H1m3w1mzmfo/RzFfJnA/SkGEUQqTC6pPhHEx1xQ87qFyiP9HERvXtWdcrgINPxj9NSraH3+yIcRgPno8GGM/3Z5nsanazyArZQpxwCk9r36SgbUjGLkG0HWj+As1pNaOGjHW3yI0XfbKUs+/+RDlMdOp2tvDMLT5asK117NUBzDxOUqPtE8s8IhO0jcbQTptLS3AXBuKzM7l1GCFGRaRc55CQxhA4OBTx09Vk4eOgNwSi//ik55gDmaa5+ENelkJD57lPOQRBQREiz8Fp+pWrbl1VHSG8Vl00Wp5cdBEJ6D/CdSMLIMUBUsO6thGCO0WuEMyLbqk/ZqFvAE6Pz1M6fIe0/TN7Exizqq04Z1RAvj0KmNYjQqJzp1AOFACaCs0+hGymbePyMPWYfEzxXtEUwU80hEgzGrd2AU4XSwZc4T5TN0mvYiEFOHvq2AzaAt2fzOFMueggQRbVeiLEmvx2MmmsBxuIsr0uJAXmdkhF6t0RnSz2QgUYfdW0d2E+HXiO3qPET4uR/R1CCk7xCxmb54f3SqlZFpRYdqD9cljyUdnrxeJqep36COwjUvYc/bzH+DVDW8vx0iB5FYMQZ/bzrZylZGjMaohMghnxOtCxsE1c6UUUrWwvlcgVH545dfLqdRNjsLoG2QtRnJgjWweE9RydhJOfwKKdT67XvKs3/vt8rG7Y/WZ1+Zg3ddxF2n0IX39TqIhTCIxWx6KfjFwOEeB7EgAOkTDCp216H1dSy9UUZ33tM6nKQsPADDvWTC7HbHD31Qjr/1Url8/EAalN7/YH85AbPxxS88i6GfQsF6U4bWvPHSa2mSEn94ioE6R9F+GG90LX0ax/HSmyhLPUGzzBn0KRWolWtwnIlZMh8vE1EY6rvrPYf6zwRe3o5IW7537tmU6sA6wMhx6+6E6Bqb29cQ2MR5ylfHDpyIgMzj2xAdffpzKALtilG4QOQWZNFzUS75W5RDpYA76UuDcnK0sUHHFMDd1TQAI7SSYNhqKU7U3Ny5o54C5UPr75Wtp1Au2APncoV7deEWO+WWh8owEY4CMs6BDK2a/4YxKC6Zpi6wF67vKk701uH3SKNoNYaNuZIWeZuIjIgG2CGj/ciOGKk5zsEdMyAin2sVI7M3dATk5e6YYMKJLNSo0FgERId1NKZX3Avflwaq6ho0weTsWGlG3IW6bKu0lGpzftdA1KXAk6i4GH2p1DRrn4rgamjNDu8VHyIN4fpU4Ip0nRFEjF1cgxQkWpZ+NsOXScdmVNJqZoZ4b0YAXQWQTWMHKJumIuvw4AH6S1bg6Hk2hiMzlk/PHy1jGHBmeqZ13enmFmRYD6YYRndc6xUGT4/hSFVKv025/s3XXi2Hmex2kW5OGwa3MRphE/NXzp9DXoCKxgxg+TSv/do//CdlNXTr3KfWEQSDqI7rnm9oHEf0AO99/bs4CI+yEH6R33enGItVKDIC3o655hyzL/SwtnojjnqB9eK6IwvDyVZNqv3cacLl/W/8sJzZ/yO49czSPPpReePA8fLlZ/dSvpqlz36UnXJNef+t99jByUtZkJvBCW7ARky+yzI7z4OKEAf1/Ie2bWZQzQVUnVYGhDwK2UbQzZjWBb+SMupedvXTSJWPscBWMVh3DMeycRvDTMhbl69iAbETmZdKBrp+6VS5zNTvCwdOsRPBj3jswTiIEXZUjWGa3NnJ4TPselYDLJndwZE4Y0GRFp2hO5i75G2QcfsthlhgRi3jdAqmIcxJ3m4TWGDG2keHQbYhpbbzJxA+LeXo+++U0R20ke9+gt+RjyNAcucOVQgBQAxwgiqGAr8SxUYyQBbAMikGVQ16IM6+/l26Zg+Xhx7ZWNZA/e0Y/UDUGoKyrfP3sybpCNUxzlIOHWDcfURiOY9BMRacUSoSGKjt4CKDaX4iTXG+R/IO4UoITmFHZjKYtVGiFhs3MxWLp2UEEVZlHaqs8QkOCkSKJog3TCMiNAdd2u5Oy8L2gNr8NGh6YG7Cs1ECY4pd/Ib8BiaqnT55pJw5f4v7LNAtzZsRBTi/cXUweM8In7PcMqjlUFJUxxjs3LGJyIgUccM2sJ01+MnxMn32WJSpRnfXqVc6ff+2S1anZBQz4z0y0ghNm7Ix5c47lChiChAAACAASURBVH3feeXlcujgQa6LlPgY0SllTTefCxeQwV9DpQpHO8U9+cpv/GMiiUfv23MjC9gY2f1RRU0xejfgXpvr/fdChYPFooiPOYh+3qkbeEwVosmP+53YfCfT6yDaSKX927LfJIvk4DtvlFP7vgswdaGcokPz3aNnyhMP0MlJJeFTjz4KceYK2g9H6aO4nlx0C12V7sg22qgDeREEXnf0AL0TO7ajcI0jEcO6SEh3iXB/2hZuaNL6iXXsJNvgOJw7ixH47/VrUH9iNiaA5Bpq/u78uh0X8BX6HOxQvEIj1wlUqh6nNLr92S/Szw+lOvMMVCtSPq4JpbPj1rKdoHeeN7GqnbxJKzAoqwnZoa3jx/HWELmTpieTeKdai57DhiQnv4jm5q0JyqbgGFMYnqPdJP1cOnki+gWqJPtsFFcZ45xWwJcewqDXUoFZgcDvii1bIR2BgThGkONd2f9KGZq8ULY98mhZQZnPkfdlfE3N1zFcwULnSc4BzlqGlQ49qHE2HZiet1iLfyQPuRno9HW+TcycnH0QMtjdNSQZKrFVvV9iAZaNTWl0OrctU+JFpilPCgaKURjJZD8Vx1CFS3FXIwqwj0kqBdeZ6Xry0GEo9KhMg+EYVVymjCl2o/M9DavWCMNW901c5wUAUCOlZaRdyvk5o3UTjnQMdfEtm5iV8ujDOHrGK+KERtDJGNQh2mTH8dIvIT6j+hepTiB8Nwcu3o7OZaRcMzcvlTdf+n45f+oMOMTFjF8QY3nw4Z1EnvaQSBOnosbQnMdf/KWydiuT4Zp0rN3VP15tqKF774b8SSOInuA/JtzvGHedUC9IuZDRL+SJFvJii0UZAcXUD+AmXoNh+OZ3vlEuHXujHCHfPwIJagdVhhVED88/8zTLZJJRZ++Vtwnzt9AbsIxynB75w2OUvCyVcSxzwp1bVsFis6W5MidP0Jh1k93csG1FaNkT5dGtkJJwEkePX6RHYw0Tutan7LZj1+6wDF3cKyGzXEWgxtLXBCWso+8ehoY8WB587icJ7xH5YEEMR2zUEFnnUEVxZIgmnA4IRmdlUgtzVrsx2aGp3CSZUJgFPoSRhelEdkoXS9IL8QBUkKGUH3n/YBkinRiE3HORf5/DKZymy3XOaIUSpWCcIOIUmMJlSsB+mhPBHPenivcUi33zzk1lNVHVagbFLtvyQBiVl99/vdw5/SHCNvyOUYDDa3YSdq+tXZqhXtGTAEA5y6J3XokEKVOIdNFSGrQgMoJjkdFohOnvdTDRMlC3IuP+SAG4TkE/y4UKyaZFmtTBkMISa92hnUGh5sw1IoerkJwU6sVxKIknXT0U7apjaen2DlWF88eOlbNMWevA2bg5C1uU9XMd2cFzbCTyOe6wcSh8M4qXXgb2MsRn70G7wz4XmNqUvHH+cCTWAmquJ9LcsQHq9LSDlsENmNC2nBKkpLFBFLZCdVVI2B4UW77lbeA47xANjsIDuQGzdA0A7gyNZh/ue6O8/87b5STDnG7ckqg3XZ577tEAnqmh2EELa/Pxr/4aHZ04iDadaDOJBXhGra0t5hza1/VWDXudwkJpxseqGIs5iMVylt739wMn+x2jlaK7BSB14cSB8t63fx/RmA/KBxjvOsprD20ZL5+mz2GWRXXkwIFyAMWpDez4TjNaRQfNgRMXGZ83Cv+dRis49Cv5/oHtm6iHXwWQLOUITV/LQLwHIRc5mHcFO+HWVRWEO4Ms/mOUO1cyeHU5HYvraelVnHY94fcUyP4Ex7yCHN7Zo4fQqByBbLOzrHxwL30Sq1KNaFWA3GEyT1KCjfm6isqUIO0mlDrtbinWMAnXwi+di9FEnIngFwY9A7djkE7BjlRnjOnqu2+XV7/93bLnC19AiISKzLW5sv+tt9L9uIt06xpltIPcM6eOk+Cwi9KHQu48YmMZ4e562uIFKzcwAmDNHAsZR7yRSeirHni4bNgCDrEKDObUgXL4m/9P2fv4rrIeHc/hzQ9QFtxUUX8iLqcJTqMqNXvtXHb3ITgHNoe5GyUPZ9HrGMdItUwlElk0pURDJyOjOed5GiAZiRgtaGzNfAnFa6fhh8g5EGMRFLBD1pKhDt9Kl6lHSro42Wn6P26TVh55HzAbR+5zuEF4v++jM6iLX0gp9rrt3xi/FPEVw7RbU/odp0PVBrUdDz1RHoO2P3PxNESsj8ryGaLCs2fKCcYaOC/lsZ07yuDp42X7yumy54uwHOkMHRyXRaqiVkLBAJ9K1OkANf5ENzp1K0Y8z+MfvF0+ePutcgp6+7FTlyBLjZS9e3cwahFNEI4ha3KOKOXzv/QPqZIBMDcOooUo+9lIL5a3VAcxX/Tebau9x2oj+0UdxCepbCwURSxU+szvomlY5yqcOPgufIh/Axj4Fvmbo9WHytMPbCCHY8I3O/yJo0fLoaNniSCUra9j2m4CPI6QE1yB9OP0rPXwGJxqJRo9AlpnO+/l69CyacRygcq620MZU0XrUboHZeRt30MYzsyKdTgGowx3YA36FuHubRhyV+kR2bB9C6PzPo3WQsUdIqHnrhparvRmFrihs6CYJUp5CZQSBfoieqKAjaG7uTPphyBXh8UrwKb0meSmjgaHwVw9+HZ5//tvlhUPPcBkoOXlwOGT5TaNZ+vp4RgGv5jdsifh8/tvv0Z0cw3Un/ZsQL3TbMx3iCTEIPYAtm556HEW6OqMels1RqR2gfIbfz61axXt8w+XoZU4CUqxp37wLQYT0zfwwE5GCmAUNCMNjPOHZifD5xmISXPgER3us7uyYK6kJKsCHasZXp81fpmhRhKN+ImboR2NmSQeQJbr5FyNlqwEzBhFGP3h7GblYvgahXX4TNvdU4kxrcVZ3cZhXzl9hkY5GqsYWejPr1BC/ggVcq9b41Mn4zqY0zkIcjc4zg6c+iYijDU7HywTPNNRaO5f+dqv4Cgpg8P3OLvvR2WAvh7p1OchZtmpu2r1pjJx4LXy3OO7y+YXfpK0TpxGUFfsw0FPzg+B1yBhDGeR/hfWyjAO02s589GH5Z3Xf8DQnAtojFwMV+PTT+zEQdCDwTVbOi/c96d/9h+wKW2sKVTC/fmBw0/iEBba6Pv9br40Y8FmraU6h14PtdjJ9Us5Wt1CF4+05A9/+E0o1wcZinqw7OcGf5b22N17NsN9WFUOsnNc4eGvxglcYSeZYvcVG8lUS4zUguBWGnDuELq6kzpu3U6/82hSnmbMnuGvg3jWAlBay7aFdyVst1Gcwmr0ArZu24qKFABc06p8nNmLJ5G0e+jRTWXVlifKMiMMSDVJGzLVSWDB/6e5DOxEI5dV5+K1b2Lc3N5Iw/MLqAZeQAVGCvSMHZBqESqeJ5CHiMksRnjzzNFymFr6Dc511QMPIIp7qgKrkHEs741CzFrDwNdvff23KQt/UG4Czm5nGOzqh14oX//GN+GUQHTipnzl2WfKL/7Wf1Ve//NvlZXgMi98+Yt89nUmqP+wXHj3u+WxHWvLVrQhhpZtxTkPluM45k0bhsv6PXsYTIRUP4NlB8YkSME3AAuwX2IIgHYIQ1PqLhqYithwP6Q4x2m4i3q9lnIbSfxIztvLIIDp7VInMzqRGIZNULcugxdQdlVliyhRPGUCZ2eHpEChb3L48rVTx+C7wIbciHgM52PF4+IwE9YYdffm9zVIoicc44o9z5ff/7M/xqFAnqOC9Mt/+wvlZ37tH5c///r/XgZpH1//4FPlSz/3ixgzUQs4xuXDB8qNt14OrfwI2Ndl+n22DSEeTP/MZ7/8ZNnwxPOAuUxJGwKjiQaG+JHt2VZLahlX2bkxUiHFhi8yjm/faz8sV+kXuspaPc3G9MzTeygxbwxnxyrZqt1Plz2f+TyaEo2DaMD/flyH+bCChTbl7lSktwDRa9vzcSnuyt7P5wy6wcTek+wFGrvBzN4Tny+CaI/hzVV52Wjgyrmz5dC7r5dzH75Wjh98r7xz9GJ5bPu6smsH+TMP/8gHB1KpuCkDkw/ScNRvvM2/1/J7O+6eeGxXOXb4FGH2CAo/EKVomLhAF+Bt9eTx/DvoUpygSiC112jjAu25D9CKu3nPIyDRhOCkI4qa2nxzhjB0O7M7h1bioNbtYbe0R6QaR26soYIOgr/uRLkI56LzAH9Q3YlGhiyoEJUim65SmwQiy3FqPdTpUToOOxynrl4q1xDDOfjGgbLjqUfKLMb2zuFLUHZXs6t2yupPP1/WPfpUCFff+N1/hrbh+TIFTvL03/2N8sTX/uPyX/7mr9PhSqWFz9y1fXv5P//FH5R/+T/+Ez5nurz4q79ZduNwpnAo+0krzr71RnliNxPOAVsHl2/CWCbKhfdfo5w8Ujbu3B1Uf4CUwnKgBVQrTcNwBsQZvL4RdtXgKKDyA6ZGMi2NKiJ2rWqTNcQqWOP2OGuoFvCV30lhdvivaZaqUAKYRJAamCVOAcY7tmgjBqP47gQgtOPuRlasx/GSVhndja4t6z7zBfpybpbv//7v0Ap+sXzp7/9SGX3ixfJf/6f/oE4j4xyeYNzhf/8//NPy0v/235VRunoBYcpP/8Z/QUOgjFbEZEhHjr3+/TL74VuAtcOkk8cyAevWoePlK1/YVTY//3wZ3ribe7ElA4rFI2YsA6uTyfUMM6qg1jhqBHDp5NGy/83Xyhkdj2V02LxbH9lJ38We4DAj3Kddn/s7ZefDz6ci005YXyo+sBTHsNhr+jmJ9j13U4zDxyFK3V9anfe47ZsWSyV6nUr3h3bfgPvKnuSZlgX92VVCvavn8eKH95d3v/fH4Ad0xbHxOOxmHUZyGfKTzUYXYKMZDdjMY7g+RDnLBbh2Lbx4QrrlvMkWa52HMnTnL6MihFiMnPud5JoScJaBYNtTIKK95cEHkf1CfwFgcpm1cnbacwfeT+/EOFJ3y9fQxm1PgvVzPZOLobl3cY72O2C0OrlhKxMZTSchQr0Dfw+ajVPQIBRUqYNu5UTUqVEurOnrhLpH3ivvfeeNsuHhLWkMOgfZ5tpNKwgoEj3z2bJmL4sVp+Iu9+3f/1/KTf6eu3yuTFHKPLhsV3n7rXfBD1IPg/Q1VF5Af3MzH7H5sSfL537tPy/bdiIb566JRsS5998ug4f2lZUdNBPhmAwhsjsFMHjn6Hu5BysZVDxE1WSIwT+zpjWerxwE/0QGnzDblMJ0i9TIyEnHqSq2eIHOI55TpyDRyfvl/4ktCMLKbeCPzXnev+noLtAEh8Ea9SnRd4dS5wyNfLOUXu2cnCUdsh18Zj05/QOPlTEa+N5/993yoz/4bYDCG1SrLpf9sxvKGQbUpEzMZz2ATulTq8AiALXHtz/AJrC+/Pw/+m9JJdbh3Oi2pbpwnsa1i9/9s7J88ko5SRS7God6ev+xsr1zqzzy4rPc9+dIu7bgsHUqgLeQuQapFtmXYoOcna86NzGo66iSv/nDvyqnDn0Ej4OGMfp21m3fjMP/PK3rF0I1f+hLvwge8plUhloqQLd9/HVSin7Red+Ivcfo5/usRSOIfs5goapEa/QLOYnek8nAEkE9c1iM5DaL9zT5/q2Lp8qrf/o7oPV007GY1m9aWfY+8BB8gHPoKpxOzheFJBmLLKYNyKXdgHa9no65c0QNm+jBd/DMNdqbFauVDfjhqWuJBu4gdLqWvo3zpBxbmF+wCtxhA/M9V1L5UMR2uUNPrM0bxhLibti8I5HBGNUUOfumNG1pSkTer+hKSsohMpHC3FEtSRqeBkBkYPgcJF+0PjwBOy9Fwx0+Y2hNvg2AeRIuCMAEC8dt2BF/DGaZUqhlVdn+Uy8SpqJwhM1dwRj+zf/1P5Xlt8+A3J8rl8An3royW47cJHWRqMSfZ1cztpBa/zrkztY98qny8//Zf0MKRdrA+d/hninldvnN7xfqKGXm9EdgD+Aha7dkN799BuHglQjMbNkVgHAaFqgDeGxzHo4MvGVNr0hwHydBihGyVAbA1FmfcZK+oBIgwouoClN1v50jDaxOQSfqyxTzkffAvaTqNAlAPIGDyMCd25USfuUqqQaVmtUArVufea7MkcKdgHPwnd/5Z2USrcpbANMvn50oRygI+dGa32fWozS+CuYt92P5WqZc7Xm6/Oyv/hZ8BOj0VDAmuaHXwDKuIVo0+9FbpJyDRHHvlWk2qyP7Piif/cresv6ZL5SRjWhMjDAJnlKnEUTK2s76oCdD1a9UK3lmt6iMvPfG6+XMoQMUf06T8t1E53ND2fX8FyjhVqn+rc//NCP3HsPX3N/m3drHJ3EQrf30ViyWWlSY10GoKOXiboOISnid/+vugXiadwlTLfTavK27SaT7gxdKY+oZVLAvuoOE2cfee73s//Yf0AV5KXMwdyDf9dBDjyCIfBXVpdPlGgw16+9qR0yzay8DPJM9aF/DmXPXmMhFrz/lv/PwHzahL6g+wGsfnijPwLA8zMi+XVQtpEzvgiSjtPqeR+2noEkLaTM3HpufxAhG2cUNkUcw+hFbuWXwNaCSPSQRbZX3YO8A98VdZFhgUhzCyoWKyYCOovI17PBnNapIU5PchWhzIkRz8P04PGduKlaDTZSJVVQW2KUdNziOcM4yNCfyWTiZb/7eb5ehI98vByjtjaitQRp15GanXOUgYO5lF6nCWqKjh/dsK52Hni1f/uXfBLup1QZTFIccX/jo3XLzow/KOFGIatOjhN1DjAIw3NdxiY2s3Eb5k/4Pd3BTuqRO7PQOCNZFKAg8qMw+5zmkdJ7l3DZXl+slkBumUU01MuNSh+AwGiKrKaPANEfREu91cC8mKVWq2N0BAxFjmaard/nGPWUC4PQ6jkBJwnGcnUzSSyiYf+Of/69l4sT+MoiDuABY/cElIkY+cts4oDQRpR2Ue3avLuNrd5WdX/3Nsvep58N+HMbbCzpOgnfcOPBuGXaUgJJzVNNmWYfH9+8n6lpdNjz1GT5vFw6CoUJUNSZx0Ea2YkLeS6MJhYk7OAjFcg+88ybdqMfL4fffyhiPZUjX7X722ShtW2be9fTfwgHXWa35ahmUn6DU2W2pvVWO+ay4nx3O6yCO4CAqBSP2mQW+UITQ6yBS9OlyEG0ZqDtk6neivZ6ufU0+m4V0k13jCNp+R1/7t+X4kePUtBGVwTD37n0AViWMQBq5zpFnjzrjkRN38rbOe0X4AKhYM7H74T1oGACmncNZrIcgYyltH01ZD8K+PE/r7UN49HNQYR8mNxRIVP9gA9HEcozTyETkWUrxgG3MbA2G0tb7zbHr+Tej2iItZ6AgxVqOvm8S8HbyU00hTIGs3atInY7JJsQ2Mhq0hZuvKXLsm4CuI6hPz8EFmIQ05BzKwct0rmKcswBkY3SB2q054IwGzuMYZJwf/Ok/Z4c6ieT+zbKJRqIreJUJRhYOcPKTw6uYObqpbMG57vm530Az8zOZ8pVJXpzrJNWP66eOQu6pfQfTR/dBtCLdozlqGDWkjhO4dADMzVi26+HgKSGQcW0ZcEMKMIhBB2PAMSjImx6JVDJq+7TW4ecNyGGQ1GxqIsXa1Mt7Ju4QdeiaIiruOwWXYJpI0kxsjuu+fJzqwsZHymq0K+4A/Dl0uUM6aH+JgLH9Lq/+5ffK6R/9W9izZ8u6iYs4TAR8Ce1HIYydm2adcA5rKHVuevzz9ED8CgNtIEPZVo9TmgTUnSblop4d0FLMY4TGt7k8N0YKnDpSdvzEc8w22VwGTbdG+WycWCaH2wcvxXyMn0mkMlXifD58+8cQ2c6ie3mKubMXgktte+LJONE1Dz5fdj7+AlQRRXWafeOTOIg+jKeFHERrb/PZ9oIpRlq2dRE95Iz5PE3SB6+poV4v9uGLOYg4zyYnSq7uwiXMPH3kUDn7zqvl+IF96AZeKicZoLN3z3aiiO2g2+SHeHgXpqH7BLur4W2Og8HeItXYSdlSJeMbAFjrIAhN2xB2gU5IG20w1tXQom+Spjy2cx0EQobwroIstAHWJuHjKvr7XXhy/q1W+DVkjd9Fj8e3N0A6cG5ZwDfFdzUUOwv5kRgAIbmzMmMEkLcEJPO9JcOMb7O8WhWi5QRcPn6EHomHM1JwilRD0tGcJCV3VZ0GZJ0bpEuKpK7GcK/znhukKccvTZVLb32HWZ4fUtqEWHV5sHyIkO+ndjFIeGoD2crG8sTn/0554otfooSLUViB8DOVk79wLtOkJiCOKaWH7m65BTvzxJs/KJ2py2Xto4+T0qC1QLQwDI3auaFes3qYHcqfak/MARi25d4hWaWoZFnnT1+I98p7F4/JHyOniPnK/6i4TOVB4BT4U9NNnj8OQpxJpzoJd2US452zYgUlXIq6uhPXKSl3mJWyDJLSsOMNYST+qz/803Jy35+XZZMI4SybgsmIGrXjDVco77+srH3gifLc3/9NiFHwItT9IMWZAG8YZMefgggm/VpdCyUMr6HpmUHosFqvHD/KnJPNZZjW7AFEbQdR0lI1K+K6ktv46qzbHAlBr8U+n6MH3ilHP3iXa+C8UdC+Qbq07ZEnUurc8syLMCgfCo8k64XXtxF5dxVj/hQh8fZdEGwpzqHXDrvfsygGsVA40q8E0m3Q8713oRPqdT69AOgdwr2LZ06Ua6ePlWNvv1QuUdmYJpyfRMz08ScfQ1yGnohTx9NpeZJddAWdmErIW0uPMjAGu4ow2Tr6ZXCGlRCFxmhFPsciU19gNU/efv5xKhIuCIHHnQ8+WsaQB1sL1do0RY+fB+8YOfY+c+/sijYIuRvGS9YcO1qKcRp+L3FGIRcBulo1yQAfdpX6e8VynafRbAOSgiAhjW0A4bb9nfQh+S3GFzamBVdbo/mg846U5xyGiSBWsHuGn0B0cRaRnCPwJo7t+x6AWxXVXQZYO8a1PP3if1geee4FnB55PJFZmsWIcsYYcjwTxSXQeAxk1rmgNpYp+wZzdM7fuwZhYo4RmckEHVM5yq5NS7cuUYDcTP021SCEt2lNR1jxCXtI6gi/OnezKk1lspgAZTYGRV7AIUiJFIzx3smDME2bZEizg3lmSf9uXKJ8CXNzDgfpMGaxDMWLh9TqwDkMKmJLmuDxzhNZnoZheQsQ8ZyqTrx+BYK9u5/8bNmz99P09HBfpnBqpjFsROIctwFFb129GHxm1Hmn8FemLp9tSph21fO6S8fLpqeewdkQRZBCzhGRVsco3VoeFdiE7eJel2rnRDr7X32Z+3uO66PKxppesX4rjNXd5VMv/jprDYD0vvTiXnrfbbCLYRH9nMNilYfFjtlu2vdN917I0BerTHwSJ5EooQtF7f6+PXFv6Hk6OAfYcV/55tejj2hJ7MrRw+UBiDwXzxzjD46BnV9xEVV71AgIEYk/tvouB5hT8XgSyu0g4fIa5hhYrpO2vBplH8ezr189yk5CvwKtuGNUL5y3sYEoQjk1EXlBRBe405/DgHYxdJ1/ndhdiT65qbGMClpm1TjsVcagHZ7stFnY7Ch1ACxiLY6DUwZBoMrmLRaZGoygjkH4xUY4UWVGMBT6EEDQb0HtVX1r1Fmfaii6IQuKur4wtuvk64lScCwrkdQb32y3oMQlyrNc17DKS4TG7tz5ihYEBmO+L7Cq4i4Owe/nSKmcsTHJuQ8TYYxTDrXsmcEx3hvb1DN9G0QkRCnTiwpOdmxtDwirk+TkMJp0LTrBio+VFJfoCyfgM6s9C27ZNs+SHjDd3DRkEIGdmTgFTpXo6jZt7h0VoIgcJaSZ+8/glCbSTu7n+bd8C3ENHZPPBRVu6OGWGJ1gFhldeRc8twnVuXjt9of38kQczINTnsBBQqKSJyHR1ddM3bpItYv7twXKtKleolXxF9aGTlHKvR21tp9zreIQB9/bV84xc1a9DslbphTbnn6h7P2pX4kI0b2UXU+cFVSXTlc0v5gx90sbFnMQrb0mcmk+q2/GoORcr3H37ub9ft/+bKkn0l50b+TRzzn4WkuFeSh4+cMfvl1OU/IcgGI7mwE4gHcXyOswBBuH7IBUifoGwNR4NNqsqtWOTasIyrirzrQSluQ4VYo3X9lXHty1GaCTtvBNipvOUdnYikOgRIr8+YZNm8OvsFQZrN3FzqKuKbXOzWdZO7DS65Fp0RWhVx0kXY8mbToNdQUkR7HbOALQyVliFJkeZflPCrGYBMbbGRTUhCiVK1B9yECcBzgFYJZZtSx4h/Gg9DSN47tJlUGC1y2MdwK8Qj2MFSPOyQBEk8lICD41yDVYdiVlCl2ZFOhqJOVHqQpt5bj0a1D10enNAu5lWA0RRAd6tthLUgGu8xZ5/TDSd0P2M0Bt9t7WieCUasEnBp227T2yddxIC2NRDk75f6sWkb+x7TLfiVqK4wjwquBU52YaIVo9UVzGCOK2oKn3ln+rAO3YoikZo4KcOP3paEUGIsVpkX7RVDZEK7vzSe+AIdgYNYfi1B2is5WAgWCo5dYUTpky4wRK6tfAap76iS8lXRoH6JyFcu2GFChAyX5EdRPpSGzj2HfoR5mjN2bFTnpiIl/HU+Sy7L71fnrNc1Ky3Vji8G6DQ7yN+M35UPVv0ki4gpRow95ny94XfzmKWYnCalY871evgwhO2Ly6n/P4pDYZt9Rgj90nkZ/1cxD9zvRvIoLo9XTdzqLfhU6Tg16jzOTue4iehPOH3iUvvobiE2zLE8fYfVHvIYR8HDrs1avX6L1H/4/c0bKhcybl5y8j9bDpahIe/QrSBwG2Dw8cKw/ByrwGOWrzZoyJuz3GQ12DA9mOkOkIhuEwGY3ffdgGmyzy7Ew+Gis4VeA1fGqNK2pItuGYXghUsdDIT408omHAjgfDJ4rT6UGgDh6ZN8RcJEmFno0RiPyHlq3iU7QO6vjBUNFhWWYRZueBBQqwZsVAAHQaB3Fg/2tlM4ODg6IrbY+znGDxLTME52cpJbK0xhF+seC6lp6EOyxcu1FtqRaQG+K+sbRpeUZUxnKl3YnuspdPlaEZVK8RpsnipLY/An3bakVC7ezcREHU9EMXT7Wjqt1QOAAAIABJREFUdrk6YjC3LdiDjWw6u5qazRF9uA5Muex89T7Wa8ZZEA0pL68gTJS6ccBWTWbp8MxtxwFOk2bokNIfmhmhtts7gRuFMqXiRIq4d9evc20O4uWZOURo5VZLt1U71HMfAitKJObViVEB+AJKZC1N+SytaDHpTLWrIas8q0kzwu1Q2oi76vujmMW/AZYFc41+DqFufencsdzfm6hTTZLDraF9/DO/8Fs4FdZVgz0s5CBae7xrP7lx7Vr8uLX2cxDzOY0lRxAV8KgfNt8HzIeALuyxap7d7QAWwi+6AU+pt7cJKWUqXoD3cPrIgXL10Ktl4PJJhGwvIYHuUJipsvdTj5COIGILYr0KsduEejzkG6hRrSXEdjrSzblRdB42B/g6cfh4+dTjD5MjHqdHgYoF0YZKVdt2P8rsxPVxLnEQhu+WIFOuc2nX9uzW3WdX1EkItmV4bxX4UDB2gPA6KL1huIvIjjGIPkYSASrtQ2Ah2+kpkNkhdbAK0gkIWLkUOhyblow2ZjhWh4pE5lcSpk6RMw+odkRHY/QiAM4mMTAhwdunj6TRakaVbJWgUN26CVg7jgF34HsYlofMpZCvkm/Z3ZWBcTvELTrfYhk7oT0hTh4HvJuj9DdM6U/Vba910GHCkqA0QaMOjDjX7h8dXCjXzjxNjNXcNxeYGg4YYCI9S59iDrX6I6YgKDkjZsGpTHE/jBIkHkWmTiON8ds1iuOJEyWqEptSH9OITgyENEpOwrTAY/QjmWoFuWo5be/xTuA60fu0S9QozopLlLicbyqkwvkSTWj4jgowMUozoX4R3VQdyQiVDHGINJAZqXplVjRMN8VKsjGMoYR+obwP5XqQ45k2T7JmxxjO8+Qv/Cf0YGyuz3qRCKLbQbTfLxTl1+z9/sSgb/rQk8YsmGJUuoue/eMOYikhSzeuMC8i2pPrLBSVmOvX6eAYuqg+O9i1E4fKqbe/Uy6fPgEZxt13mpLedHnk0T3lEl18U2oBsKhWMglKFaXriMUup1JhN+YkC3jnw7vJz2HpgZCvJkRcuxLWJnoRhsrL0C3chYMw714h4UegCuDSunYgSqMDQ8qGzFW5DxXE9DyyI2YGZm1tziLTBDh2+g1S+XCpkQ7Z3ixISbg6o74hzmHAP01HZ9onm4cxpy6CO7NkKiMQ813JYXQrsurjZATyZsRCjGoM060EYIfyKpSljxI2aVm0G3AkHaoYNkVpFOF6Svn2O/AOjVsjEweRQmwD3TQg2/AM9wlBGaOhTNCsloRRkM9znJHk3u6mfE6deZfztfszHZ1aVZYYhm050+Y0Dctdl19IaNP4Z3HgJBIp4eoYJ7133K8BHaX9IJzjDH0bTj4PWExqMgD1O4471eb6vGZNMYn4bEtXBVx5O5vkKjhMxKBfF9/AOQwTUejZXLdx6hLdiOoG0YfocP9mnZlqiqfIsIOI6eUwshzVSeBI225exW5xa4la0hnE+Tof9Z0fvUS0eiQTzW7ZsTo7XJ77pX9UtSi9+gUMtZ8jWKj6MF9U3rspd0cOrdPp9/fdFGM+oGIpziFruQd4bI/XL3KoD+KeKOdCnzF9Fam0d/4Kei2txtzwGWrUhmzniSjOMX8TnBEK63aadFg0LJBZdpWVSOUbdF66TKPOuCAiISuh33L6/e0qvA2OsYbUY9UIgrccw4rFZmjWKzGg5ZQP/bfzMQ1dqxhrA7Ql+lT+TZRecCoxabAGFZdUN85iCYXaFchr9eSAgoOQawJkispTnbCFue5apg1VoShRXCohahjA948+grm9C5PFx+4dajJ9HGxTAe7c4b0+mYeG+u7WMzoT9RystGDsVlE6XGuYm5ZmjThwENGtMO1IZcH5HLzWTlMdjBO04mQwFBvJ6WhrjU9FJwHYAcu6fq6yfDgOZ3cYGWTRC1TyOWEXJlfTwToVvFaYDBHmnDimObkecOziTVFosmxos5fnZ9Im38CoIxCGuptVearK6zVRnSI75vGkbKGlGMn4fHRCgqJeX65TpQw/vuIfGY9IZFcbrqoStnqWs+At6ZMxpVNdys3KP0YH4hM80/qHe+E1p9Gucj3i3o1sSBl11gf2v12uUpK/AQV87Y7dVFkul8/83f+obHoQRbBmY+62l1576I6qc+guh9Jr1PPZ0mIRxHxOIu3eC+UhS3UQLYrfpiELOYjuk+k9fvfFzxBC3/zR18uyWcJtdw9LSxjQNcgnGsRHEKkmKdHNATxehWk5jjOYgpa8nIrFCM1DlxjRZwI/S0RgqB+FIVINBzysoYlrZJJhKgJZLOZtYA/sm5TDNlAZUXLM8hyGplPIrlidQkLxxjEEc1C41EqDZp3oIk+wXiK7UIzRvFQmAItvxh3I9uUsqGpELkh3TC4yWgLqQGQ7lJiVSkh1JjMudI8NqCqVOkYTYZfqkFR/Ukk6IaaLuKU5x5lJ2nIbFLiruIk8DtOdlGOTKmkc5PzssFPjTP5i54dR0jSlcW22rztrlOM5rCeGBPZhJSeU8fztZYAVNM5JbchEp8EcLHO2TiKZe8Jz32MUogSdlYw5ogjLnYOWmfM7wUsxGIzdNnGjJ63QEQGhbkvvrqrUXseg6UYHB5JzqRGABquWpyXrRIM6cUlqgs4pr3I26S61Yax2mUqh7oBpVVl71o0OQhC5ERj2WiIy7Mk0QjimlqnExEHUfpQLkPIOvfVDyH3n8S8raRbbWDY9/eWybe9nswF1G32/NL7XQSzmJLJpdVUJW3tbyNbmdRALgZS94Yr/HjI01GS6QJKFAJD5Tm6hn1eHhYzcO98tI2ffjnKxZappEWhXKSHsbcaanT24rwwzfdrKxnWYg8w3g1Pv8FoiDRbUVZqY1HMYQ/Ie/xEDULjE/HsFpJ9BQmdbiFduXF/WU75bDg6xEgexHKQ5pauErbWMVUfZV6hZ1LqZbeKjwIDYVZrafrgQMXZBNeXUaxoyq3Q30UA2wQCeDckqvRoOta1gV7oyorTE4oVrkGOZesCs1IlUMRp3y9oZaWpjOJtdV2cSaXcH1LjIdQR+nlGN4UBlbGaXDe9UoyK6cuEbWrPIjRZ0DJOzji2UMckr+TsApE7O3bkhitnMNiAvPOdu9UbBFF9npyaq0nZ4EsvXNENHaTTD60xtUtER8xAUNSXi+Toq0MhCfIYNINL/GiyvmXZzMFVxyhjVpvhQAykqQrUfpEYSRkziB7OUJBM9kbolNfG5GTWIh/APHVA275R6vZ/cZ523Dt2yLyDloIK2MTbFco0UqiMciDNQFaqmWmJeAwCmDh5WSCbTzWSMKkzM3bhO5eXN732naoOInzCQ6KEv/r2yYjuNZqpyd33NF8n3GvBCEUcecR8H0f3z3ihkPnxxwSpGr4MI0ysYhevuY9XR3mvoC0z23oB+FxIPr+zYq38AmYcdzAWEcczMEFazWyt9PiuxBhBSYdcp0GU5ELcwGEt+t8wFWZSqUymwspJhOVegattBecOBqutWIeU+CmPwLBHEFENN9iY/dHjqCqKP5QiyZLE1hqVxuFDN76NnEDUkcngaqjLyXgdiSdTdUWPRAMUnXEwZeyfXwUlM1eFUJWabqdxZvY+GuT5Vd1hvseGvP/a40KL9PCOXLGoBRReou5p0aQ2lPgtZmR67xtA1/E4pNccyHapRlFWUiMUadZjy0AVqLwt0SnZvoi5xAsLqIaeHC9QaHeS5OxHYLZ1jh1LeCskavutE9Cg6Kd0c58J52twV56Tikqei4UUbwlkeNSrwa9roqmGZZuKX6YO3RQfn73XO0d/g9WIVXr+DiGO0NdLT+JwyHgcpN0Nj1cjj7OtIPStGtezqLdIRgW/U2COOwrmM9VnXzuKkP1lvOv6Ko0QDJGS5qsrteICsiTxDmaB5GkQedr/icrmu93/8CrIBBylLwxMBiN7x3E+XDY8+05TP79U479lHPUb3Vy9W0f5uvpSk/f18xt9rsP1edzfF+Jh1e3o9XsgsuRnFUhdkT6ml+/W9qUbv8btf2/s+3zvxEdO1jr+cJibBJvPAGSi84SPpHEKAcbG6XqEiixDz/RWM/hY70TA799lTR1MuWwkgefoUNXVefw6q9TZmWYzBKR6CLWg78RrahW3kkZu/SvFW+fkxCjUj1SE0PaiAqSmBWgiWKVPC1HBDq7ZKUUt9uZ6GdZm8Njt3Beey4xvausuo4xiwrxkSG61Gl67IdpWis+FrEH4Enqx+vh5BjQMdUMJkF3HFLyJdkwhGR1HxkJxL0gm7SHOzKjFKB2I0KHhIBORYwklSOv6f6xKzkIQlIFl38RoIazhWHnQO6lpU/omPZFBj0eWYTmXdVBl6h+YmgjEayNwSnyfnnWdXnZlnZ61m1r6HepRcqWlV1pH3UifrfSeSMBXzvjsNy9R2kHUxx5qox/YxV4P3GQZY1rF4v3U6d6tNAlbcR9TAxYPkfsxanhQQjQMQVPa5NOlMfBb3xvVgWdXKh6CzgLP3Mq3v7fPzkfr+1n8zP/YwKmhv/4jzo4pBlLr5yS+XHU/+pGhTHW9Qabl3v/T5wa+6vpbiIPrZ5CeJSj6WhrSitf2Aj+7cp/3gpWISC3mn+ZyD72mHyky8+a/L+NWPUk9PWO6CDZjXoNSyCwlxkQ8Bm+A1PMgZwDs7PG30GsLIz504mMYo6b+nDqH8zIO9eOZaefQnX0ikMTx1CUalIeggUcWGhHtrUYuSapzqRRtFNKVNS3LZiV2ECe/lQ7il8JiNFHyophQ4rISiMRqdAYtHUDKhtgbp8QXQdBaVch0qMoY6C/Jfc+E6mi6GLofCxSJ24c4rKJbIQONpZO+yo2nAxt7x3nGI9bmxcHEyjuVLfk3kE9FYqjliFubKbsE2JTkHpIO2vpWSOEbz78axhINgCqdxxogqruHcCR2e9GzB0dZJ2o/hlwaQyMlPTarTMGnzYJsuWD8/NGs+wyjE1xnC2+3ZVEwSbPD9DIYcwFR9jQzUMa3yk8Qd6lwSzSszRrzP/j6ELZ2mNRjDHdW3HbDM/SBysiJTIyzLqDpPHbfzM/i3SZPRh843ow5xIipre88Be3W4diAbdUnci3K59yYOWhiMaJay9Idvv15uIOyznHR2/eOfLduf+EJ0SfOcDSIaPCL+Nedwz2ksBEx229q/q4OoS+eeY7qrSbmYg2hPojZ2+TyWnmIsBph0O6Kch8NTXvuTMnobtWJKUBXY4uFQ/w8JScPzZ0qPy7+HhlzBOkfGqydADZuHdfnUR2gzUkvnpbcYnHvuCp2OtH4/9txz4Bl0Jw6yAxFBjKMetRauviKvlq7UCEhYberQYgUeXaPPlfvwMMzsfvXBZgdJSdO9j6ft7MnEo/6an2jM7o15LT8Mym+VpIbnOZjOw6qCI+2Mx9ldHLNXh9lUbYkAjIbVSUt0KvdEc+szsi+ieVreS4/X5P6D0/Am1GLo0DNgGc4qCSlawmRfOwduoPMSifd0dIz1srnXFaPw+1wJBhADcT0Y4QmYAgKmWiDtmggna96USWcr7uB1RB7/Xu6Qzlfp50rQ8T7JXAF/xV4EAC1L6phzHzmg4wd1mEYGyvMZQiasNKpgNzeVyYt18Drwxth1aB5HpyNByvJnzp9n01R/UjXxPBvjNEqMA/F+Bsi0VGx1ybJ2fbxWpSxv6nCtrNhz46aWaV86P1cL71Mx7YN9P4ayDtmK57z6oSfLgy/8bJyw91yCWKsv0mvk3Q6gLrf7Hccn3bT7vb77mEtyEB8LNdpwrccvtAN9uy9iPm/XG4Vk5+z2VhpPFjVG/dqflg4tuy6uKYa83EILcYxp2B3wActprpaAYU5wxtPT41g5+TzQmxCjBvj+6tlTlbrLorhwFmEUOPznLlwqux8DHAKdvsk8hpkLVxmLtinNPOvo61hGp53hdXgHTf6dYUEpy7rk645sLpuhuUiexegFxLLrSJ12xDQL1uglmozmpYbkhOyqGRthuMAB8Wp3aJ2lWaD2Jnw3jCaaiDcnhJ2VK+HuSdVlVjblShSh7EFQFj5OxvJaW+bkuBqQDjOOpMmNBSCtUMg0HCA3Jj9OvozeRVIXnEN4Es0IOcPnlOxwDMnRne7l9bmzm5qkRGsFogKEwTJCpebXoXRXerVpmFRyjSAgqcN5gsOYQli65BlyT2aohkgaUzxGo5mVutwArpk5mojIChLGFPHY6gRcf36GwG0iKtepRprqkRgN15F+GSMAqxjiGE4bY+YmGMscjMdgXOAyVqqiMN5UXAQqg9l4h0yzktLUClNsNGVYnTrcBp2smSXnKrukzhapGEQa6liHp5AuPEx357pNm1jLe8vWJz5XxWsFLl0v8wCLS7Gt1nEsFul3/7439ejnJPpiEAudaAbn1OUcD9ovjlgoHOo9dq+DyGFZJHde+ZMycuVImTnzXrn0ypswB3k41N8HttBPwY1dt/epLGzz4trT4MxHySlqL8hqdKz9lahISZS5itjIKVWq6DdYTg/CSlqYb145VaZOnCy7HmE6N5JyyxwRDw/CnLUOgKkYQb2p9aKz25rqMDshkYEpgWGsKbUzIxWJsSogfpGVZTjbgIMNfTtt3xi6+hYVW4irq3l+6MnW1etw3xrGmm7wh6jH96XkazSRFEhjccEa0oqHaAA6Bu3F47pbV26C2IU7uB2Htp8nrOaYAUtNVbL7SxunS5LrFphzh3QXDqjaFTc6Hcvy4Zwqz2IozvPMa42pqzONL1FGECc3JGZi6gbI7LlZHo279V6Bxdis5W4uHyKgoBoL/C2bNWtC/6BxuuZC6KrPJfM/m56QjBwwKsrVVgciYGn0VQtQPsCK2dTgiO+jSUHK4Lk6IdzKg44MLYkAqfQDWeaUg+M9GGRTMM3S2ZiCRC5HvIhzTym2weWkhUsGi6PmY2V02pF8nPmzo7SeL6NtfNOjn0nrd41Sazo439dimF77vvkigVx9c269n9Hv53ej+pYH0e9N/U72Xvja3znkYXaFQPNd8HyOIhsDu9r0D/7vMnQRkPG975ZL7yK3DtdhiEaqQTAChBLLIDMdxqlGRMkocxjVY7Ak5gK8JyE/KXuOxXKDxq6P0F+Udi3Kvppj3UAKrENUseOhvWUNdOQxGnqcrTmsIwp3wQ2zjW1daxVks/QYR2G4nDRE0hL5fGZS4iyk5RomywVIqdSOSwywbnc1BBWPME2Sw8+CH5QY5cXHIQkCGmrb9WhkAdZiJMKOZJkuoX5q+fw77E3H1xE1ee9lNLq725GY9KBeRyA8P897I8EpeQ0cBjkWvs+IJRGdkU5NXwLYCSym3FhtLn8lpLcNGzIVxw9JK0N3OS//WBJNfk8VI5ZXJ1Ll3oQ9qVFyRrI8BfxC1gJPEBS03b2pWuXDhC/CY+B7r0tykg63opFhbCZS8lnkuVdNjjS9mU54rGA/pjm1WS3PI5GFEYff6ygrTdpybAWc3WT8Wz9gCbQ+b+/LLJGcqWGi03jiWrmIJkj+XZ1Pxg621SLu2U3S4WPvIYpr4+ADT5YVm3eDR2y4x6tpjGWxFGBeL9LH9pYSlfQ73l0HIQ+i3y7+1z1w94d93OvVVbZYFDF4C4bkS79Txi6BISD+ceUwk7Gf+mwZ2LC9DDpQ15Ii5cg5Z+oZAmf8m6VAaa6Gwe7CkGvMD3m4d9CWvAZX4sTB/XTW+XBp2Nm2rYAYlUFEaNYxKGUZE5HWb9mdPoRRKNZh0IVY5IKU/eep+8BjPglFxUMMe2tICxptCC621iD6liV9vRO63Sml/dZSpAtYNiMj/6w4hF8gWxKDDGVZ/+EOpmhc3dUF5OYw4gFQ8ITlpCVpbBKIw5HkNXfB1IYDUYOXJjz3xGtZMyFyjlwpzQMOhMGwOpYazYXDc+Bz6HisBmL04KhAwctq8NnxjaR0CDZaGT1onFYmnBmh8XJtitcm5fKfpgzc2+AETXObpctodDqU2B3Zlm8+X45EDFKzp6ckdRjvf0qrUKBVFff+h2jlDcP56Wh5HrkvcSpevFUbr9nLthrlfeLeQx03/Qogyv1ThFenJyZSMQhxEdIuy9bRDhVXIgKzMjEJa9e0hugpgkBNVSVpCOmdA4Rbh5p5IKZM/GAKxual40dyvNWf+jzSd8jdB5O5hym09jPfbr+Qc2h/t9RopPv13Z/r9236/7HBOQuBlb5xoQ9f7MQWen+309BBzLz8u2X06sEyt/8vyoWDiJt8/qtED1t4lhiZZBxUiufYgYIWYTDKhBlN1NRHgEotAOdJSgZSjn6iHP7oQNWC5PsBuhUdInN1/7uMX9/OUJUH6Pas6YX9C+34vLqgKqimSdXPqGXDKDYnZ62Lt/4md7ei5P5LWkDDnUhO7c/NoWX7eWamKYkcJDNZTVAuvwJvGk7ddblOgDQJXkHhdTiAjEYqs6YoGoBKTmmk4T2Cgu6eoXY7FNcfG9UI5law01KgLewzSY+4nzikOSjgUodzDToAIgidQe6BgGB4EGImAHCmIDIpdVwqdSe9MILwM6txByT0Xplje+90TDAePaH0reQOmL5gQIKI7u7wVKhlhBqfE/fzBWI9b5OHRF78yuKE98zrpGKViCpOvN77SiCrgUdwMp2qZC1p73G49bk5AVwMKKmRpLhEAVaejBj5XUsuM63QEYQEZ4ChI5Jb4yYg1lEjTe/RbPpKFC6GGu8C4OeK7RkhTdBb47WPKXfPOguus8SvpZYrFztcv+P0S03ipHpncy7mIBb78L/u77sdRAeG49yrv1dGbp0sc8zGuPjW2TL65V8oI+7whpOuacbaz9r2bLsxS8oHpuhoXIQLIouERYxh2K57C1LVBSauGBpO3L6E415G3wUqRAffAI/YiBQZA1tZvPb1KylvjpvMPQ7AsF+jqp41S6+lXus2/Kw4zybs1SiyXnQoGoIkJ3NtFqJ5Lquvk8WlIdVyaUbWuSNHBUKA0AWI0aVqYaTCQrJTMI1XAmB1DJwj34JHpFHIgEYqNYCbWpbeDQld+h9xj/gjPg/cQVHcsAP9ZdB9044aV3hekCL4XRPVtCQgHZxGIH1Z6jc7ZfLv6Eral6FwjO3dHMdbwbkHy9HgpESbZnlfQ/Ayj/d+VhblbIhccakhTeksaoJQyVmCft63weh66ng9jo+5ocPnPmtsjYPQwlOWrilbXm80xOWquB2yWVI527y9rhpdDOJwK4tC4Fan4tOuxDaPNysOFFal8oHMMsGJJgXSeQiaJgqrMnrBe0yb0qim1qZ+3wiQiPjR54ONLOVrIVxhKe9fymt6P+M+DKL7AN1pwd0X+YC8uJ5IaL40pN8xFjrJ9jhNmlsGr6Ik9frvl2FYfQPMbDj/xkdl9G/9YhnZAHqPvmCqCjAhLXtWzQGRcHAA/r6NinAacFJGpOsRByFDT2LVJadqkYrcYWGLP6e6ePkMfRtjDIlhHiWLaAyhlNCcpcC6sNzFjRbUXQgGUZ1EFWStX+nFMIJgB01IGlDQ3d8dk8WROjvvQS0qS0LHYPnWHRqAzd29Y4u4zs8eCo3FSIBd3ApFwuWmY3RGZN0lPIYuQwxb9N5j2jClE6kVBAG/4An8O5Jvugul6JtQPTBCXl+xiDi/6EVUTkbOrflyx0u/pxqbGjNOyLbsWURZwoQ0tQuewh5r+uS565y4X0OE/HIHpGl3dFzu2vZYqLGhI0IS0M8U4JvlmU3ZNim1XuMVbPZ77VusJOdfn4nXliE9DvW1MlSvrH6u0YD31Xvue+B/ZG2lH8Uagw78XgUta8jIQWP3sRoleF1O7w5Bjo80utMGAKdzXCMIHMssg4QSoIQgZiRpelTByowYzL9rFCE13qMJzy5/6Lm62SXs+QRf9zj+972pOyWZ7/ulfsp9kMNSBWNiGF2f0HsSvR++ULqx0E3JA6a6MPzjPy4jE7DcDjAi7lUcxJe+VkaZbm0OTiNjmUMebsBhsY6tM3wcIT0A/JlAR/DOmQ9riCiCLExBTiyj0n4NmX2uy6Fmh5m+hZ4Ci3Qdw2Tsm1BQxOhBgk3UlWL4LrQWw29KsS4KHYnGK55gnt6U2eQRuGrMh+M4/JOQmp+lK1MUvumxCEgmsapStJWdyyQq35NuUFd2dSp+jsYZFmR6P9wSXextvl37OkIKMjAwGjEk93OhHLuFxWm4A3rY9IGIV2heXo+/d4erpWEjEDeFWSszai266HUKdpRyrdOKufCamaQSTSlYV+R9MWJoBFd01N4n+zKiDF63/qwnnZE4hGIxRkJiG7NGO54RRjxjxONlOgVNzoDP25TEe2U7txuBbNMQ1Iy8OP8Q0LRXrl/OQ6of/oAPjJOPx6kRn/dVh2qKFHKcZeimZyVr3jdVwpcVpwC9pgwyKANaKoAjtb++Ml29pn78W8wmCmJxWhVLmmYD8SPHHnwmz7Pf1yfdYJdq+Et5XbdtxsaX6iAWOnh3pOHrWucxnyNYyEFkh7l2pgy9/vUyioOYO/hqOf/yB2WYMWXj6DXE0w/zMChTDtiSTR6XIS2jdh/Ch2AK9Z0LR6O1EF0Gc1Ocwx3KnVMYxhDMNedjjLMzORjHWRUKlI5DkhoxZXE3V/4teXxF+XzwdVq1C6ZGBhpGHKb5u4tZpxI8ocmLcWRJM9IkoHHArdCw3enNTc3Lg/Y7l1OxFMuNgqDu6gKaRBj5FN4veOnC1EH4b43eY2o8sQR9QnUW+dCwOi39GkE0P5Nr0WAzlfxTDdAdMl2d5gQSg/xMQ2mv3XDZ3xL5hH2o8jSzR/2MGDR4QxScbf/Ozsx54FE6OFzfKwW9Vn3U95TzYdRt+dNw3FjflMqrt4Vd+rdRau1d0ICDc8RJYLTiRjwvp1h5/7IPI8Lp/emkW1fKMp9niuUkdash3oeI/XDX1HjQqfq0glN4GRqu96nluLiELO8a2dWJ5bXEK6XcdK9yILxHplWpNDVdoQH1spnU9W9EVQck6cxMdYjCWHeKD5tOje15sqYpfSKI/7/S/NZ2W1u/6yC6o4FUitIHAAAgAElEQVSleJne13Q7iMVCpsV+H8Du2tnSefWPyugUGhCn3irnvvPjMvz0V8oIw2mzO3RYTLRkOxV7yNkTDqkZRmVZvMFJWJCq1EnMbpiyFAtb0RgQ5iH59nzGENpzLm6dywyLfhQFZ1mb0S/Q6C2f5uEl6K4LyQWoUacGX0tbViACXIo3BGgkl5WNl02MazG8dpcLiFl5BUNIo1fBmSoEYwNTGo50DmATUTmivyANWnECLkktN50RFaxMRJFyB+dEmG0aoZFaqXAXtbZPybcCEBpkJQ3pEETqwyswbGjQfj8yjkfjlPLsZxoaKx4j29HOTY4xSWVD3zKJIE/O1y+dqThKeBX8TdnT9hQ/IH0G3iXZoe74lKtDwFLcR2PRsFNxqtqPCcHDTQDjME3gs9x17Znp8NmWJjsIGOsgLUEPCXqm3b7iLHHqIUgZKZhqaoTyUJpu1aQCuj37YsyrrNqo/iWIa3pkOmJkYJjJ+SkbqGNumvB0JkaW3t8wKP15cDAfeMP6TA+H6RqP0Ggnt5IUWDaqzo7zHd7+aMU+XGFdTmIxikCv/fRuzv3sd75ovt/G3v3+v1YEUecE1Git17F8kohhvgsLw+4GIOJrf1zGJs6XobNvljPferUM7nikjD33M9mpZy31QTAZhCI9zKh2R761Lc8RP4UENOVQ2OSrlR+h1NwUC2EobcOzdehsMArzSXYnBGkkLtUhrKLYDQruYrKUFidRU43KBYmphu4rJpLdM01INdrQYMKRaFDvaCYEfMQx6DRcKGoe3G1u8qbWHSuhf5p/7Ceo+g6Vwuww4CZN0Am4oDVSQUvDZXe5bI31+UTMMvhFPd/Yg4CrYX0bcuc3XrI1/aYVj4pGQMNIywPEmW+TWszIvrTyKygc5p8WYLm3ErGq4re7tazLtCFFrs/7KgDr9XWI0nJ+dROvaynPwLSFFINjmD4owa/4zxzPaYZ7ZNQ3i7LYsKVHS5wOD3IEot83zXWpEMXrGdg1Rp6QyJ9Uvkftn9H4G/6DTi33Us5JTR8s3+Yrima+yUhABwyg6a2Kg+PAsly9rwFlfZ4VVJbNa2QZwhf3wDUWdmhuGO6QaGpk+yOpKjWL6WO2VD+4/1drO70bcz/nspRUf8HK5FJSjIUijIWwiMWihfby7zu+RuFu9fIflPE750sHB3Hhr9ChXE0HJsNOzYnNeYcoec6x8IYAK8Ny46FEQr6pXvhQnIcZMVnLoLR6zklBbnc1hWnDiOShCs5JdMII1RBo8ccYVHaWSnoKFqEsvE7MeCALSFl8MQOBS0uUBJVpC64RR6jLRg8h8vBfmpaa3dvvNKoGJc9+7GdRebDKkvXUgH5Z2JqUQJ9hrT9P/0lQG3AUoxA/R8DNPpAa3ps/x5j9Xueic7gLsMZkYiChiOs83LFVkWJBTzFXQhLT9DXUxBmQMTcHYCgGZEt1yFP1vfqoUNNNK7w33NNOojDbrRmwE4fpcF+MmlTBio6GXyd/SzYzkqgObkZAMREQn4vosE54BifgTn0bHdIhJn0PIyM4wHSw8F+YDzJkudB7afdpjfHrtYfFqEMwPWITMOXwjsVpVqymlkU5ng4qtHA4DI2ATkRiPJzlXzkT1dNmLWjz6T+J5D9ORjWtEL4sh9Zd1LPQLelEUuGwi9ZjgwcNbX2QtSA5rh6zHrg6t/t+1sdH9HMQ92ypOYQZZOMsc+g+qUzvz/o5iiXpQeScuz6sr2H3OYmFHES/8CaGpwGb3/3Fb9NdcbOMXHinnP/+KywcaNBf+cUs7tlxTIUBJHNiBbIoAwR6fzFMdxQe1m3mSkywoNJdaYmpkQtLGKnxOCbO0pk7err/+OLv7HbuGDoEH3FbrHBnzEKvxl7Rfh1EjQx8mSP5EmpHf8CdkB0fp6QDi+GLLTQ6EepJWIrM7uUZSbs2XLXs5pKyJJpSHAuoYQAqJ1EXv1U7y36NAwtpyZxZcE1g1UpPBfcihNLsjHEEAc/8eSP6Exup/AYjIXfzKl+HsaLCPIFo7IyqXf4crQRJapW4VAnN0o4zzFgTTS5fDXJIo5O/gLbnABWLDmPp7IDtiAWIJwRv4QgSpcSQkK3PzaY7cvoOKSIOfRqhXe+zd0iF7ZsXLpZy4Ti4I8eB2JYxf47Csy+l4Y84GrEJGWp05VnyP3fzRBc6J1/iPW3EfNoeG++/aUOesffWbk7Xh3NETC3aKCSNZRVrmkHd2wpN9DtliMaJeFMr9lChHEcH1Nb6YC5M5RreuJt15NrsdRA1pZ3vaylco/a986UrCzuY+z97yQ6idRJLjQrm81rdF94vzUhYbZj2vX9Zlk1cKCPXmY6MtNzVIzfLqq/9asI0xI5QZ96enTGq0+5GGcZCSCyw5vBXcIWbqGDPMUNxFFq1XPk5d7CAe3UnFwEPLVqHHwqz1OM2vai7S0LmoOLVMJMGtHm7PAs6GCs2QD7sNG6cgNWQ+FMrEokQfImOpwEEmwpEVdeohKuaGrS7vr7CXU3HVQ0k3AFpz1YDDMkzlKbSroMdUMWxu7VOFRMfsQdFAlG9xorWJ3nSvSSMr5ajk2t23YBxhs8YJy3zM8jqTzADNSV9Jos7dLaD4re9E9XW5BDY1MZnsOOnouN9MpporttUYBD1rs5yDFmrI1VJShdRHxwa6eGMoCIzInQSCtLOQrWfpSvXqV+eS1rn+cw7N1AnZxzj2MzVMor6+IDCPihDDxtN6AcsTihQ432Ugq1x28sRgBLjJPoxBK3ENzEKUwMjMfkeOoba35G6anaGhnyloWs3Rg7R9OB7rjcNYI4sCIfDSog9M/wvm0o1c7GWlD1Dufa+8+8V68vwpt114+hxBnWjn99BzOs5+vxiIQcxX4rfRvN3f78UPYhuj/Q34SBaLzivg+ABTL3x7bL87H4mLTP+jAEx538Ah/2Fz5O77aHsxkPdQoqRBiMiAfgQCZ15kNOOcbOsefF8uXPySMawr3riWZwKC5WJUFY0IoYSB+H8inslLSMHR94F+Aq+UAFBuRMVkKwlvCyIGLkbkbwDALMwB8MWqLqQCfEEIc2F4UcIpCkyIxZh6mFOaoelBsruFxVvDLzD4nF3c3cMF8FIxrKoizEYAcs6O0+V5Z+L3HsDFiaSYmGCIdT0QwdanZs7YNViNBRuqNBGSsmX5SwIvpmwywe4TfR1tkyc4x6iDO4UqQ6dj16Pu3fazkPYssmohtPxP6ZaqcIYTdlBSQauOvhajNlp5eIxpC2DlpbVx8DxzmjZOIaE4O7QOt3MDXH6mOcHYNoYugZ/+cMPysDFk2XZuhVldNvOMriGqeUCl1YfKPeG5Cb3xNKv997rFztQRcteGZ9hHAN/vE/iV4KlCasa0pVVDA2fMQPRulAjwhUhZyOlUa/fFEtnWp14SGVuFnUnjWZHnBsRpiMLUoHSP1kF4RkPbdqT55hUqIvbsFT7WgycXCx6mM/R9MIJiSDmwxh6T3axk+oXHXT/bCnhUU0zcProTa786IcM2iXsP/keDuJHZYbFsPyzX6RcyTPduavmnOoONCF/BGHpEpx03iTzCKbOnYCjRL/Duu1l+aN72cVwEO6yLNY2VWjJRslhm91Dx1AZlCLctWGn7u78292gBcDC3DNpV3asmSLVlNHcuWxLNy2Io7DHont3aPPktvU5GIe9ERhiSDkaS2ViJoUyFcn73RXVMWzwDLtKY518vpFLs95C/xXolG6edCknkmNFNNf/DH29Hq7RmaAeU9n5KXbcO2fPMF8DwpppHNO0dIAj0XPwZZ6rD6ECiqZ0Kjplp282QA09KZf3ag0NSVYL9K06chxQdD3FRHRyteRRu3ETjSgGRGpj7ORrkh74CAZJM5h/8t6b+BRKhaYX63dAUHWwkY5ZFSzFeARFdRI600olZ25enpHftw51DryjRl+V3ZoQy6jB/ywte7/Szm1FrM5XrXJ7slwTc/LzioIG27AClO4yS7Q+LO+PDWRUZ2weq6ASFbhtOM1tNfKa52spmEH1RQ1u0XOcT1oNad/eHUHEFudzEP2cQzeBY94r6/qFx/iYR/Kmz1P7bV/r58zSaTn8KqIxNvycebdc/9HLTOlmKtRP/RwemJ1gy/aq15jd3IUpYETeTDnMgb3T50+XqUtnWOzsgDyMYajUEqns+5ee7EpOiTGt2dU5COVFV9EdRB9hN6KToqqHuCskUsPPLIm6NNqwWvzEf7sgjVCccZlKRu0VyCRcl03Lreg6ipFESqVOe/Z7IxdPkspLyokNTpDrbdeEGxeivdm1/cw0HlWHFj5FE6oGtZe30LBLBQMTUjfhsqBcRnEQNttDkEnURw8z5BhAcMPWKG2NCAiOGYrXcmBAU7EdR+4BRFZR3trclhOU98Hvh41oiN6sGsSRYrBDvtYWdu9gAFcjEN5HqpF3c75RtzbC0XE1zsHGNnfp869/r4zg5MbX47iYEja8jpZpNgFJaHbUBjQW08FAqzKWjqK5aUZscQrS9PncRIA6nxaEdC3E/aZqkRQuuIWvlT/is6A5jbJ5HG7udy2pWhI1upKKnrKzKa9uxN4M+2A4o7SEEz2MrmaAUch43sfGsfbYTreNzWczC9nhQk5ivs2/1+ncxSD6RQdLDXc8aL8oZKnv73U8/nuYBzP5A4b24uVHLqHj8Or3yqWDDOv9qa+Vso2mLRqs1CJIyK4xhxVoH391EObPU4TJYg8DW3eWsR07WMQsbHdTMQPD8sYxJG8WUFQ3wOO46/K3zV6jhNa17k247MAZkXpxABeXQJfHMJR2IQYgq1WJ4BIOq3FnY1hNRRQtidWPzY4lySjWzg8J+wfpdEx8ruZDUHbxkpoXD4XJ6UKWAs6u7c9Na0IFbrALKccpk/o8Kjmnbr1GEoTsSUWsMthgRbgsZmDUNeS8DdMrNDoBBqeYSn2B1vjBVQib0HE4ZprASAFRejkfeGawnapIlTGCOsVgLPqHivXHMHWORjcarYMxvXb/uAtDeqp05wboDKnJ88ewQp0GB2moys7ibECP7ODXzx4rE0SY45S6R2jaG1oDDkEk0eH+CQaGTJVUz7SuRgJxRBEA0lly7TJvJXLp7Iwu7HNRJ4NnlHTPNEw+C9GFFHsjT1MvWaWmmRkAnM3F82+eo1U06ddelw4nDE1TWCMKRZeZAIZjGd7xKc5ZB1Gf7d1K1DzWvpAd9TqBbjv8JFFEt/3fd4y2zNlr4N0nNW9qMU/u1K+88kmij/b9Mz/+Vhm/dryMMDxnCl2Ii698VEae+VzpfPozZYABJC0YVtmHlB1ZdM5MmGLQ6hQj0ubQnbRbcfTB3aXDYneXq5oODX+g7nV5wDMMBh5uQMxKPqq744gswaY0qREblovkS8e1Qckdq27UhiRVdCXrWaPVB/lv25tTCvXzCbXD9cdI3H01tpThxBpsvdaITVZNWwQ5dQL2QTaexRDaj9M4gwE05VMvhNBfZxCuQwgLvqc6pnw14WiFGiofQJAt5Tf5DvAXJokabhz8oFw7fbyM7Xw8czxHiITEZepUcysmphrqSlSgM7yAJsqy5tkOvDGNsHEroTRRRvgipk9EeYb8phxO/2ryh0Qktq/P2vsh0Sl6lBWfibaGppTIZaCc/dFfQounyxd9kCEGIg0vX08KCXHOkXp3y9VSvDFohHijAqYHc8c3fTStyM5mWbLiKkkvfJ3phdGLKZJOL12dlD9VL3NwTio9rDWPY3k0IY7PpMr9zaQMXMcbVpJUraSZxtmINrjt8aS7pmA166gR7Hxf80Xz9ZHeSzG67fSTYhDzwQz3VTG684/uk+0+wfaD27/b3/V7zbxX3POLj+U97UUfApg89loZlrp74AflwkvvlkEGnw5/7nMQp3YEH0jozgMIY82BK0YPlOVmUZOaZUecxZgH1lN3ZpeZZdJzHoYGYfQeckstpFnS0/CGmUVR5dUqGy5ofIAu8QdxCW0QpNwFpbNIXltTEBdBds48cCMVDCKKUzUlyYxPQ3Rnc+io1IjI2kgIVMNgacS+t6awKZP6uoqRVJKVX0mZjUiSEtnhWLkOYSfqVHI+DfGpeof8yTJ0Vze9MOKSXq1cnAOAKWneOXOsXN6/r0wMLi/LaWBbBgXdmZyWkwOYppNUOrKlYPU34s4awK6JejJpygZvztNJWum89N57QUZenGmqGPxTA9JEs9mIhwjw1UgtKUjaQj2OL9bZ1l3/0jv7yhwVkbF1pBk4hhFo9x2rJQCeCha78ydyMXoI67TyLerZylswSkvdKwafdEHAUf5JRDT0XjIjK/aTqpDVjBR9vHeVLKV+Ra6g6ZMZkC0JS9fL8fepftjkZtOWURp/D+98gmjRyd7zG3i/Dbr1wYul7RXH8xrqY+9+/VKj+tZE72IQixlzbxTR6yAWe/9Cv+/nvbLbMv596JX/twwLcJ3aVy5993uFaSNl+MWfLZ2d27LowlQM21Ck3gnM7ISIw8zBxpx2/iSlsEFo2VYRpijT1epBVSgOACkI5n8g6+EfaNBNSdA828zUu1zzxJpSpPtPZNwFS++5vQSVPVm5/nVDEc/QICxJVrp10g4Wt44pO6ROyIhC5yB+oTaj7zMqSF5ciVcuUHcbj+UOl+qLzknBGRdCGo8qISulRBH1ODN3fB2D76spTVOsrdeknwCjEXdQ/PfOhRPl9oc/LhePHCmdrU8z41QBXyIwqM2G45lGZRgug1DnYuSV2r9kaW3P9Ij7QIjv623YqkbQpF2hqHOFDLD1S3p1hHSSjpmixdPUED8VADkItYTs86oENMvaI+Xq0cNxZmPMVB1yWtV6nzHMWqduS2UmpRlQczIEMwHjKsST2R6No/H8nVUiuBtdCtibVba/rlbb4hPdmPZYSUlUSYOakagVrziWBmwVYDYyigq2KQZ/jDSMJNjAUiuTgg1APrprb6NUPr9V9HMQ8Znez3pbm3tbMb3eiKHbPtvofTEbrM/qXkSSf/cqSuXG9PnA3oMvxUEslA8t5sliiMqF/8XvlVUQpgbPHinXX/oOoONYGf7Zr+KFd1VWo3m6EYSLTW68C54W3DnYmFJeBzeAV7C7ZNPEQSRiaHNhnVBzreHWk09boowCUBqi6uvDsNToI0jLrskTUkpNhD5O2p094bFvqfhEoouwDY0C7IZsSo6aqLuwJc+AjzoZX2TFojqYmrlpNK5PvYNphf+oUUKNRFRyUkuxASdTU9cQTU/suXA1efza9FSl45PwN6lCuwNCQ6fqM02T2+TJQ0QPb5aJaZraNj1MO8gYEQQSfPIejILsjch0b0NsHDEGNUPUJrh/4/ZUefvwR+Xy+WtlA6pfWzduIGUbhTS4umzYUDGYLD1ePE0qYxRRCUq1qSp0TD7jFmnL7Ws3yEBoXqMkumbNKCNJ5VIQGagVylHs6Lx2imHOh/bjIPwMyob0eHRWMql9+doytmZrHJTzfaM8Fep0Qr+GxWmaw5qyxGmlqbU8F0lyAiMCPkkHYcs3Ri2XIUQ23pfqBSlZ0hFf6/2WTKXjtF1fqFoehpGq9sTznjbacL0tB9fZsieOtnVE3Qbf2l+3vbW2UvetLI77HMRChr8UO13w/b2CMb0n1i+X6QeM9PuQ1vj6HWMhB+HvWqLNxAHAqMOvQZi6VCbf/Fa5euxKGf3qv1c6ux/KaDfdqYstOTsWNS0A1ZTJsluKdBNy2kY8BdAYMo9IskCZoWO6LauR1vJf3QXvrRmIT3YgGm2wWEIPxujS8dns/LmWRrikNj9VY07fX3YeVaR0PH5O3p7jGDnUOJsd13KtqYt7mSmFUYTH1DmJfXgtyuAlSogXrx2eRilhi/q5Hs70pJYsQw9unFSckNcdjnAl+1gRsGFt2tImcyNvvf/jcvXQB2V21W7mR25GsmGYMQA4CC9HJ2M0YwrEvRCfmTElgUj1xv7D5Q9f2lfeQznc63t+1XDZsXK0rEIxesWK5WX303vLIz+BZKCArZWSxknUCVtGQEPlGs/s3Xf3lzdeeamcP3+p7ORne5d3yhNP7y5r9366jGzeE0O3G1QlputMc795+P1MZh8lpB9mYPPQhs04ijWkG7AsFbLVKSMAlLWUJj3+jmZm071pX08jWxcyWRyo/RT8Je6k51PJK067MmPTjZt5IGpY1JmeEfIxylFkJ9Uo/bMOQYdO+dZmMJ+s3mL9rjKyzujXzcCnVDehbifRGz24SvKaBvPrTfMXMvBP8ru+kUjrIHpTiPmiiF5QZCnhy2KASe9n3edYwAbKD1C4tr9g/7fLxTc/LCN/++fL0GNPspNUPr42ZqgajrwVCOdU6s19COxmzoWY4eYKwsUBi1eIkLvHNrlx6LCKqyS0rWGzO4TodlSRDE8l28Dw60AcSkbfCr5qdFhRuAUuQneaJrSNYfH9sC3JcT41qqh6Dv6zdTjW4o2x3VRxVL5UCrF0ZdMFQ3rp1Jbu6DxtSTY5x7D0kpM0nAc/vmEgNuCXYF+r+JQ5nlYNuF7Ldcr1TRKhXXvntXIDevrcqgfKGNyH0bHBRBBpfU9UVIFUXCbvA9A8f6wc2v9R+afffKWc4L54T1ZyGv/BzjVl51aqHzjmUUYajm9cU9Y+/jS7PZEAu6rpTKabe88cT3B7uvwf/+L3mFkC9wLVrzF+t3fZQHmUMXUPP4Yc4GM06u0B2KPtPFR4gOPr5y+U64c+LON834E4N0xVZXjTFoxvK/+GuCaxyzZzGKDBH6LDYDrTMFcdu2caoFivzyRlaHkReYrcfxmQOABNO47cRyAprRKkXEgzjv7TJ3usYFmkWrJAw6OpTVuDo5CtxCfEXYxgNj1IGrQ+zqMN5lsbyt/V99eNJPGHP6ivjI020cNdnOGTeIA+r+23UXfb68ck5+LVmtC732f3ix4WC2MWchC9jqn3MzuE0VN/+Yf0ZYD4H9tfbrz87TL3/Itl6JkXqoNoac9SXzUKkWVHuFl+cxfQmDHOKYktdhkaHjahdp5GUHcfVgXOMkqPf7s7mNunlOejl7HJDjpx7mQZR43Y5eCuk0lR7jFxIpbImtp2llAF56qkHMYuw09DlgHqbtwgAlU8xh4KXqOR2xVofd7UxCjBKEISkcdsREYiLNvQpasidgVH0xmZCkaDnaTPpJJ/XLQh/iQDqinGlODk1Qvl9tEPy5W3XqbFGgyG3XqIXW/EKgEA5Yj9FG0FRPyEtGgKgPDW8QPlu3/+w/JHR6+UU+AKGt+XNqwsv/CZB8uKrbthf3PvwTCMrpZTbQioHAVsjcdKAg1YPItDb7xZ/uc/+4vy8Aqcz9XrZefYQNm9bKjsWD2ONPz2snI7u+7uxzEsVLSCO3XKdaYxT5w+UgaQBhhRRxTMYYSxiUOQsobp/UiHpwC1zXdK7YthyJA1pfPeNSzQmH7Tjh+qtPe4C6uJ4nZswudSGaShWCfi1IvLtrUTNXAWaQb0cFmr/EBFKQa9Vg0I8QjubWczkS/ELp9Vt531brwer7ql5qv9QVPFae10MVtdLJXv/f3HMIh+KUY/g+/2cvM5rflOZqEUYzEHoeFOvk6588qxMuxYvR/+UZnYureMfvErgFPsSE7Bmm5orUHmBcHo4rRFWWwACTkVh6baCCJ8Vz2xHrnuBBmNl14Mw8x6dTIE2/bn4BDpL2BhseOm1yIcf1H3Jgph4WT4iQrJuhRBSI3ZhagjCHHHqkcVlw3ekMXFfmwU04BhYhxhUIp/SP31ZAyRmyEy4RvI/Ugo7IwOp3AJkDaknSaH9kJalmjUoTxerqsCbFGEwvkmgrh2qdxAjv36cWjMmx+hbEgjHNoLI2IIds4i0JMFafXC93OfJuCZXD7yXjnwyntl/4Ub5dCdmbKMIck//9SDZc+jnwI3gGfA/NNM1ia1G9bJpJzruLx6LgX9jTuojN8+f6787je+VTYgzbeGXXcjTmU9+MeaTQwy2rUDTGFzGd9CqZpj5hxIC+6AhUxcv1CmTxwoYwCHOoVhnMPoekBsopZBIwidsm3hgs1iDcGFaqRVnwdnkTRH/KhiQEkN5C6YGnq/Ii5seqFv8f+8d20VI/t9CHVNkJHZKGpO1r4Mfsd5qnmRlca4huGNYGcyPuN07pEG79mcv7Exrq7D+6LrrNuGWNU47KVE8P3s9S721kSY7WsWdRCLeaT5nEP7834fvBQH0X3Dul8vSDd17EAZPgjt2orDG98iX+2U0a98FQrw2szdDAZhfm3t2vKhGETq1CxI28GJNGYIsaecIuXG2mAHmevo48+DasC7lA3dJUw1apkw4Smcisyv8Cc8fGcqZlp1Q6xx1w7V9+7OoG9oSp4aqxiEvQbpGPS1tXmn6jdyoPQJSGiqbMNQnyRuGRGp86CATEBQ/89IxDOXHNYwQ01r0iNQKxbVsXAt6Q51xmSVRTNaCU2Y980QPVgavnP2dLl68O0yaZv3OnZ+2pFnrsMhIeRezs48NGJlpXY0ZhYn75+iFfvqudNEESfKratUU3DEax7+dFm+nkYkS432j3iDIonP36QAg/AIZi1lGl4D4mX6lmxChhmdOnOUqgwkt9MncZgTkLPGy9gGAD1Kl8MY+TATuYwEUy4dXVMm+dkcDk5KfefCgawNSV2dVatgKW7gftXXC2gG3w1HpXJOksoL6iJ9H2wiJlnJVInCjG7C8dAfVObl3UG+YjpuJG5E/l4cwu8tzZpWxME440NHz1sbJa9porzOuh1xYr1itXfXe3pajEpqmlF3q5peJPno4h0tFJXP97te250vvej++ceqGPM5iKV+6HwOpPe4vUBMrwfr9pyDGPvUa98kN+WBHt1XrjMha/gr/34WQ8JI7yO7VDQVdQ6Ab9FN9GGb54KCKzCqqpRy57O3lR6vSsbVoJsdv80KEzLWasdcOibjyrNYUuUILmHXoLt0uztXqbraoZe4hPdU4kzESULJxUF4viHrCJY1E5t0Em3FhNfLkjQ0SQRimuSMDA0qIKaIuWlK83cQ/NEAACAASURBVL1L2xSpQdQrsUfJNqMSjm8ZMtfSlDzD35AlKtGrksrunKMiQN9Fh9xYJqDXMXubXdGyH68ZIYJQ3i0UcGv5/D05QWTHvZ4Ge5D9OIouQwcnYXlRp22IXQlggnp1qafxzZQrvAgwgwxmxijo0lR5fFojw/lMXmESOw5sBGxhSDZqSsB1tOLgik0Z1mwJ07knNrjNXjlT5kiTxokchqh2yGUZVB2M9FLOQ0eB3HyuE7bq8wkBJZqf8br3nC7fpoSbFKJt5PN7F4EbSi2np0fEipb3Q29slNCkuMEbjB48jlgPnztN+XwIgNKpWsE7+ny1NtFGD+1G1l216LWT+extKT+/zxF0lTc/5iAWOtm/yRPq58EWA0l8j7vm1EdvloGTb5fRa+fL5AffLzMv/CKh8KqoQafOlq5M8766a6UG7QaqAeEgnA4+lTkOPNwbCLIYpofhlg/IX6lQ6MAjQurOYO3fqoBRBeU5x79Ls+bhO3Mz60oHE91BZNbSdKRtQrd16at+ZLkrGEdDuPJ9OgwrFZlNV+m2FQfBELJL8Nr0WPMzmZMuvChTtRUMdqkYYe2LiPkFBm+O1dKvw4VocBS7JI1QrCAItuFApykFTzEO4A69F9M4pBkrBPx+yOjmFtEFmgz+vszeoqwrZCaT1NttlFKNWY6HRCUbttLRqs6G7FOvyQgqVQMdsP9WE6ECuWGgmvsbvt+gdyaRDhGEqQ9RzRyj78JclySXY3BPGKw8tIrGL567IKLP09Ky80UHrpxNlGBa5NyRIXUrMMYBHJvPIxucaSF8EUP8qIF555o0sxKpGpDYyNNOUkucPuTgEOI3urNGrh9pPR1CMIpGGi/cDbEwIy0/z3XJ/Zh2raEBMbIWAFVFrXm+Ygv+L4FDzTGyNmo8ePdnS9msF0s9egsD7Sl9DJOYT1Gq3XXuQzRboKrJWxY70e6T6D7h+aKH7vvW+7mzlOFm930DLQDC1AMvl+mdqALTSDREGS1Sbz4cPbpdhQn9c3vrDuWDR4VIA3fXTPnKP8npWLCNNmANGdpuvboQDJPdCZN5WOnQKFj4EpekSKVrMSBiE/L7HLNDtMSpLgekzmXTUhzWZFN10LiipWj0EIFbzlcFLH4mIh9adqN2LdhY+RJ5cT4/zs3UKvVPt2uNsGIcLT18TjVviQGAtzMMCfbiplTcmkDQV3BWxydnwOXodV7jNVzrreukD/iqKcR9Va2K5qW3Ni3xBjZEcUZOHN9duyADqJHaczC6rKpiVfXs6oBjkAK6Dud1N9eY0LfM8FuHNjtZi8hFAFahWlMgo7Kh5TImqajE2cs1qU1eEQISNJy4WgZvI2rLyQ4RMSQwoAweHkRUvUgxcBx55Ol65RsdtA425W2fkxiSqZoMSccI5Id1bfmfJKgAEzWikHptt67O29QgIHmqpb421KsQ5KblQSxbX8Y37azEPp9S147da5yLAYv93tsPI+w9zlKdwn12eOTEad5XQ6JecLL3gIs5hO4D9zP29oSX6iDuZWAcDQO4/fKflOUshIFLx8rtK1fL8BOfpay1rhoLFYqoIDW4QBiETY19xsVErdyqhmWohOENWOlnqF2Qc9JZmHNG1r3+22Onk0/QioWR8fT8zAhCKTUtIA5CTYJwBUw1qtSZoGbboxCpuabYHX5DyrM2VLGb2pwVA6+GnwEuyUfNJOzjaJqwQuKqqU1WYluBCVHH18vK5AakSYuFbUWGaCHj36Bs6xzTzcpCd+cTk5kWUPM4Tinzy50+vJImErP5DdLSzKTp2wS9GhDQcBY2aw2zSzu1u0N1JtqQDj7GEefcGqaqmEuYkUrk5z6bZtEfgRPJZbgD26PQUL/nbgCcwq+YZgiSZKkhWJxDHFf6dGcVn+d0cB0ND7oDDpR5GqGM20xF1EF6qRPrmI54j3lEQ04CM51UkLjR6shGoI+N4G19SunJCBVcALgC2C4DqxQtlT19GZbS/Z29PxKy4vgqAFxxmiaCcAPgucxQ6mRsfBndtKM67nm+2rQ263mBr/kcRO9b/kYcRHezVuvZeg25PaGlVDL6XVc/x+PrFvKUvqdthfW1hvKTH71VBo69XsYJLW+9/1IZfvbnCDcdnsPDt5PO0qYL3p1SuTD3BUfSEeZPu2ODR1ieu3vsGISevyFmmbNnYehAAjzU3TnAlGBhzaOdQ6lTEYcY8jwxOFmDRgSRvr8rRMNxDaVdaiLdpAAZnWJ5Vpk2+xE0Yrn6wSEwMkE0c3UXYBq/OGYLfprCQKqqZK4aJUQIV+eisSVkb5ya050kT1lqi680JSD8xYDaiMMqxpSpjgK+MvsS4RiwGCXVbs3Q10nbEjobdEFln+Y+hyWa8+TLrkgVsHivhlkbxXxmnK9t4hoPDsJyX67bbsukaj4h26grj2DSyMFo5eJlUh3vnXwG/oglSEzTwD0v73kmbOn0m1KyMztvO3eVz5WvkefgCSlUY9WA86Vka7gu0FyfuSVY0woNuhpzOjVDH89TyxqohisA7O/gNuDUnNfhs9O5ztjIFQzIoKuulVb704E6s6iYD1KiHVmzqTlmtZKP4XLZ3OrnhdbiscKn6f/6bltbyua9FMyhPWb72r7t3osZbj8n0PuzftFHvwgixtikLP2O297EiKJCfb3zo39VRshPBw68Wma37S2DW3elDduc2pJU5NJRsZ5BPzFosQuUhTYHIDatg4CGndzB8N0dvskvs2tHCKamHgEuNTx3BzEBdhEHykanMEZHh6PdfixGATwZfdkdLKU5aMb8ny8dRBazyzJpCG9N9GEpjGjGbkNC4QzBdXakHAgXq+8QeddiZC/6Xo1Kx9CEx3Ud1d2qjp1z41b5uqpExaLZvSvoVQ26Kl2TF+NQA/DZPKRzC2Baew6MxDJoR/yCD5ll4FCk6Lx+gyb/o+QcfYaoJTVG5j2lN8LXOpjIBR4g1hDcyMO0wechrsLun7NK2VDdB/gY3gONQod0Cye8hpSiAW+TBjadsj6nKmzrQONmKnrG/uldJsqQhDbjAae0C+Y2+E4qJnkG/FbMwajZjkqjgoZfkrUYsaCKIcQBiWcF9DZ95fl4jk3FwpurqlQwmbgVo83KsjRiiuL4OMxOWtOHAHIrn6JxP839vesCTF3yX80Omxt0n1nMiy1kwd7LAubblHudSj/bu8+R9GIQrWHfe1EKLLmprdf76ziI7vd0O4r2ghPidd24bq/Zfq4/uwXdeuw64/IQL719mencT/xE+v/zepR/HIaj7H11EKYWgHmCSC4E/q4qRaLQNefX2DN4p9Ys82S815Gnd6fJrAlZeE1lwwQcI5s0ilCdWPal4J6LXnzB3asFvAyn3fFUsUrZLxfJgqyCtXUH7TJ673M4DRWYDTuy5UAEK+EzdFouIs8/as46nCqGmnkXvs5J2a4X70lC6bo71idY8+d0Fvoufm6K5C7a7s5JAyIuI8qiXoJqSkQQCREarkCk7XVCErF0JIqp8J0pAK+3UuKOHzxEJ6BKNdGLp61DCj9FLEVD97QkbDVzN/3MASJBHUFOzU9wJ25xlugwNBRlr8t7lOepAySSYBMI3cHIJpFWpbnnfqZ/pv25Dszj1HtVv9exV+ean6dU3IrRqkxdxYS83wElTSlcU0kPcQ7e90Rb4kYQv+wD4dkPMZneuSutvkevATePqj6hZh1228xioGNrI93v6f6+nyPojjrm27yXNFmrNzTpjQ7mO6mlnmzCqiacy1OJobQuIv/IzwzfJ04fKQNwIpbx0O78+C/KIJ1xnV27swj08BJVHE/nRilBapaHNQV4VSXyKcWtXc2/nZVZA/4bKE8t37ijRg4ak46iPupmcI67cCPskfKgFG3SDIMInI+aB1TjqnPgM+o+blWC/DeltAp61nDVngxnW16vYiYG2IbdXr9Ri12hvqYxwgjd2qlq+M8YP6Oo4A9ZzJZotTa5AexSVm80VncRHWAWmqi60YQEoWbKGJqbgdzEawyXyY1DN/dnTcifp9FM1E4EAREtf9uZakRkOqdhNABfxRzEREyxZHzqbCoFPOQyHYbcCftf/J3T2XVuRlHBZRrWoUOABYQtdwbrIa3Iro1WJ/NM3M2zDnTs6nmCx8w4kq9J4yK6423mGtV58LxSdbJFXuk3PkfQMpGQbMdGni4GHlAy7laPm/O0StGOAsg0b6MHnauvcdNIOzh3M1hT42w4QiLMOGW+h78ieW6MSHc2z/z+zTa21cVvyOrpiag/vmnnMPN+9TP87hf3/n6+AkLOdSlzMdqT7vfBS8l95ruSbseQe6KRelKNQ7iXfTU7o4uDh3LrlX9dxiUInXir3DpysIz9xM+gbgzKHfUfNRV52DL4nJ+YWnUF9FQDmqFObzt1Syq6cepoWQW6nB3EHNwFbdSQkqdlxApU5SYaVlqOY+HUQgh1ekLmIYFJjSfVDXd16bzNrIwoGlVl4/zcEmeWmAuqZVDqUCxBClTWc+sYYbhrGxL7uwzsqdhA0o0sRI2DyoGfpQFrqBqc0mhej0Yb59MI0yY0Niqqi93dsSO12qjJfgHfUx9E3lt1EeSS0MvijhrSkAxRW+Z5jRoRoioZi0e6RAo3GHk9+0+CLtRjzeEscRKZ2s01DdmejoOojXLiRRqJztfKANfUyNGnOmUooPqVWAygaMrCRgtWOJxC1pxH1Q6tgLICtVH4NlaooUS4F4k6mpJ2nFrk8sVABHPFiDgPUxlTA+99npmbQ4NJJP0kEvr/mHvzGMuu+87vVNfW+76T7Cab+05RoiRaoihZlrWPRY89RsYJxnECJMhgEMRAAgQJMB4HCJKxHUwSIIjtkeePsT0ejxZbjkXtskRRFEVxE8V9afbCXthbdXfta76f7++c9867dV9VS+MJ8qhWVb13373nnnt+3/P97Z2kN6CFe9L7AKdBEq9IMFRncSomgx4hIwAEQVN+xcrurHOT2WCu5VWAoyd/J3PAlcChfLYS42iT2WL7aILT/ycAUasO9c0Vahe7VxtAxNopExd0UeXPX3wijZx+Qxmeb6XZ5x5Li+u3p6G770+DO/d74c+za2Z3pSPmoKfsRFoM9JR0r0fr8hJ4Wctd2QerO9GMZdf3teLaYYuIXdRuOrwZDsuOSMlBZQfSB4LF6MXvCEF2f32OLmrLOMCSd2Z2dlvM+f9IGUaYXDWJLt8CuSEqFxlAAmw4h92tFoS8uGSTIV/D5/LOx45saAj7g8cYzCKqbkGRcyl9dnd2Xr+Pd4NiKVwHRhOU2vkg9hTkwCBfJ4cguxgrKfGlzJ2OJZiJ8RmYACkdO6wd1DUoZe/IqfDKuQ2WwVS6K1q4Ed2Sj65aYSeOXiHZe2T9n/cAJ5M9fR/3JMKKoRd7gwPMdJTtO0qqc6Qs78Fg9BzcwzPiHcLOE2pmqJt8z1Jr0HNGLXcAIOZNAvWT+XOQFGCHkZRjOLeBS+dgTvmc+qisK/qBGCCuixJ/fQDCb3cMD5lFAM7ZIG05+A8EELV60dQWrhggjHss5LK7t6kCDWjrZ3zsMoR8zvw9ey2qcxS7RI14/L6osucDzz2iXo1qzaciJ+PPPZkGDt2VRu59txacaj/kBz5MoBFU1t2i5feHXpPazK6AbYAFnsOu5xUsNLJFdQt0/qjTwNWh5iFADlfOi6WE1PoyWjxDEpJBHU9BkxHAwZGOudpVFn67zgAbHrqs6wQkUSY/lHKK1GixmwFgwNS11VczCq3oPVvu2UGpxh1ABSCsQahhE1RPEqjYGEl2okFBwkZ3bZvDMfxx7shAJG6BKsv2PLDoSuQlhjZK7TMHzJnOMTc9JhcjjZF1bnZ22vJZJ0d1CM+MYzRMBrh3nQ/WxBsET8E+bHvQmMQOBnUP5DSgLnrnxvVpOwtqhcaGSsi8g3e6zwVSs1OwsajwFJuJGxNRbAbI0pgJwmJ+rPsBmYx/8jyP0IBAoh33tZiNmgZrzAveuYMdYoNYgzE2oCFclrAh2CqVuwEBzamVPO7JGbo6B13NBAxWW1CPspGZhkCKE/d11l51s+4FFtgFAq9r58Yg/aE6llctO92NND6tz9H8zpUy+qY20LRBdNbZlagYqwl6AxcCIxt6VNsxvtm84Pt9p562ThyB6OPEE19JGyfPqlejXE4vPap8AIVPX/+uNLhf6oLCbV0SH2GQ/xwjgRNqOFYLhSBFB0+5l2XYBhxDwHiclRnWeWutAd2xoBFqnqmOcahybNfOYhxywJSuiV5v/Z00ZF3bEZm5iIirSOGWYzxkDqKa4AYN9cQ/6deIULgeImXudA3nCARVLiXtbFAjXsFZiVq4REca2Fhz+g76OIFh7Ko6p6MCc3zHAPp8Fmjng4RykY234SLEEm8G4DqOVNCiJD8eikhkijRozQ+RrHJP2guAl8FjjqQ0F5Ry3gjFWyWKkwq6wsNjy2M2hMYuoPOQgl/lP2SvAZTf6pq9VLixw93onBjm0guEZ5b/5pIwoGy0dLFeDNVWP7zigoEBEC4xF8bs8PTo/2Tg9NyajbBONNbi1dBV55kHG6rlBXJYvdaC+2so34f6mjlqE1a3KCO2vTh61oMH78qGzMIErGRa2q1Z208d68msIUYTz6VFltrYxDL1oGwm1U+fsuX1/1uAqMfaD1QKSFjFYMr0fxMqjbb2xEsKbZAd4O2jafqNp9PskOoS7paup65Laav+4aEgwo/S9Vq41IeAqLK8sOm5gYx32FgMNmo5HDdfx7UeWXFIE7UhotK1GQlBMdbnJSgSYJKFhqlVoAhCN6xV4RKrB65lSFFYdmb+h9EMgZFA220JjaZALe64cDO6Gziqiq1cGpNTvbOOSmq3dx0EUWNDLWIhq39kSQlfSrhVyVBFuKVeYZMAqAQSLGQvfugvc+lQ4qieZXDBnkAJNrIYUTlcNBOGThvBYBXzABXfZQ4BLusE4VVw9Dj3acMnapSEDyEUM6CS9QKBYWAhYJkNlcWTEMbDou9nUQGoFRm5oJBrz6U7Y8E+lFjG8biJHaNAhiwMJlQx9wDFe8XzcRk4jQcGZCYBiODxEEgxL+RYwGQwItqoywG6H9QJ4yQ8w1TE50b5MHuKGw1wwYZTis5wLsahQrpDzDnM5OCdAfIss8zEm3S+k4ORjykQ0cSHNgaRzXddcWowEkNNZv/9ACI2BjbBDFSM82dlEKtdrAyi6fFo/t0c7GrMo3NdPdjpx/8mrZPADhEUdPJFFz1Je26S33lzmpNxiJZuLMwhhfwOyhW6RNAUrECLfYa6BPjOrQ7kqD4WIwE5Tv9GOGk0C40nAAlwscbpRcLCmIPu8iu2B03msA1qMBHBgAqXaGsNIXWccRgH11hdpYuW6DaRkexA6m0xpAxFzklvB9sLCF/muuyEqEEwCupTUM/ACy2s/97lSebyCkB1QkhgDQQR6Qel+Kj+JBcw9g3v/EPqZAW5XiM7x8yY40EQaAywqAfs/gSDUeKNa80py7LEiNhgp5LxCyS8wQasr+tzLypHe+j/I3fEgEVQlSz5dDwbhHm4O7eeC+qEm/KimjDb1OkkaI24ChhWFO71XqoxGNpt/EM8cZnqfoLOOV6E7zrnAvUiR1pGh2+YDjkTMLvo/IWdg3knCdDgJnBdsnGSdn2oYpHYZVVJ58VuZdDIlbw5NtQQBhhZGj4eAWPnASU5l/IuRjS/ipBK6Zqb9HnYIPrZEnrWPhtQ5hDZQOeZbft+x8YXnHfFa6ymgjTNCKsCRCu9qRGmUhH6IVP9fr8BrgQMHX2oXMs7vCIrDz+fht78sTQICejl02nh3GHtbnrQ6ly0QPamVI05+8C1/DYpm46mNOi1co3NWUVgyiMkmpqW3ll07miXB8/QAmGnGlZVKoTSQg7tNsRH1JxrG2CH0JpgR1O1pEGnGUv/ppYji8c7kq4h+wcp4C4LL4FZo/Bvq+xaoCPW8wOE3HvCdCOyNKHC9OIMVYRdMax4Bori+WGbgQmYAXEoO3oYVN0ezoqwArLEDJQkEWNQ3op1boyRGov17hkJvmwizl3g9JqLeUVPDqOmcX+4/tR0ZlHqAhGqvjcbJUk0w6BHXgnBRAJgbCaoF47ijF4emd9bZXCylo0NWdZ4vngE2IH1ZqiFAk/G7VDscJNGijWMCWCjvmeEawOM9oCwPkzXo8XAoupMUK4ubDKoZRGfwVqg7mlMYzx/B0fhASN+gzwcVB1YBf1fEVrZUewRc1xG5MvYmOyiPzCgUPuwTwCEw1Nn08J6Fcu56sZQT7MwLBP1/Bxrg3504oq1xqswDDuXMguJdbBcDflZzAJt8rsqQJQv1bSoaajsBwz9XC393CwruWbqa5gaY7TTAhp/7OG0UQ9+BElTAZHZCyeUMKQEos27FDmpikWioAui4SMAhKi9S5FTcJXdY2SzMxqjOhNehDD+MQ5Xh1L2YujhUVHJZc4dK8FCCk/EIvo91YowkpEfID0U28OQBApBp1kKkZzhGmSnhYPre1JFXKfSK4Vzcnx4NKIATPZMsKT43UITIOX54385YMgrPHtLwjsjYXFJPUBCCxz6q3DlNbj/EFYYCq5eIhcRZliLezSgM+i+2EExMOKexQDo/dJRBAYg+ntSH4PIS0dNesGiTuh+EDjvrDqXEqvCug9rA0T0p0oHDqh3BbEUbutnW4rsC8w/QUVulBsU36Xc5D4d2rTPYOF8FZ4zJQOpWC4Awi4Rng5NI2ocbmbCuTEu6hpDqk3h/hVmDRqDDNWeS9fw5JlgPPbM5hyLsMnQ5zOMwQA4WbwYUQEpEts0V4AMLnTm14bPSJpbEOhiT1oQexjS3I7IpjG3+zp52A5y8x2A8FzkWc0o0AMGXm8VQDCWGE0YeK8UIJqMfTUG0ZTlKwaIfiDQ9v5qgHElLGIlEAqA0I6lf3MnDqf08g/TWsq5IZwzp1Sh+bJ3rwWFuM6LScxsUhkyCpYQ8ajvzCpmn0U5qAzBqTHF/ROKnQ14YfVHT+bYDAaG6UBtC6jjAVhEqCey0gMMpBWjXgh4htnFaBmo3gd2b5JLgT3CkY46V9ZL3bPDyT/YILCDCJQ4v2tVAAamNFmfZ23AxzkGvRrVJ9QJlo6pd6mSBFgwVDwOAMbGnbEwyeJ0mjtGR9ygkWuBMRM2YKHE9mCWQyxDUPfY5EW1selgeLUbMVyo5CX4prh3F9VFv+d4Yg50TdygQAaqA1Wedb8Ull1SIpZDPhAsgE6Mi6Q6zo2q44xSeyh1XrkKiY8wyNrmoXMxTlXTYn6j2DDqHSCCLXZadRdUYAejIXkmZo5iMGY6EnIqU/P815Hop/mxjYH5jRwK7CZuGGy1QvNAIiDP3gZnHYNrVuMg8tMv1BurhTT8oZq2gI+aFGJjbBjp+nscMOVLFIDngpVxwZGv+e9iPijvdVSS4vbMgVVFRpoeiXKdIoc/LSjU8ntFANFmR7gSYGjqM149DmUOglVeK9klVqJKrhGgBz3+7PfThvFTzixcg7V+Qq3rqSkg49acyqDPkio8GlWWnF0Ha0CY9EBnVffASUnskuUBYXlGEEFq97zIRsxCgRFQdjy8HySCkWYsio5wq4CCSgDISOkKzNldatpP3GYISlSd1gtayq5ovVv6M0KLCcyusRD8KIKLwS/iMoIHRwyA54bd3sY3MjkjJ8CS5w7ZWpzqaE4kIUFjNuzp3PNwVTeuwbYgBgSIwV7y/VHFKv7GLoGRVNcGQLEIECEK+CA77nNKSTmdh4XPrppjPwamLspWITABDAwg4aFAmFyOL7s27ZYluxQgy7kSjNt3mY16xC8M0PYO4XQsAecjQSoMvAAKdqMkVYg5dYyDBJ18kDUqIuN5Y65gC/wjKGtWWcGypXTqNjAeM0TdpXWB0Aeca8LqCGmNW8DoCh+xbYKw8Bwz4faIAjFtDJTUH2Yj0nGDN70rWEcDAMwoGuqDn3DRQ3zlUIP7yUqPQbGoGj48ZG01m19XCtt/c9Ha1RCm1os4zWqGxH4XbZ5ntcGVa7WxCXs08r9BPfCpZ78tOif9mShEddRaIuSaNaFdbXaz+iBC+aGzNlJiiJPQSMhnhPDYHyhoijDYl83CQgGHQfCDe/YuGpWgbTREyJ2rkAOdUEtM14NyDxECzQPDCyHVxsE2doGG98Cr1iwl2zwMDghuzuVAz7XrNOccQP+tGmCXwIqvczEGPCE2FoQAG+SsK2uH1a5ldy5Mi0xHl3iXTUFFYMCsRRWCsfeEblLo9Qiu8z0iYtQl77CBkJ0JCDieBPYQgGADIOMPzd7ftV2Ecnaqc+nuURRo5c4QJj6HcfA9PEtIggEKwYz5NJXOxlh7/3TPrvWJq1hjnMe2YsDCiKlxoubonMSiuNisXa4RqEZ8x6AaDg9mJodKSpUs5tRh0niXUOmkQi7xrG2HgAIxjrDhwKjc0Ig0e92nXZqwMNRLsaYAaW4JYOe6MvBSNFfHjKgZ0xKb07W3h1Ezb5C1sJffaw9Gj1w03BPlz4KdK8naanLd9t2mmr8iQKwGBP2YQNv32mwYV3Jz/dhLTa/4fe7sW2nwpccpyB7CDW2k3oEW37RKqZFlaNUYr4d7S0ov18OeE310vww8HrZDsBuwa4cguoeCDVZVFp6NdUTSgRpaNFIdvIi185H+jbgQ3+CYAADGQIAagAcB3VeXIlbCdDZcloPovCxydmKfG8YfPvpwl2Y7ABmf7OSuScC5I8TYmx7v6/cF9GxRaxVnNKhYx6f6EmCWPQsO984uSuozOMaA3ZVkJod8oz7h5RDrgHrFBTxvLmM3o2Ny4x7yXajNgCrlsnI6kJyVaHKM6zbUJlN56oIyNtV5cNCY4wyw/NMtjCIxZE1GjYWorkc0J3EQ0YTGERDIMUlZmktUBdsjcTPzDCjiQjl6OqSZ6YUXyyoTagnHZnckDMVeDQfDUcuUUn22RpgxOEoTMAKQvTEGozC7I2PTVgTYDN/DNqN/zAH5LbrXkSm1f9x9AYnD5wAAIABJREFUfVqzK0L52162a3kL6mUOOSQiwiMyy7AFI7ME1L4VXw0wWuXouH5hINXBK6oYVwIQy9SIPiMx0K52U1dwF00WUlgEFHvmRTXYOXdM6yaSmly7QAt/Vt6MQe1kzq0naEX2CizxJHbNiUHMsDuykD3GzJ+zWrFmOGIi/Co2CHZo6Lk9CuRAaD+BkmtxUkQFih47LOXOQoDtyjPgeIVGNylfj7/zAvFuL++BbQjBGJxqjlCycG1xDw9LMBkEGlcpmxNGNIEGcQzo3Bj8ctQghVTc5cnbFF4V1CHqW0DZiR9QQV86WcFWiJ8AtDBiApSAj4UzWAKGSxKWKEQ7KBfwIo2FnZjEnOM1CBcxADGEsDBH/I6LGc1K+v8S8Q9qieg8C5cHZCyaRxlubWQ1a+JgvTdxUWnfquNogDansProOfM4MeZFxCsg7eLC3Cf9T/kp4S32p0iKC7G2N4JIUlhg3lAShk+u6voRRsWCCvn6ektjDeOlAsa9jev+mXdAj2xhezDUxAe2qMI6g9er8hkNhTNE9MqLn0ZtiuioFz0A4aMCKLpCHLDSlyX8XQJEjRxXKvBXIMu9lOpnGHC/a9Qg0QEIJksW49kffcNNdmx11iKjlBkx8QPr6UVATB+l4inrRnShwIOO1uRnmF3iPQgBigAqBDxnW+YHHL73SPt17oEWl+sYIHTapekz6e/hZ89ZlOFuiyAeV5YCjEBrl6qLHZQFgKDavZYDj9D9GbSfiYvBBJ11Upf+2ZhH1BFsyP58CRhRj7r/RXloIvFM7EoqF6oC3aphKjow9H4Wu92EMkBOXIrybMQosIubQcjAx+7Izk/mJK7FAdFnGeIw9C5OZA8C1J17UCUo9/KQujaUg7OwgWDAJZORfhBrZN1fWgO9D/lzKXr9m9N3beDdsdO1KuzwBSjkTh3csScKtCAozLcFmcQw/V65BwlUY6Nw3wsqYMHu1FJwlOpSYjjc3zyVuwEKNXc2EPh5EBEZLk0nyOWycMXVyZVdkSoD+oJAjmdPAyGeHarlggACYFapSgHCljTCHFKo9sDNHgevZvyD7R0VtbCwBxL4eK/zTBXqzTqAMl49G4zntN3u0Mb2a/lqqvEFB5Z19y4XXY09XBFAXOFBbdRmpXH0YxE8gOmjr6eB159KI5QC0yOc1QM0o6D9vG0DYSl39qJ01nktihntnirN6F3aBkl2GHYAjJXOLIT2h3vJD87GrHBzungJDwYPis4rWbAdgdwMB0foPXs1vEhCBSBAypmC6MreHQI43JvBOzeqQy6omysnhXE3R1pazye2QQJAaDgLXn9jQ3H6t90OGOqU10APUMrN2V4TAkSOApmvXJdmQrCFeeUTuEx/Ua3cCYqeI1LDpolHUMWnc+pyhtojPR6WhO2AvyPvQTuy0rIH0MuJAUHgFBOyoHqTa4mH0PwPCxwGNosNqEr29IWT2uSjoQ2eCjfC1bxF1Ct2CJiJJkLnHlGfzwU8LXyGKphVCsdlWGoJJkNzAeB1ixqrVQJAm7vUBjDk7wXoDyhobFFjw1ALSEQdjCxsqDXYKJgvtBwye2F7BMXxYFBJxHSsUpBCD6sDnLkX7DuAKhXIdcKR/dfpfQFiJQcFJAoj6GwAFb3up6J3QKM+X/5eS+BkRpDlToHmeVYyZC5TMdoO/g8JFm0umpVwpR5LbYcogMIDmHlTDWCO/TjsBAgdBkoLDgapTJ8d+6CFpMU5PX5ONWKj6IvPWdx4QEAupRYEO4R00UFV0NpYWPb14+pkQbqgSATgoHYAOqxLLzLOgb2CkmsIhM8BxQ3WYQDA22E1QoejnpQF6GuHpd8Lzq45pAH2gTFNAqrSZgT1hF1DR2nhT19WEtrG7Q6fdgNa9GoF75CWjStvAfUKwxo1FGwHgZbr3Op1IelUDUrZDGiGrK/OCBiGoNLYJRBqF+ahsK50fCpCYWAlLV3fv3T+dNpAmDvCQ0yUbA5rN2sc5Kvo36TyaOxe1lUWiIZE7SOYLNtpHI3J/GBMJpdiA3Op7+7UORDGDCLuYmWLq2IONF0RiCb6r/tyijdFbwVCDlqjrwnMTUyL50DnK9ubAAcnjcEINH8Ogc+Ja6h2nMd2ITaPeD88NthrUPf4vtYFrlrVnxyE4QGI+4me7OrVHjObQX4r1nKtd+vvWGZeV3xuz1fP8VnV8DfzhuUfFQyZaOYvtXgNa4BYCRwsU/0qStUnaaogRRhXEuSf5rM2kOjHKprnLcfVYMFeffGV59RQ5U0vDNKLF0U/h6HqGPyJSiQGABVYD3tWei6t+QbU/cnuMu/URBiiGkTR1WJsdK6AHywLK8AExQWBBcUxTjnyESs7gKHzDQ1pYRB67JUBWuSdTpZ5l8jH8MjmlkOeARyqOWP0swqSX+Hu5FJRzckZkngM5L3B7457dA7qzP1KDUJYZvBYyEhLeTwMkY46JBVb35+l+GxsnRFOzJxQTv68rO/nxryDO/CH6EANkGzYGeVEwM0unD6uyFHdm4rJrNsutcDRjLMCJMWgLOD3WEhrZd9wF3TN/QY1tRmVPYdM1TVKFpvQcXhWZiWQ64lZYfLUJIc+JkS8zsE81K2bkHj3tXD1rHm139N9bqJWJU2EqX+p6aQXh8Y0SKUuRV36uZCzoevaroFaofYFQxsUD6KsV9soAHrlhtDAiDwTG5IzU/CaMqpn9S/bQxyOnrClRDg4yGDPlxk/gWFKElT+xRoZYpcEECNX32KW2f/VdXMWmOgaJHOkZx+AADgsozy+rFrU1/E9NOCn/vxKNn2DBwDRo9+0nPRKhHU1JFoJMH5aFtF2rvoc3mn1UCcPv5zSmdfDEKaFJwYaFN91AbRHIQDSJ6fVPGaO4CUervX0AAjuKaot0fCF3YOvsyDYCcIC7srVWWdEraB0e2QK4nXQzmVdHlsGcRHR2QmBDK8IbkVqNOZCtF6IgI5dH+EixV7AewiDZTnvZuwyJCERiAN9dm3FiBJlrRLzMIvaI2GkoAxqFt4GKDELnHJplJef0+5NePAcRWXVkHdBMR0IzsDlyTSjDNkZgQj9MdQ8L51TSvyCOmrBOtarKfKohGBILIq5cdMgCdiM8jbmBCIYEqd1TljFJrGOUZWZ2yRvBNW95ph73eOkAtowXo5fGhNIKCaFuUQxxL2ru16n3p6b5aZc0meju9Q1i54XqpoNZxrR9Yf0DzfpGkWJUpdUZ4imPQJkqk2hPg4LSOYp2a/nMqJmO7a7SGVybUmjMmpVVi9saGUTiZR9bFgWw+xpcNNnWCf7M0zO3hBUGqJVBdiK2lTXY7nZL1vVG772TjOGsrf32gGK+GabQV7ULKWifjholA0tvxfrr1dl6GyQPYpM3E8/gGiCQz/Z7QJEBQptFL55wqZBYyXhv5LP+hlIruS7zWOK0dI/9eDGf/yIIisvujLThiEerSZYOxSw7/RvCcmsIt5m1EkqaaENoSdbkY3w5zgf0YR4E8z7QlOgZmI2Isb2j3FRgAC9ZGeHHlKvwLw3jJ7BRnA18qQDrNj9nIrkmhMEZ6Fm6B9eDwGRS5IQfmxmw7+Il1iSNcx5E9RAyEVKYBYLei90evEmeXHodgUV9lg1ZmoXuACtxjiuXXxAuStEns6pec2C+nFOnzqj3XvaXbZnBQxDEqqpCdX51PG7t21TOzy11lNU6oj6kQxjmMNQi+eFBandmJoYA4xLYDWvc06prwbTMUNhHjZfdeJaj01GoEZEIjutvbZ6n3wPVJxZGSzH1GV8St+/cOpE2gyb1zXXqY3iyPZtDn4apFnvVu3SMmqOip0A7GtHBGMYJEex7USKf8RlaD5kyyEYGsbgzuIO2ELYInsWRmDVjhe1LMmHB8h8DPaQYAv2gADeen4GELJlYWasKXebJ0FQRkwqnh+6J9TA6hVrC8nvcIYQ+gZA8IydT5KNCwaavBG1bpANgPAx+VqrGShXBYi2C/YbzGoXuxKhbjMylu9ZT2ugZPnsSoCpySSmXn8uXVCB280SHu1fIXDYH5hwLZo56dPzE6LO6NOyDYzs3oN93DYCp+miDtAmnpBkl4sLJuHU3mIgAjyypXoQBuHoO+wRqCihTkTeBYATYMIiAa5GKLjLPZtpEOxDhmnOyyBE2+XruWIGIT7XawF3XjaARcdv8RWpAPO8r910ShGi0tgliFKbJIgL9gyMSOW44OxMCsjOiCVQxGRKbffG3ziajunfZb2/UQ1w9955R1qnRb6ge9lA8plY0DpFi47IG7RGzXGG0PUVZk7IN1msi5jvwa6Lp9P0iR+mkatuUh2c65QDolwI23SkHjgXxujqYlz0vlijHBmXs7ug4DbAE++TYiwWBQizAkaE9tRzz6bJE2+lcxcvmA2ijuzbv03PakvavGd/GlUPz2F10dqwRYxGqsgQqgwuR4LWNDfzhGljrtT8DMlICkipgIjAVWCCxwmh9lZNsFMIv43EQLHdW9g4Irze6xMgAXQQSmxIOX5iEfYACyIYTMxl+MBtfi7NV1EPischGAbHFZUDGMrv5jVWZCa8Hl1uUDazVtAo3zVp7dokfIYKbPqxEpPdtnTvNnBoAkMt0OWCtQD3O74fgNRqzErqSvMaTUBpXnfi9Ftp+uQraVTh19LCo7y8jWF6vC5oe8n67rR2y0nputsOXi8yLSu9H1iEOQ+4PyQLiPgErx7v+DbqwTQkIIOufK0FSW4FfvnsrnSkpBYddgo6O3kRci5UkAJAZicACcZJXIoY7Qio0vdQI6xykEMhocSViUGSXhr2WmSDmipZY0dA6CYEdiMwF41pCPdu3okorzcrij+tn5dOnU/HX/iJjhWbuDiuWhpr085rr1UDsnXKsZIeL9VkSPr7uk2i5fp9RIKJgAMYo1IVsJusE/XHxgNTGpJA4y4lmpF4DNiPyRYJVept4XtjvPYSaTemjgWxD5oHwGqQ78keNKwEr5kx2VHAULEoEu4W5HGYvDAmu8Vkmpbd4/RrL4mZqL/JhNjS0ELaf+v1ad9Nh9L6XTtkBlAOBEyG+wdUTdOlqLmehIKm1CEcsDTL0bOlBSBp8C4yo7gOd9+CtPFswDyeU3ZxwjxYFhH5qQ2EtH1AGLCHkSpJkHsckKqxoCzidVdf32+5x97SUR26At+VvWy0doDc8ldRWzqfOESEE1ZAUH5vRY/uGdq0hvKVvoFSK6kV/WwSK16oQsJ+iNV3NqsPOjoXlLaBgsbhDnWL3yfHzqej3/5iuma72rCxA5CRhxAKKACGOaUCz8xrAe2/Me1994OuczBzTH1Ag0M6NmGQ0F9yM7w6YAdgQBSYdQs4dhdazWNT4H3Xn5SQY0OwVwKzggSednPZPhIgwSKT0EO5sZxj/HJBmihyA0CER4IwYGohoEIocEhJRsQFYJ13jD+7KnqwFufk2FnVqRi2EPucAJToN0bERakX42fOp7eOnEqnjh9Lo8qT2LBtaxoVM1qnbtkONxe4QL9HJSgL0xIo1AgDn4a/mQrNFLuZTOt27Vbpv7NWQYZpdad7wIIAiA6zi9Lbgp0UdoFKhXoDQMCbxKb8O4ZhzSo0Hi/RGo0ZsFjSDr+oWIlFGTuJhcAmMf322xbceTEy+pPMSjW4LOPj/PlL6ejLz6Rtm9amWx58IG3etV0sR6qH64tGcV3v1ACW55aYEYWDYUiUAXSEYsf2DMEeUJnCs+LdsxMUFdGgzDE9WqMChJ6Lcy8iW9WKn2I+COyaFnhvUP2HYfXB6L6Wi3l/2x6CHh4PqxrVWYqq0bZRev1nuXdQYAaIWt78e7abenPlOw35quXwigGiKXwWkhadqKk+XInQ18f8LN8vE9AEHm7+knajoYtnVIHqR2kUQ6QmzYVR1AxmTjUtJ+Xuu+rTv5GGN22zAQrD2vgrT8jjEclQXuyawSGH3GL9K8jOYg+GYa+CbQTSgb37iOIajGQ04wEbJKLKkEMUeIrs/NgxiN8H1EhscgUrHiCZgd5C82fQXS1I1Yfke4RAswW5izdSQz4JS1zuxfFzJx3UgypgAeR8EhYqRl8+eza99viT8hZsECBsSJt2yvug+ViX3btLYiG4LKnetE6eD+pdYD8ZktdDJMpjwHw4SGasDJqMYUi9HiJ2Q6IisKDn5uAUIKlMUh3jqEi7U0mQUms8RbUuCogWsVXQGNieG2plRC7JgtQ9C4Xcou60pamgMA/A4zL9sqnQ/Ah7B2X08TjP67gTb7ya1s+cSQfvvSOt3b5HMRECPKI3FTFrL4bG6oY2xDVwftQNjW0Ew6ILzcgLQqVtAIIK19iHYAWwOMAXAy9gYLcms01SFxs2cTCEWeusOte8ArPOygu0Vf1aNu/YuyJA9JUNu67LqxdY+slHvF+pHlld6WyYZith4CzA0HaFJgO/YhWjc7Jqh/67BoiVGMhKQNOLkIauzuEvPvdcuvvuO6Uan0hTr78q+5GavFI5WTvb0aeeTns++pl04M57vfi5NVx5l46+ktaMHbfwOZLScqKJxZCITSKf3eN1SDaogN7o+MvIqSJWAECwsTN8/BGpGQlOpq3QWNQPXyMs587sxG7hk0SYtW0mAA72CNhFYU8sJLIa0YfZkCU4l8+rTicNbqHGLltHl7GhNHHhXDr+0gu+px033WU25IKxds8qmMwMBlAU7UYgGAN+fXk0RonHYDcm+CfokL0FpFsP0HNT6gaBSI7CFANzABmeEHYoG2glTPJAeKdVh26kmvt29SVC1Yn4FLtxhiY1FmRDYB6pGrVIeb5M6w2GZh+UglOUrOMuIhZhRl6TE8/9QOe5lA7d+560fu9eeS2UVen4EzFEcjYI7pLbdoidX3O1TnEZ/O6KYTA5t09kEchGYSHleYQxO0LVw5ZiUTSzgw9Rt0K/SDWbl5t59vJ42nDgUBpXqf+tO3SvfnWFvE3Al6nUJTq0D0i0y0KldHTsFN0jy6fmJJk59I6sl3135L22QdQ7cT+B7E+LehnFT2uDsFj3sdJe6bmaE43++Oj3Hk3vf997TLN5suweIP/Z4yfS9//qc+mT/+U/9s5gQyKCp0U0ffF8uvzqj8QGItgJWjoo/7nrHtpzgX6dH3ruV4Fe6lZ8GNYAFtcogNbm5r4sU7wNLuWOGxT7QRjJXF7OAAVVIUErB9PY/hHBWK67SOVklhs6r92oqEqkcbOrDaXp8yfTlGwpw7L2O8NRRkVcjnNqdHz6yDHtlqNp3Z497pQ9jPvWlZ+QBYBQOzIRkmzZVpk0IipNS/BIbnO5eUsEIoFxVSxGMQdOondSqQCA9Gb0e5gRXiGpHoDqojwOLq/HObWjE5oeuRbYWXROhUUvLgggDIy6hAyi7oWqmA7ngNizE8ZhuorH1JN9GvYa3LcI6eUzR9L5wy+lNQKWa+55rzyOyomQ8ZKnju2EjmvO0dG5R/S9tVt3mcpbjYLR2PCqt+ingmriYruUpbNiFG5kVFQu72rd+oyIXPiHGMuC5nWdjNzYNE6cOJl2yePjNgDVq16jtSx113jX7dmPRfQDiB5VpFIfKugIpaVFtTBYVJt/K0C03chKu3r5rJ+9oh/I9Fynux/7Ya3mqVjJWFp/5knQv1NHjkiHHUhXHTwYO3e++DPf+1664W5Z6mVlL9+LQCbFBMjqfen159OaS6cMHATuACxetA6H9lDtU4dhsDjDiwFjUEEUhFmLEdbhWBsBEC366A9qmwQL0XSPb6CTk4ZNajVEJL/vpCetVtgDqo126XCBBpBYF+V4ArfIxFTI9OSZtyLXgV3PZdkUBDZ2We5C1agQ3SZDcv3eA/pdhroJRTJyu9SFzFGZZFIir44UtX4NTkQo9zyBW1QKdx1JqRGkTWPnIDoR1kM6NBGK7MZuRCM2IoMowrmIIZBrsdNKDSEk2WyCACVYAfVB+bkeuwk7ergXYSOONEX3x6sAjacfKM/Q9hs/Ff2ad3jt/OeOvybvzDnFXG1M65XBu27XfseaIPALAlHsSRSUWat4CgrRjAIgPCcC4/KD7dBw1ArUGuYksDHYBGwEQGS1YLCmnuYm2T7U+yKydQfTKy+9mg5df8A2rI6wZUnt2BEzE1y+6XbtDs01DbeqFZA4d6+dwu8EqY0NgDXWIvxXIp+tuRidG6oMi80L1ODQuUEfHzHsETrc33fbvKUuyNR4V24/SFqH2ucB1gJfxtw5j2aHiTx35mx68YXn0/s/+IEYm/7/1PG30rgqSd14xx0xvZm5RL0I8jAW0sSZ42nm8DNIoHMpCIEYoOuTrOOkalu0yWjU72HpjnoTLrZCKrJ0bhYjBkjTfdiLgYTCLtSAZOGQWESkoei6EnziHk1zwqbB7oNQAgwMlPGxSh2JiW0kVi27HHUOps6d8Q5LPYdZ7W4LlNaXq3JOasPM6WNqMahoRnIhmAeBAV22DQaoQbAS51dDt6viJnY6SNdXsNHAOnWJKkIEGGIoJYTbNS/EjpxNmiMVMeZORbFXp7YD/g5n1gkRLseLYDDW+Qmz5qZld3Ffy9Kc1xmrjE8wUJrosMb4kqm+fjqjlngHxpn0XM+m6UtnxJBI/5YtRm5U50ZgJHYciY7TfI2KPQxpzofUR8Ul/ZEoe4vifvln96VVuwiIMlPAiMq4uRdcsmKIvidVUx/cts+Mj3X5ykuvpetvOBDXrV8gTU7AWklAl0VHZtnqx7Lrc/Vs6gWUuIGOAFXcpGEyWNEGcSU2gFro6+Pj99DDeRVL6TLBre7ECMy4C5KCdp2sk9jNO9/nL73lZCgMjYJ1VwHMwt0PwKj38L1vfy996KMfCsTX8S/95Hn/fpt8/eVl4fTOHEKKG+0CHbzUgXvYgUgSKBd8wWaQaSPhvPqOMxLNLHBTRrk0z4FOhiFsQIue1xotJtEL3QPJCdgXwtMQ4cFQDXZiKAsBR0R7AiCoHBFZFbkaeEaypd2FTXSMdtjZqQvyUiigiVwMVAMAgkUvtjCpYKP1xEPIU4FAu5w9Aqv/5gjmAiDw/8NGMLrBAGR8xG1L45s5Gd7ITF1UduKgx9PNEXE3KWwoqEP8R+NgvD6wgmzxpy8oc2rmpPma55nJYBlegygAS9IbEZouWItA2jMAu6AcXtgZ6tcQiVE04nGsCC5KtgN6VMymC8dfUd4HYBb9TPHOLFG8GIOrzklW6TBRsxR2YQ4JbCKzM3dkh1HRwMcAgXEZO47VuGClhaLzOL1aCBS76oY0vFmh3M6jWUrfe+yJ9N777s4ZurGOHRnJGqt1geqmuh6IetV7YRap6quGL5ez8GJYpclei/qYFRlF5Spd0YtRn6RJdZoD6tGtuJ3GJPSACV829YlXnJs3egGhFt7O7xWrqRfMMtWkuHh03q8//I3087/4Qe/2XOLpp56yG++OuwQQ5ZoVklpwMPidPpIWTyrxyw+XIjDoyMREFBAkOxKfuJ+hfmdnjwY8/DOAod+TOWi1AsOhYiaMHDqAjlqc2wZMfmIARA+OUF4bRO320EEIIYACGLkqlf5zYwpsBlrMFMfRPxY3I3A3bXo3CCimZaDcuOOauDZ5DWSZIoP63Ea8Ur3Zzy3AZVAuOj8NgcKSalmarVE2n6rY3Am0nMxFxmwgANs4L5WodH2Mjahg3I+BjAWLWgGrsUPUL4yVZiy+NnUkzONjx0bw6bEJICPkrn+p4zGqcl52d+bf6fGxhqgPOieGsKCUcLMafT7ssROxSYK2bDMylBIxy0MgshLwN1zCJGAkqBCypziDk2pbzssJF7lZEqX4bOiOcRNsNnjgdgGP2gkwLr37ox89nd7xDnphZNtJWeux4Oulu+z3rizFdtV8lSCq8n4ET/Hqyk/ne3yY2fyKF+3z4d8ZQNTnX7abs5gzXSi7dIUFWRfvUv36Vj1ZntMslCuoPf5eZjJBBcLP+9orr6Zde3anLTJa8fnTTz4h+ndD2rpNRUtbAMKLUwt8YnwsTb/+tHZ+eSRYzLABgqAc7BN1JF36jWVi70akb6MlBkDoxW5E5SiSnmgDzvgp0uIS8WFXwDXoRjjenYmLAAysZwSo2Ecf0X4GB545uzQECoxwxSjiIDCoyYZCSXot5mkZCuekSo1s2+mdkutYJ2as3qEh9mFX8UJ2CneksVtVQbC5GzwyhBJjKxHFNmuCSmcAdO8Nl51HoMic1bxgh8k9Pu0i5b5sV2HDZ6wwnXD9uiuXHRr6P7MYP8hoCmx2ErkxZj157N4UxQ7tf2X8xK8DQHhF9G964pyMtcqHkPEwHnG4qenAtVbBUoRCA0wu9KOkOas8nnNsHtg0BIQOSBMoEkMCMzOLEFgAovxHwB3BXlK9hg/e7IzhAISl9K1vfjd98IPv8zPrfRU7W97dW8CiBojCsMvaDrW6wayvACA8A6sAU5tJYFU3Zz8W0RXGjF3LqH5XRWizmpZ74rOyIzfPWf+9TDfqc7NNHY3rQLsvKn15h/z+vL7yla+kj/zCh9y0t3516j3wCDSuebGI8bdeTwtiEgPK47BrUM972PUC+KYjgLxbE0kZoS38RyQl6d/smqxfHaf8hkF2QXZxdGLcnaQqI+yy8vvlXZEeDIQya+HSGUoLl0Qo1zaAPVBLguvY/YngRF0GBxxBw3W++fHzZgHzszQnVmyDDGgEYVGol/U6KCaA3cAGV6zysCK5BGFNdLmO0vHYJ+gXGlGC0QkbwIj6DZSus+ASPQmAUJQWG4vuhZoNHBdBH9hgcgczKDz2h1zeThZC21ncwIjvuziPGBCqFAZMkMJdyFTBCg+LfnfdT6prSwUKAyfBTxHCbTYBrUZE9dW5y2+ndVtpYMR8AVzUrrDV2M8+OrDzCKlNCUCHymbjKezLndk197InuYYldSZs/NM1NP8L2H7E4Oa3X5NG98kGQSNljR2V89vfeSR96APLAcKerUpYe/hBIdGVjaJm5kUebAbKC7ezIea/i1iEKhRvhmrDLz3L/Yr+WJbN6RMWm0CLEK5keGy7YnbpxijrVx0rcXdyAAAgAElEQVQSWr1fBJxNJzaS+F7TINmKhpVy5901f5fy5C+/8HK6/e67fK4nHnssvefn3hu0tpro8ERUtE6Dn1L8/+VXn5ZRj/4Z0b3blZrQ220biHGWYi4Y3hz/gGzkvAyXQ4sWUjZc8tMl5IggxKWZ60pyIpemw87hgjHQeL6n99DjvdHnuAkXa+EmJbC4+tiVEQ4J7OzY2zpVBPXMUggGYXIeSOzQrlzFeazX6EgClcxKKIZCaDeeBNQlfU75OtkVHJXIWR25KYOlvBYWRKfEij0UO4s8GwtiClZdYlMPm4bdOdByQq4lyAIlV+7ipmACns/wzpjaoz4YXwRUuBMZX1ZdzM5cyVvvOTozGu7aM4KQ8YHuYZ6KW1IFRlQGcJAWA5TA5wrO8cD+k8vrOUUfwOTaeIB0Pup6ck4EnvB8B0hFqUG2inmNxaBB6YC9NzilHpWGNTcrsHv0b7+XHvzwB3t27a44dY33bbazfup8V0wKC1kucWVFGyA0911ZbgGIPjLYIxNUta4vU+vynYGy8PKVl1lXV8Ghlayu5cKdm6qENX7tspDyV9vl6nF2bq4DEFEU5rHvP57e/8DPWSC+951H0wMP/pwXU+8rxyKw8Au4aKFMnjmRZo7Lv04BWwtULOwC9GZBWUjNHtjPEXYKt3Ic/0ENnf3HNcQiqM8AYIiyr5HrD3ofen50AvOcOMUccNBfFjo8G+FG41wYA707QotZ+hJk8i3CVy+hd/2HqDwVTYk1Okr+4zJ1Vyx9PReptY1Ewu/vcAdcm4Y/0Ho1sEHabRDFEMt3+Mm5UQUMALa42DsTrlqku1SPxkBJunoOMnMCGt4ivAS+g3ja/goPLu4rawYBKPlBGYCx7hg3Q6FzzcwMKDZ0crBsG4RkD9NAV1GdREnaoMkY7H7OgWicw/EgsA+ESnMH4KG2EQNBjo1sSGZNgC6MSqen4C2RpvNiW8MKqx4kC9il61IaG7uUnpGd64EH3x8AWO6trO9sgKndnXzU5iRoyk8IfLvbsgaH5kZeb7RtMlS/17MpNwEibqa/frTaycuN9mMaTcrE8Qq5j/JiZRFUk1XLcHe/jwOX2zqyi9UfRjFZg4x+fvHPP5c++kufkG98fXr4y19Nn/jUR42w9TXLk6ztIyyYWQXsnH1ZzYLnopsUD2gIb4AXOSpAWPDdLYvCIwCAd2NqOFIkJQTDtgg2Z+2uuC7R4wdZjFZ1GEyUozMI2EVJMhQVpxAwApfyrucK0drJdI9RUIbwce3Cil70bqtFO6/f8QCUMGByBNZsVN0EgMMeGc2NVSUa8WZhRK9GF6ccHaDne8STIjBDQGwH4G9Yjo5BV2f3NeXGPhNzzbg6z1m7tfwIwXKc5BTSQmIUOz+eAVP7nCXrGhgGM40T6Mg2FoMLxwJYsCqrplAq1AxsD6gJOqVjr6UekCWL3YUYDMvoopkErAbhHqYVH0DMPWEUdZ/WLKSOIUHVYIx6YNhFtEjn8GrwlGAPAIQ+m1NG7fD+GxS1qdB2G2MX05m3x9Ibr7wklvqeWH/8P0OOYbR6MXrlxbGo4dFrPb7LqrsrOG+nFeNeaXOuv1d+L8+sB6j6AUTbCfq9txIYtA6kM23LPy3CWZZsDQr1dRww1PP1ChwsauUMfqTpsUceTXuv2peuve5Q+sqXv5I+/qmPdRS5JvDU+h3jYaFcfvtImj32stOerULYK+FHn5m6HijChQCZ+gaTsB3CCz2XpONvYhsy1ba6wW4G7XUZM7ZGFlQkarkMOwAKZccOQA0FG0l5mwuF3YHUdbpPuQgthjP+llpDXkVs7YIG95cMQWfH9BlyjQOu6x3NBj9qHoBTCC6zAVfF4h/h0v4+QsJ1pdoQLObkZ4SW91B7+BCPANdA1XJim1Kv/TunjMQtB0Ll8Tgdzp4bT4DH7YY1WF18eCA6yVWOH8m7PfdWt05ccMVqStQpoIsoSTwVsBONj+m0amHvTZybZ+WCv07hZwOIYkIEu3lyaTqka1MNwv05+RYRlLqfWXlE1u++WvEUVE3nu0vpjTePpvNnTqd3vuud3jhiBZZX3rQaSz82u2I3iDXG2ltGcquzdRgDQMeBPQe3fbP92o2hxBUK0LQBhBdfi/2h7UTl2GXGwXobbnwxNpGugNff9deYmGyzaApv51R5Ak1QswWma+aIie6aJJbSm28cTq+9djj9wkc+lL70l3+Z/t5DD/lU9fk7CJov0jH06GTTqrMw/sazSjA6a3YQVarDZsHCo6uXE3mgf7S6145uFiEajUsO9oDh0YCCa0/jI03a9gxIs0v163f9hBUsQnsd4pzBwG5OqDGBWoUqI9QRyOMAJSv9TGAYyhakCxMqHbEEkZUZDWUIEcYbEi45N/1V9ijXjP6XJB+hhjBehAT1QyqJ7SZcL0cYahd2d6kOFSPmGlDRji4DqQWzeDcAIrwbzmkAYDg0jIuOYsRom7kMNpJQxeLeHRCGF6jQa7uCNT7Ugmzc9LPjynZ9ApiqRUmRXlogUsMCkLG6pH2fmAuNzS0JYHKoeagXzkUJQyR2lXnVzfCagpGQ6AUwExjFx7QK0Hln1u9MW6h2hbfEAAJAHFPC2ng6cMstLSKzXEhrtb5IeVRPj2C/5a/aemZhygLNd/Kabrg229hEG5sv1+oBiDb9pN6tfxqwWInWrHQeC2OFXGXwywAiT1rvuXo9ITUClhueUJYgtoePffIj6XNf/FJ66DOfNiXufThxdO8jCZ2PnXP89NE0dfRFiGX44dl1odu5cY53RWwO3mXDQ7EGiq73hzNaWVe3Lh4Mg+tD950DwMVxLwIG5Hhw8652FBmfBgt5BCg4u0igFdGFuOOUru7MwqIyscLx1RMXgXsOzwC1HQn44nwCCKss8jDYIAid5lrYNPD1ZyOl8YZGRHRMtxrEDYXtxXUcrbOzIpkjgRTvEfhEtehZjK/sqNEIp7Qb9F3nzFdHkiLUEvYhitOSA4HeLwAcssEv2zw6LAbDK3OMXQaQLdeNSFWXZuCMXjSAB+UFw5XskoH5+bhvCMyBQrOu8RC+JyfDuU+HDiW7FKCBpfCewMbl6nJ6Nx3b0u6DaWxalbbETB1nkQHimedfTtfs2ZG2d5K1ahEH6IJp1K96P+YjK6VZVevCQQMYqhO4U731GH4u3+BXVTdsEa54zmoMInCo+4VeQcrkuiG9ZRArEZl+IFG+uzzooy+H6EyPKXyD8fh8lXGVe/nyX/9V+tSnfin9zZf/Jn3sE5/oft9oHfdaGy7rcwISs4qLGHvjObksiSxEnsLSX9yjrj7FMukARPZoIFSBWi5qi86LN8DJQXyfXZRFivdCbrig4xjRUEe4RoCE6TDxE64hQScwrP8Aa1SUMsDm5wzNpkmtUjK94/vDLPg2trLAAZLMGBB89nC74WA1Odch1gH7GKoPtJ8LhHvCadEAlsOJQ1l2XAj1J2R/iUgQ2Bz3i1swKkbbUMgzK6nuHFM9A99Erhpt96ynjuepf2YozDmsAr0jhMFuW7AKT0jOIDWj0j060AqWhHjDTHBH5nwYu3Dtu9T9yFPle8AoluMpsDW4lqcvT5yHgEJscME1J29Nx06dTdccPGBAi3tdSocPH5FNYiRdtXdfWVaVLIVK6nHnd2MzbAONonaERMUTXv4q8paxOp83qx2ZSawGEIUQ9LJ5jQsVo41q9KMfqwm4h59Xaai5vcK74vcrStV7QzExMYmxTdYqSts5CyPpTKcewqNK0Lrx0IH01HOvpI/+4oe90LrnCrdQ5SnNn8WjtL1IFPTMaz9RSXi5EfHte/OkrBl0HTcdjJZYBs4VRVHtXtTvg9rRCWC06zN7NWxgLElRCJarQ8G9w4tgms3ODYiw8L1jypZBkpR3K6g6tQwKOOA1IBdEUZTyVgxJbZh3/IVqPDA+zYEZDLEAroytGZBwU/LNQosU4F3J7leCgUI4sUlk2wjPwO+hWnEOyk4oREyghgOB95hIVCGCkTglIOIIULwoumeK9wIWQ9hTcH16plFLKFGvHZuxEMjEtezB8Fbuu4xYhQwWqC2wOJeFC5DvAA34CjAQjOaQadyrES6/RLUu52bAmKIBL+yCmJKoUo3bFpep1AqAyikhuGYjbI0Iynl1D1+v8OoXX3093XrrLcGK8uvZ51WbYuNwuuHAwUqauxtd2aitoeZXr0etKzNtgt22ZZpBNLyNlouG/Pm4Bsb02PbyRtlVMY6c4MzLYWmVd3p318b3vZCRnuU7exHI5umt+60wjHqi2hhDZzxcO5YUyziEPC9o7BA/eOzRdPDQ9em97+3GQXjX96YRtov63jq/s6No8V86cSTNnDmm8GN2Gwc1h9U9C7FzMrxzRRFa3IIsei9uBEcXcG9QBDkb5CJEmYXKopbV3cFUuAVDoE3FiRS0ugG9hmUgAVjYo8muvwwFZndTZ+01Co5yfILUDHIObBeQ/ux0db7rknn6Gq45rPVOKw9jKUAZKQXkeZDliE2C4C5v0UHzATfHdERbABiGWYatiQAqQksiFWnwGCujkpdPDIsAFqwu5ByQDCxeB3h/sE+gApGzYWOnviZXZQh1NN5FbVnEToDYanxmOgg68wzYYnkw6rMU8coobFr9WIPm6YlwD8y7vSksklzoVsfOKzjKbl/bNLKamb0X81Lxhq46pF45W9OPn38h3X7HrfmeGIIidZ96VurFlnTw4LUxF7EAOxtSWZMMzHYXY1t38ReGEe8VntH9VpGdsm5DdnpZRpw5b4ANICpMpCnDTTDyJvBGByDqgfSKbwdNGjQ+dLdMvXgI+R4sZMvvp3PSvjs+G0MTOfLfqwGEL5fH5w2meSa9efLkqfT41x5OV99+e3rHvff1AkH+Rj+ACEY775Tqqbde9kJ0PQDccvar47HAeCmnXqbQVj3YOaHrjm3QfxLiiLKM8Vq14PtlO8FYZwMhPTryQrauzg5OgBO7KzIODIVB0LSbnY+d0qnROobiLdgfAGkEDCs98Q/2kkTRXoMELr5BQoRDCPwyAOiGSTU3h8grTJ/j/jM4EXRkdYHVnbMyHQthw4UXvCuBm/VRvDezLDOfML1ZQP2woPnRb8T/kXNhRqZj/TtqD4CE0IMUOq+ZmD7ClYsNRVJmr0tWGdzvk/EBStia+M/PANBgzABkri0KE0JQuY5tDipGQ15NYSuoGRkk5mldoNDq0f2HzIAee/QH6b33v8vgWmTh29/5frr7jpvSNlXcNkB0tqt6746dfCWA6IiC56UdIPJFWzfXAhAc0wUdzlNJWfVBD0DkQwIgGGhZAxWS+YPu/3lB16pHGXQhIMbIJn9pE/jGQWVibTNYLtrVPHlZZVzsPXEHHFqu5zHr/UkFEf3bP/zDdP8vfDjdcOvtHYCI73pV+3bj74y+1T3PS/ioSHXhJ4+4nBmdwxdpJGOLOxtqeDcIpBoCGNj8oe+04oNZsLAdDi0W4YSscHE6stGVl7VcsmuR90rjYC+xzKLTKFGWEQFIB/EI24l8CYRsjRroQKX5AsZCqLoXiAOQkImor+BIQkKJKULjTmGRw+CdGoMeHhh2Ynetsox5Tkrnb9dY8PPi3oPVUOuCfhwEUYUHImhvrK+o8RAFd6AoqB8ZHAww4Sa1LcCZbERBYGDVwiTxK7vy8A5RrMVnBUAAaYMiYBmrw5jlGAauS4an1Cy3ySO3Qx3WdACVsiK6U+X6yGsREPlxSRAw6LreAzszc1IYEi0KcTXvvFrFZnYbIL8t9/mD739Pvt9YfN/67qPp3ttvSZu3U1Gq35YXx5ZAqpCr3sUbINt9MwC0uy7Luf1+y2VCBebhZ0ktG2h1mQ4olBNUOrbH1LeqdWUP8PkrNaTDAPwk4uI1cJTrt6khBpkeEQ9qVM5Rs5U2ytN7rS6utgNECH5MYPz7d3/8x+kdCmC5/uZegOheqzvTXaCIEUM3Jwm9fv6RNKIkIVrCzaKrklSkhQ2Vdnqxm+/wcLULEpTkHQumgZ4PewgDJPUufTUWPy5PFrczEGOXXkM1bR1PbsIgOrnVAx0ly7yftW08yBQGw+g27jFn1yjPBqGN0TuDw2uqdOtyPAU0xQa82F0dDMXhFmSMJkTtRc3FSJTSPELLySLFPmKPRKhS5gV2a+bvmokAelSKRuDZoal0JRchBWfcRdszG+oHAMRzIoNTb2OvcISq1RGANhiR40Gwb5CFWVgT10YtKSBjA2bebmyI5T71nAyMGBUwysJawmjsehMAAmMgDwNGQDKeXbKy0+g+5lE5VHdyowocu0KZ5udbKiXw4Q8pKrezwy6mb37zb9P7779PtXSUa7LiK4yTIegNdMjrdlmeEmvJz6YrdyF7y42cXDpsdb3osUxWuG/AxJtkBUjMxkoA0bm3DA5NEKiNG815WMY2KoSqUc2o7xvMdot8ojZELELcw2Lyd4tdogs+MemFNsfutJT++F9+Nt0ldH/n/UqkaTyU7ji6oawF4QvQzKoZzfnnHlU5OnVrYv9WOvSMqmND4aPjNC47NZxVQFXY28PibtUCtQDq6v/iGmYf9mKAC9BqFma4UJ3Q5TqY+pvS7Ozm5GnTZ9SGUC1eMiwlUIgCthBHIjqgCWHCkAB9NyrEPJOiPRDVsE0bvWMDUMFEjAns5lkATPPdE8T6TpSUY7CqoaDONQIYQqsBiCzIvj/A2KbYYDuEX9NNHCDSNb1x59wU2I5jXrzbeUVHHQZUDMdJKDELjwvgRZwC98dzgxkxdupHcv8ACycAdDkH8RkAp+03Opfb6+XiLZ47Pz27LnlZhGAPACTM0Cnoef/LQVHzMvYO7z2gauA7/ExQt76qrM2Pf+QBHRth2Azha1//dvp5ZXI2kwHbsCKbdYI9LacQHZabBxgw3xD6wiyaG2q5ngU/n7uGoa5KHptn/SqyMPDm8ZP6ffmHHX9Z9a0izDWqeXKr77fZFzqn6NDN7kkLdnYeRoV2TZBoAkR9XdZssJOWV2EQ+vQv/vWfpO0q9f4Ln/p0Hncvhau/bXbWeWhRtp1O4BdfeyaNTKkMOzuSir2o0LvWqHpkOjZAf+k9ZHktRnSEj+fjbMFMx9HN7TjgpzwcFr1gY9E3MuvTeWgRmEWr+jweFjiBUdrNuJ7v2WXfYBphuQ9/fqlcFd/DA+DuUFD0HNJsYx/CQHixhM1GUT5TdqfDn9HVOT2xGfyCXcMVnPSd7BqFpfBix7exU+4M8MQWc7cVlMBiUKSqOLUsmSfrXxJ6cAf7CbsY4GGhR+ABiAgOo2IUbuHw9aMOaEwAK0QAI61qVAT4CVCIvSAMkhRtPZkoRK5gNQABlkWFbwFAQC0zFwFl1gcBiFwxCoNwpHXrbTw73O/GnWntvmujUzjfl2r26Pd/mB54QCHV2YOAIfsJ5f28WyzVAJ1ZUSs4sL78vS4b4LjYLLvf6KjwZY3nefCxmWmUw+vvFcAqZwpgqc5bbcq1LPXIc1+AaJOzvCPHhYKuevFkR1U9kLYJifdCR6xfJcijd5DZYFbdUseI1vNeA1GbJ2d8BogI7vmLz30hrVOtw8/8xm9456ymaxmK1mAXD02xELKwn/rx99PGRVVOUn8I1Io5LZ6ZJYURS691nQNyKGRLWK/1MUoNCK5EBJ/dhgEHti266nSAO0JmeMNvb6DTInbGZZ4z5zoEE3G7PZgJu3umm8FJsHuExd/nzbTe4EBwECwBFuPdMY617s55uRB9PQFxVAPlGMS4sRcwiFA1/KyyrQKBcso0iU2MG7ZA6XiDCG5BGAn/EBTt5So8Q4p32NdNVUIlwJXJ4nesh/4mTNxFfzUn1MqwphOAsYj6YRALNYEaGLwX91BYDAxBgp8B22EVhHST2UpjHB3rOpPcqq5F71EzD7dW5PaZG53Lc0nOjNyyMvqO7L8+17AMg92sPCgPS534pY99uAhCmtU1v/Xdx9LHPvz+vL7yGjNlMSL0rLtYY8u3tTYG3ZSpzuqFgPmPXltEkaeyjjs/27fRZevfK281gKiZT+iwYS0rO15gWBHmDAENIa3VjbjxEOryiumpVYya8jR3eFZ+tn7X4u0NuHvecp2QsC5AfOXr30jzKmr60D/4j5TXU4+je/02Vcqj1kkJLT729HfThqVJRUdGXgE7xZyMbtPUX2A3yrvJqMKm142QGETdBS1oBS4Nkl3IuaDtnkeAASNmibDM82NbAIZMdlWNjTBrry8YgNx1AAgJRwhIWU0wDYyb7OxQb77vaMQcfOWnRji0/sbIyOfuCZFBAcHDQMd1pNJgwDMHMj5QDo64hUipDpUugwug5SAqsjw5PidAlWAsF40lvkHf0TwVV6j7iRTxcCwDlwsviFUP7suJYRSUQXWSwGLMJZuUaE2AilL52cPA97iG81DyBuZ6mYAhIeqAHfMKkNnzQb9N2RvUXcxrlAa8oBHH2t4T97OAWraNFn9Xhas1vy6rd+iTTzydPvjBn+uI3DkVCX791ZfSu+97l9d0RvjQVTJy1xtTl+Z31dqOXLTS4V6YyLjQAQh/mi8VoMkQ6o2w+2fvu7G+m69VC8bEnQfyNV9dnb33s6aa0QSD5sDq84Y+VcS6DDqEt3ueuPEaIbsjaAJKnJ1j6S71L//VZ9PerZvSQ7/ya1EDoYpW6avDZSoGPUePPvbU3yZ1QEgji1MOjKKrFIO+jOqMVw5Le7a6b6Az9Vq0cfRgvAokamUhCAVEQhPORN93KSLrRRyZorZLIX9kV8bNuEUc8+HqTOzHDl7gXCxwCZQBAtrNrs9HHJOF3V27dB5YDWCja3F9DHRhCNRPQp+l8zvGAUaR08zLkyGtOrqVc15dB9WAoC9XhNI4JEi+J53KgVcYFTVnLpLLviygoOCKFzP3Y0AIxmHabKABIEIZMGt13QzrCpEfAZvgU27QHhUCnTBmkmuiOhIc6iLCin3AdQzDwL7CPVHjAfelVIpFni+/e8NA7QEgeEYCDFr/CRjXX3OrKgSqs1g8AY/5smxPX/vqN9KvPPSpzvtnzl1MR998Nb3zne/MqzhvXLWImJF112X5vSk3/dbjMkGs3ihKdrBmr4yswiyXuiajqFX4zpjajJRlAmojRvO98nfrYE2RrTL3MIWVbqyeML5bg0+4yrxt+aEFgVgOWEVH7R1b94HOa1F/4xtfS2+fOJz+0X/2X8XCankFycm8hoWZ2QnlxeaU/HTq2UfMHoZVZ0CNpKNCtei3YgMTfWEJc6ZHxdotO53lNyoFeD05Fgh6uIQiqs9VlvUARadd39E9NVisEQrtXZrPXCMCoPAJLJBOO2c3dAVonbLUk2BBePZjcXi31tdw85lReKOHOocLxIFceD9c5zIzQb4Os0BICCwyRyfWgg+g+mISMCV0eheGCcBz7EH2tITqg8CjJmFHQI3AABjeiqLzm4XYxavvYzhlLnFRim2tkVHQNgrmgPFxr4ACXhQ9uwVsGgi9jY5ROCeuBShRBQrVgSkgmEq/2vWLCpjrOuS8DgdDOSOUjZCHr98BEapm6TkM7rlBHcR32ptRjISsvzPnL6SXn39RNoj7O4zl1VcPC9PmVfL+hpjfvMQ6wsclvKBijYX9IdZo5uWe7tXAoZCC3uOynHAus6pqfVeGjKKO1JBRWH4thx5TEyA4KbpZXZ+hVYrymz2oU1GZpkHEgNGgOkWQmypIzJ33s2WvJmj13FDe6Vu+5ckihv7zf/rHadtV+9OHf/5jPYagMpa2e/W9eOERcbeY3nziW2lYXosh0fsRVakeojsWAi4hmpqjboCqYquqE6XihmXsG5Tgrx+VqmEVIIq9WLWgazieD9QPHgYsm23PgVAch5Bj6CP6MDJAbU+wruHt0S4/jIKdubS3IuYuDFjxLOnw7QhDMwwecGYxnMrl40pEJH8TaKUdH/uCalxY2FnMsBIHaklwsRG4EbKO0bkdqpwBjB0YxuTd3Kwie1h8rah+heRaGwdYiGUAGBwRyj1LDF3FijiRcKM65oGep/agUIOT4rl6ofIwFSSkmX2GXSMSq4Kh2eCDquGoSNQcQCXGy/xgHEVd4b0ANQy9gIT+3Lg7jV5zs5JhIxmrXidnz51PP3z8ifTJT/xiEG29nnjyJ2n79nXp+uuuX3a8n3HfNdrdTD0nHZDoCnkxXhZ7WHetdoGhHmMzPKHf2q7fL/LsqGKeVxtAFGNK2wl79CcvwO4NlN+6VKlXxDsunXzijoqQ/y4T4Mdc9KdqEP0oWAek2gZcXYvjvvDnf6py93elm269I6tm5aEvN4r6gWosmBf5/1n1mpxQR+lLLz4lN6ea0dAFXExiPX0wLXjUi1yTJqbYkQgZliFTTGFEAkRg1LAEfXREAk7Mg2MLWLt4F+gpQT8JdHdorpY2u6UXVAg8YMNqjvyOkBm7+bzoWdcSSrss9cLYhgu0gApiQm6EVwx+fUAG41/YKgalTkRFqVwqzkwD6YhrUWrN4KjKSgNST8IGQBg2QUuUrqctAMKFYTLO4yK6xjHQKQMO36EpsCM4uRfug8I6uvdO9qbeI1xcpfZpDOxsEFQnbCewF2IfzBBIqY/S9E4y0/3RB4TUcL5TsjTdvFeeBceiqDKWDaliTPOmXbFTx9BR0TiHWJG8UC5uIxa19trb08hmBTxlT0293k+cejsdVi7GAx+AQfhsMlA+nu64+dq0a3fdl7M/I6hV58Is/Gi9LBm7d4XOWEMGGuxghXVf7jGfwUc2QapNUyin7A8QPlMW1Jadv5xgGRUKPp5pVKgaBSYKg6uITwy4g79xVu8CLM/GgT22jBqYGupG/bUaPCh8+gV5Me67753pWlW1js8q9PUOlJ+J1iUqxYmxqfSDY+fSuUuTaZss6hvFGG4afzmtS8px0CiH1FB3vXo8mvrbLjCYJtUYGLmAujonIc+HsEHxEQgn1akj8Aj2EGG66OERbuzcBQfooA8QN4AksViCCvtvIhZRt6CSZg35wVtYwq7hn7CScC9KeicAACAASURBVBHo73CpsjtGjcsS5BTekiiBH0/AatMCOyvFbomr8MxY1fCCxR2ImuQqTRqne4TEerG3yR6PyGb1E7aQ57R0GXo5J/0sPVGwFDJOUaWyymWphdmwEnxpgqcy65HxNGpwouVQ7o54CQBJMKJ/rjmR2RMsbEGxG+EQCoZhPYs5s92B0zP+uN48zZBykZ4lqRYb9h2yp6btdfytU+n0W0fSfe+hclTM25f/+uvp3fe/Q7kYautXvVZTGUIOYi3yMwCi5wxxhWpx1+BSrl8Lf1kTnc/6jOenAggPorOZZlwsAt8yS/WN16pC3E2vcXH5TccJlwFEFtRlc8SxFZr2ewD9AOKcWsh/5eEvpgcf/HjauGuPNtrySIKWTmlhXVLL+9OXZtJLpy+lH526mJ4/PZ4unD+fBk4cTUs3vivdtSWl3z5wMo0MzCjOQfR+4oyatMjWQMNZJyLBNgbTOFmUEjgWsNUEb2SqCyE9fK06V0dtB44MBuCsT/2CjcLuS+cmsJBZyzki0qyAXZ1jodZ8N2wJ/C9a3SOoESEZ1wUoFPqNQLDX8rdAirgCdJnIl8iUJNedCJciWZ90EWeWM+12Twi+RvEZOk+xI0dlaJeDx9yB2oSwoxbZgxLgFOoBVZh0Xqpgy42KgPLlRc2Lw8RRazjeBlYImdQiSs87eIncCps9Q9XhbnBl4h2xIRXwjGpPdDL3JoP0My9qAxCh4MGMLIJERwI/HQCEjelggqKwpajHxeihu9Io3b87W1yvABw9diKdPnk0vec97y0ymL74BZUS+NiD+l5vFGU/gIjlHHLiALD8apeVrhuzw76rzbv82r3WcgmqZa0JMD3mgjyOVgaxkp7UghE9by1DtXynvTfcFeESq28XWJmcBiPoXCDPgHE2g1Z9Ux0+kAGmhx3oOydVCuxL/8/n0+jtH0xfPpfSuRMX0zrl7bMu5rQjTWuxTUrI5mfmtUEiABoTRrGzR1I6/moaeOBX0u6tG9MfHHpLtSTPSdAVKzAzLrVho9QI3JCUMmO3HJYqEgDBrjeXm+R6MxRNH5HrExgh4tKaiQFBn6FzO8w4WEDszCxsaDBZluGfd6VrhBKKjShgw7BeHZttdLTmN8K6lYpNifec8MW58aJEMZaIdiwJXJFQFWBGPUq7AwE2qxsIf9bNqd/o3T3Ygo2XtmkAUJbQ0PM9DqpdZa+O4zACQOP5SSjINEVVAVwIQMJAiYC6RD9GSdzGfE7WquaFeXAQGCHo+ggwQKXJLlfGMJPZhdkMqhtMx4FZGDMjGc5p26hu2TvDbMH4CEhb0r2vu+4OtcQgYjLuvfni3K+/cVzsZCzdfBsd2hDyxfTv/vQv0qcf+mRarw7rvAojbTtH5cyIj+2J6aoUbddsl7+uh68XHELOlrEKj2rlzbaz2fcNtW4fSeNi3YGVG4wrN3QDT1QY+gqC9dgusp5VBL/1gcT8RR+JFhbhxcAx/cBFnx09fDg99/xz6cm0J33r/GI6962vK69fRT12XxOGOCSsFFdh0bKYLp9N6e2X0tLY+bTmnr+fNqt60GdveDGNLk2ljVvVag2dVZR3LW69EimpBTYrcJmT4AypdgOLkt4cXtQKyqEcKyUZ2DEQVqIfYQyOgnT2YTYQdRhBLj1md2OEYXsvxbDm9OySx8COiFEzcjU83zrfCKXrrB4Eq3ATnbx8h6x64ELESEjMRX6mOU/ECWYOYGLys6WfkHD36jBtMUDZZ5Jdqj7UrkIdk0v/G+B4NlSYUrq0uRvGUHpjlLl2SbvcwIbxubRd/G2lk2ePexNgtDckoiFRK2w/ACiVsQqDoP6FhV5qpb0gJjI5X8GgkJdpBg5neLpXxnAallqxds91Njq3rsW8xl597U3V27iQbrv7Xl8LL9lf/cW/TQ/92q9aTbSbNAtj8zysdc8BG6PGX1h7vcE2WUTv2q42WVO4eET1a5koeP5DPu3+DInxV9gkbSNsyNDqcRDVFcuQOsIII6sEtnU285sZs4JGZV0VOliEvkOZVjhJPyMlXyljKr/HaXy7eWcbEEC8mb7yzYfTkQ23p+9PDqS3n3o0Lajr1tJNMjJtV9kwNkHoK1Se9UgtgvGTKZ14yQlWA3f/Utqxb0f6369+KW0YnEkbNqsZrtbQnGpDjCiEmJ2U4Cg3ctHxCrTzwh0S3Z6DnvsBDaSZCVFsXWOI1HCEBLDAEChhdp1EjnOOghm4Iw1tEwBgEGBbP/hM/RloEWc6reUGAwDUrMujlsQuP4w3hSpSeUqoquRK21ZHWKawEp2PCEgzCh05LMMrbkmWsQTLJfqtyEeAlYMOHY7IdJms69ioMWlpBGwxrAIUjnEg1FpGREgEHb65J8CK71g6AC5bba2+OB8E2MGF6RT47BLWtei/GR4l/Z6BDHsR9hlnY6ruBR6U6KlJ+8Fwi1o9c9JZvpcivD43gKd52n1d2nANyVjROaxjt2B397rtLtBXXn4tbVS47FUHrvObExOT6Rtf+nz69K/9Q99L22Zlta9SC+Jp9jc6rubyNDb0NQF0zxvY0R1829iCw2d5ybfZbqTsI6RtO7SRMC+0NntEOVWFd0FbM8vg+yUSsAZAnyvbCOrh9DNUlnO03jjypgXy8I/fSDPP/216YuBgeuy8FuyRl9PZH34rpU3qvnT1vSmp4auz99jFmKrZi2np0knZH16VcCin4D0PpXcc3J7+6TVHFNtPfsCgqKRCd124lQW+RqoG8QRiBdKfEZvZWRFqGSRhqrPWjdk4R9K47Boj1vmRowgAKnMZD4n/RUaiK0XjcXDkYM5biCggCScUXIKwmJkFkZecCLWFNnii3sOuLaGy78hrZhXsH0M6hp0WoCKIKmpUhACF58CjDfWBMRLk5RiCDL1F5XP+hQ0QsSdJpZoXIA5jUxBln2d+dOyCOoTbOOuO2tTFELCJPbhWJufCyxGDiHDtnGjlGAxfK7w21OVwSLtjT3J1bUnSAunY0juInsT2QxIXI6Jxkjuxy8hsjCRwC5sR9+M+Hpxf97x9b9qmMnJD2D5iCkOsMirEJpRFTb+/+IKaBA8vRGawvnDp0uX06k+eSu983wc69RmatoLwVOQJzOdaTaVfiRU3ZaN5bMhLlr4Wdt1PXmL9aU3WKsZqA+mE9FajagOINiHuBxD1A+iDSz3MqT53PZ42A0s5H8aqR46Opb9+5Wy6/fg30msLe9N3L2v3VsDU6ce+qYUl4dp1o1QNeTakKjgWwQ9SRrizr6Sk1ntutHvbJ9JN121Jv3/9MQkXvn3lW2wgPVtTqYQhDF8j7n9JcpVSgyVYM7JnMNmOldA55yQEGAZRx6cuKRiI/du2BrsbzFQAmChNj1oSaeLRWg6AUAwAFBv/PxQWVuFKUrG7eefTtRBkWv3Zd6BxwmKGJXx0G48EcCVUYax0aTi3ogm1xMfjKWH2ghX4A+++0QuEBDEDR8is7REkajmUuexCjqiMpRlj1T8qbKNSudScPnGKuv7O37UtJKdmR6Ne6AZ2nSg2syQ3pd26GhOuUmw9QOg8RXs1nnmB3JTqc8zjFTHg6lPSvm3cxaMDE1MmLAtf8zGi3hnEbCyqrsbafQfT5gPXOwOzu8Zi1XbkYhlAvJh2qnLUnn1X+0bHLqh/yum30o233tYBiLIG++3yTVbcJgOryWU/uTEYFoDoo3r7DrN6Xjboool4Dn9agIh6/RXP6gyiDKZ3uB3B7Yh573ebtoi2CauZRX32mtEE4QhDUXmo5XuXtUj++WPH02nFMXxk8on0+tEL6XOTe9LWcyfSW499JYRrvVyVOw+JRewJtyO7Kn71My+kdOGMshu3pcHr3ycGsSn99i0KgrIrcSRt3LjO+vYMvSN1j8PapiOjEt8/lZnVvm9Cu6mMDsTxW1hyBCdlzS6PARISAocLCyCwMWQVjLwPa98527EwCnz/6Nuca86hy2URwxpkX9CuOGIDaDAXbCMRSyGhcOq0crE0ziFdiz6jLnDj4Cwd54I2od8T2GUWgX3CmZXcD3UddX0Smnj2MArHWKAqiPrzbqw6s7YIvQ436hw1J60GhWclIjh1DYGrq3DlEOolF+RFdwmjJmBkFUWuVXskHUZNKbz4/pQqS8vkkybGxgye8xgmXfPBrW3MiLDLOCEu54fQaBegQgXadPOdaQO9LWxU7WUMKwnsM888k/ao3+vV1xywreHc22fFVqbS3qsP9ALLShKcPyssvGd9V8yl3ylWYh8FlIpGs4yh53stEunPrUrFHBggKFrbj7ZfwX391If0wkOFznmwHetpBqLQkZe/anDoAEKhb9VDRu6++vLb6YtHp9KkFvCvjz+ZTkuY/+gNrY1zZ9K5H31XC4pO02ICGxUQs3mvGtDKBWfaLSE884ZcmSoAu03vX/WOdP9VA+m/v01VrR19OJLWywsyzA5oVoBngJ4tAg2otFUHuU8FTN6lMWQKWGYJOGLZ63sYMi9dpKZB3u06lZUAjGAVbs6LgIgpGGDQryUIuPjC8o0yg60AzwGh08ompRu3BAOAsYoCO3B1aY13hHwQgQQ9K3XMkDwvdvqhRTB3Liun97KaAeBEbgTcA7tAtLorJeU4mXEFQAA0UCeYU/3ufZz3NR+c1zUrUDlQx+TBcJwEhkx/EdcvRszI1nQaOlW87Q6lIC8qWhTQdTWvpaE0q3PPag6n5U1alGt5TuxhQOHhDptGjXHXMwLPaCdAcJjmhrwMkq42bk17br1H1aHkrTAQtayzxmZYb2jP/+RFdY3fnvbtiaCoc+cupK3aMHjOsc6rlYuwZUlti/BfCSA4mRWFAhihhfW82ghCl7U0nQnxnOpXG3j4DmAQ/z4UpgzCApvnpHZi2IoL9UXgMyVdDki1AhLDLgDQDyCa6k4PE/Ey1jX1fxem5tP/8YOj6bVZFvFs+sy576cRqQW/++xlVae+kC788DtRn4BKy1Rzkv9bQRL6qRgAPBpjb7newOCGzVJB7kx//+bR9JuHxkx9h0Y3y2WpjE2xA643Z0+FDJX4znWvLk7LAtb5UTfYvUvoMBWVrOdLGNjsLp6fULY11nadCWFjNy3UHIFlGim9ZuOdTo+AmNKbOoXNwagjKzy7pO2DkdBVunS5anW2q6P/w1ZGZVC1G1R0Xt5XP6c1eFTIQEW8c6xC6blgdmRrLnaPWPS4I4nBiFBnLPJRmt99MgRAU0pQ4Xx2k6L6OPcEj4GG45RsgDA+L6XnonAvEZs8m/AIcBhQOK/rYG+YIXtWpyAFf376kms5LKigD7kddgUzFp0TQHD0qGwL9BQZkAty7f6Dac8Nt8nLpL8b0hY2st7NqxYmr3m98eLLr6Zr9u1Km7aKferO3zpxUmCxy8yo++pCRTFSN70Tq6kZK8mnGZ430+qK1R/l3J2fFTTUm+y/N0B0gIDJaUxorV+V3/FR4+FoGmm8gPI54rNlWNsBiIw3DazLAJL1pt7JK+pPd7Z+eOxi+uzLY+mSBHWtFu5n0tPp2PHx9Ocn5P4783Y68+QjpqvWRUvSkqoVS8ptGBuYHXdewJpNO9Oa7QfSf3PP2vTh/VqEormmqVrwm9dD51UKXfRyDqGRYI4SVYm4cA79mxBDsP6vRUqFJIyL1CJwUtaS7BUCgYnx8XT5Mo1w0Le12xoQcpITVZbt1sRaz3mxS4Q6gBcCNOQ62BrsQFiLgVBswkVLAhZQXdyiXuewiQF9n+vg8bBHZbDjEnUKut2jeFgoOqvzUGWKnRDgdJUoXchVohQO4tgDdu1sU+H8AkWbWTWgWQkt2Z+401yNHkzDmAv4MUcwDLOcTG2p7Tmi7Mm5S3pfKkWWWoyqFOiZkaeC5wYwuIiNvj+nblbUmnTrQdzPhI4Xbw3ApLme33EwXfuu96VRAb7ZTLUWf1om/eRzP0nXXb0vbVXtSbDu7Nmztkng6eHVJhfLgKZJBdpXe+d8PawkH7uakdNylG0RRY2oQxGaAFTE0uvsShhEK4I1qH99TJno5ns1rQmQK+908StuAATPn7XYO0I/Kt/uPUcNOqzfP3zmRHrqgqoUaxVvGJhNn3r7u+mMAnfOvH0x7R2aS3/4pUfS2QmCbXBzhcWecmtLisencrPTnyXMw9t3yU65J/3e/WvTddsiam/Y1YmW0iaVjhpVvMOi3IrYBKgzgQWfxjoILMKLzj4nv+egmrwOYQjFg4AdwSXnwxBILYLpqbl0WcbLWdHlAVFx97lgkQM8ZhZ06w6d3js5oo+wuZ4EG3SOGJSxlJ2zWN0NNN4WbVX0/EVBmQziegObQxguEWAxEVEKx53AJJgX6izYk6HxEszEAnKYMwIZz4F7MnvTuaxywRr0xqxiBKIWJoCkz2VAHdRYYCu8BsnFcPQorl6a+pCpSoAXZXBAFQEwWd6OdCQrk+/p/CRteS50pCI058X2wu3K2xFw5jwNxVtsuv7utOO621Txq1vTochj26bXKqvlTd3TK2rlePDqPYoYh4WkdERxNtddd10YKBu2utVYQvu1aonxg6rO29Ax8glqUOpsvi0g1Px2rfbYtWv5+hkAohbHK7npmkH0AkT9VzVcL8gAiDZg8md5rmJOuiPqPX4pnbo4lb6jsuRTxw6nyxfOpsm7P5JunXtZD/aUO3FfO3ki/dHjr6UTl0NQLKgIDxMKSFCFiUWqD9ds3JxuVpDU/3y/6jsMxw41um6dgEdRd3KZbVwHrVcBF51hRoVsAQbsDbgwbUHXIp1WuTozCAAiU2AWulmBI3kADbwSa9LYxfE0c0FuVlyjuv4w84HQqJCtVQYvwEjlRngHsYkYIGxtdK9P+9gFJm6M45nKocX8RCWgY5Q/wEUbPxG+IYGDQULTgREzWvVpzAi/7S2Rcm4hYL5s3OS72V6SE6d8feIBbJtBhdAA58cdws18uK0GHCODQpShK8+0hPFkFUbfgT1YVREoBNjgJo22A4xpVvPrArQ048lGXwdsqX/mtjt/Lm3Zc5Xnqt/rp2MQS+kHTz6X3nn7jQKcKEH3+kvPpxtuuS30E7C4utBqstJk2mUeanbQXftGoJ7baMpKYQwc1HbtJkDUMhXu7Qg/WObFaJukGpVq3b8tfbsedc+gKxRrqgW9U5mnpsEcepGxe3tdxhDvlXMTXPP1V86nx15SV+6//bP0rlsOpDdPT6Rf/fVfS09//xvauabShbdeT5Mbr09/+fXH0hG1UKNhLZeNRjBYy6MLNEIxLEr6gUNb02+9b7cWWQQhrd20MV0eV8CUwGHDRgUWybuAD30aI6K4tPvcQHP1HsKB8M0o12NEO07gQdgHZgknNgqhZ2OM48NF+dUn5QFRyDa7I6nV6PYY7RzVRIcq4hzie2GYCIH1ZzJEGlDoG+rM0Dw/CCoBRo5ERPHgevoywi3rP/EDVl3IXSKxLNN0GyxpFKxxeOx2f2IDiNyGOSi/c0ciGS36TkRMBs+EKw0SfwBoYkBlwBgtMeZmVSmCi/Q1VAEJ+QjqkipbUQXbRlHNO1GoVhscbs78hXuVkP05x6PMStXASBksaW54U9p77wfThp0yMi/b1ctqjblpY75tYML9/FgejOkLp/U8Z9L7P/IRbQjr0rGjr6arD94YAJFfPfLUvunnuKBelaQfQHiNe513R7aaioHolUvXG3zbvdUy5DkpKsZKCNcRujyqsthKIMlqF+pMfD5wGdqV9/t8Xs6/nFFUDyKjXjlmUjvx//3UqfTqpdm070v/XC339qcjR95K/+i3/rv04uPfStu3SqBlBBu7OJf+/PNfSN99SfUSy0Sy6MyxED4JoVSJoU3r0i9evz395nv3GyCGcHFu324B5rgN+pwI/yFCh/WdaTwVWf+F0jqWAeu72IV3TwmwMTMnS81npuCdRwts3q5NxUpMKEdEi9BziCDIxVh2T0q7+VwYI2ET2chn2wexDDmjkhN1BCkHMzFdkcxU8jxItoLi69vuwJ2NoF6NGcJhOtgj8gJ1aX6rEDLCZnA2LWXgJW7DOj63mQOvMpARb4Cr2K5YSr3RO4S4DQq0ZAAAkGjqyzGoTt7ZsIHweVbdzPh8LT7SOGQzmsMdCoApIGv9oTvT9qtUm6ER2ViMe0V0anBgvI39qZfN6sPf/2f/qzTQubRXRsmDd9yb3nPffen40cPp6mt1LR5rlsQmQBgwg9DVONJPhDq2g1Y7Qc+3wgbVa9+rgSoO9pJrAGXz4j2mgRIHsRKyhM4fA4C5FQrinTa/32qnaFw5kK9Jj1hQrCB2IE9b38nqGXjjSD6rYzROXp5L/8uPTqZLqje46+IL6eYTT6SdKv1243s/nh75+hfSpk1b0sTilvSl7/4ovXH4NUfT9dK2rmRAj9mDP37P/vSfPMAOwWJel7bs2G4bxLTsBRs3yH2oY9biKtXtTMt2wS6NUXBYQMSqwF2Ifsx3BiQM9PR0Edk8jwEK8VABDGoT4I6YnFTDHoyU7Pc2zhPYhGeDHTgqP4UnwNqjdmSBSO6REdEKDJmIywiv9vP0Qg0vSHSjigjNyBchYcqfhEvVBEX/CXQR/jknVOU8gyA7nRc1LtytPBRFfR8XLmHmORybGAhcwjoPyWwuDS8mNCKbzbAyIAE7Gt/ybYgS82dXZQYdSxcuS4d9w7hkHGWMADDzp1gLl66XSjK0ZVfadvM9YiwbzXJaVdbMbJezi8bxgFAsU4H3XPoX//SfpUM3q4HOxm3pU7/8y/RAT5OXtA629GZxNjfe5ULcd7mHQPcIc1d2mup0fV4/7w7CNdlMyEn9Wg4+XRl0HEQeSfxoCnWDNRRK373x+hvViXUemHK3pkOmuHlH6b2JuG6vfzh4Sg0XXXBpBxEfn8f77dcupD97czxNH3s9PT02mbaPjKX/6epxuaRuTI898Uh66dRseu3kpXTsFTXjLffIjsbm58HkQB12ZvzpWtT/8YO3po+/Y59b6Q2u3ZK27ZQlXDvo2NiltEmLeq3CrIfx7ePh0IK9JAq6RnUMEZYR6anFTkA1ZO5skNqQJcXaBCGMmeUFbYcqY0NANWFndIAR//g+4QKOtIRF4O9nqHIpsgC4F0KIrbZg1AtvgQ2xTu7iR9ScwHUaABELgGOdP+HoTIq7gklIPt/VLo1KlHV8gr1sJMWuwdd9kgAdJ7Lpb0rTe0yuc7HowjlODBJw8rvVMKldw1LVAAz3ChHAEaMR/TiAZ9SlAMkIu+YqYVNhbGg3xFdg03HjX7mrh9W/YushRTXCcoqKlTe0epmvZqAsbKAkXl04dTKdevVZxU9sUv3Jt9Kd9z8ogNuYdu/abuZYuzEjnyNeBpgW4VxpRw8VLQuC7XKoerH+O+s2X6HYHZZvwt275Zh+zL+pKVgF7mEQNa/iw2oQ5RJtTKN34+fJd79b1JH6gfT7vWtPWH5EG/OojzKT4Q1N3sTMUvpdRU4+Ob2UrjrxcjqyeVt6Wzrxr84dTg/Idfd733w2nVkYlEAPphOPfyd0YAQGd1/mf1j9B9z2PXIz0I//ycfvTPce3OJowFF5I7bvUU0JMYDx8SnnOaxX5tawalDSVxNVY0ZJXPTLGNA1h+hl6Z0vPBaztMojRwKqnbMM/YD1Pwud8YlIyUjEYjx4AqLmA8SDOc7GP0SFB09EI0JcPB9WAXCH5r6XjmAMo6FjLHJNRpdas0BHp+twn+pvPDIEMeVAJQcaAQO5RB5JU+AEfoZBo0SOuWBBUDUK2q/zkJCG+hKgRc+PcAHbjSp7hJkEwVvOQo1GyO5PynRoXi0UBIFl70QAXACSWQT/ADSYDUZZAcRaMcQB1bTcfOjuvMl0GcHyXT1Lb4adtu3HXlbkQ2M6e/Zc+vM/+Vy6/ba96fUzZ9Iru+5N/+S2femO225Kly4rvsbDQrI5PMODhRq7SazaEmtRC3pz1UfwWMW4s6CZJTbUBHO2ZapD9d2YKr+WM4he6S5A0QsQTaWLOcvfa7KKNgHvof8VSlo37IcI1fsrgUNn+D0n6s8injs1nn77mbfTJW0r29fMpwPbh9OxsbPpvvnz6YYjr6Tf+c7hNDm8La0/eHOafezzaW7sZFjluWfcbi6JFjq56xiy+UmI/4dP3pWu2SPWoIW8cePGtGPvPtHhdXZLQqU3KXGL6EDsE+QPIKxT4xNu2zYs9YLAH+vtBFDphYELQyPqihdN1r0BhznlcCBcRCFG13HtofORy+FS7ujlfjBhzQ9/fyzMAuzQcLwaYVvATarEJVQdQCK32wv1MTIfXb0amm7PRdTfhLX4HGSLAj6ObiLWQ7GX1I3k6uQ7IPgASK54RWFZwrI9Gv4HsGWD75COQ/iHBAqENw9J3QomFZ4OzoeK5OsCAxg7C0CYZVEwJuIm+IyJiPkJFW10y3Y9T41p/Za08Rp5FewO7u64vQARKo/nP4NAM5DJ6mtRUXTQvObl//yDL6Y968fSyV370yOX16X/7b03pDtvvSVNqvdGAYhS66Sc3CnWzEW1dFcKyOoCRDxX713Zu9drM2ED6QWDkJkmQPhp+ZnV3y+Ux+BfvToA0aabdVCwfKECkBphuh93wzdrQOnovDFLPQPo/SPbOfKbTfG/EhsHZyd0+V8/ezr9m1OT6ZI09cu6513ayW9/6s/SP/z5B9Irjz+VPvvsiXThwINp8bZ70sjp19PCV/8oLV46Yy7nXdT1DnF9so3HSNZqEf/OQ3enTWgFEqDNip7bpRj8ERWNmZ4ixHdCtSllb1B8/zA7o3d0alQSaq3AKgEG70OnY0OWpd51G6O/hR8GeQlWDyjsqtgNRVuySJyMpbERIARgzOOidKm1WNiujJXBodgzvAvDiHJUn20IbmmXYycyb3USmFvaKceCXpQuox/sBd0+AsCU9s7OTOEVGuqwg8NWaFjjKM9w08KcYkg6g9gOKoTtJtaF+A7qUbAaDJEAQ7QZjJ4gHquBS993wlgAkg2cOdTa6gvqEBs0BteibhggUNvE3mQUpl7mKGq4HQAAIABJREFU4M5r0tpdB1rXXI+AVALj0Tc2y3pnLp8dP3YyffPLn08bP/JQ+vKbF9O/uPeqtEOMcp45zuergaBzvYYI9F/XV869e1XzFURMH9XqRVfG8qCK9bQGidePKtSagJdgT8t0pLYJawJEVxeKMzfPY/qvB2m/ajz+6jqgfzHrdodcA0Q9p80Mzno34LlOqCDLb33veHp6SjkOdnXJraaFftNTX0ufOSC7gHoWfP318+mNe//TNH+1PBIyoA299XJa87V/lebPHafCiHdTD9ILJQKLNik8+3/86K1pvQydo4pSJHpu257dqiol/7yEeUJMYa2CpYZFa0dYpFjmaUGnsN4ZLRrMDtgJLBQIk+kmLk5YRORPOLfBhViYw2gDx4IjUIgdbI7dUzu55CB2S0dBQsnzvBsU4o8AiNj13dOTtzMriMxInQRw4GA6XGvnW0OWJdQdcEDonU8RbkRSrGEitLxnPH7G7LjOYsWdiUUxMiExV3DeQSpsKZy2uHSjqnaoELApOpm77D7AkrM/o/Ugc479IQr3WnVhmKajYQnw+AIV4+b1rPnW0AapgMr65F6H1MtirWp2OIo0s4N6vTRBopKLvr+WtT529kx6+LO/ny7d9v502133pQ8dlPubDF7HfJQxhQcnZCIznnzmNmDoAAosoWUE3f2/+WF4cVZ6VaS+OqxIY8xn2/bdGknZ15BSUZxylV6GUCajO4bmuJeBhx+2n3CHGhdAKd8tA28CUTmu/vzHJybSbz17Jh2TjcGG/dhqFNK7mH5z64U0+bV/k46fH0+P3vNfpAUZlUiSWtLuv+nC0TT1+d9Li2OndXwY8eLegvrfsHdH+o27dqR1ohDrNm1I27bvTNt37Uij1H/QuSemFQMhg9pacjh04fW0jNMuPySmQSdI7AdzsjuMUAYfhsDOCkhI9aDqEWoHtooi2JYyvUh6mrfhC7NksAc2YwSW2gf8wf3bSJl1UDbeOA/nyMLoak3YHUh+Qu2Iois2SOY4BEDHpea4blE3CAnHdsECp/iK5mN44yazHwANewfBThxDbkqoPZRuk61FYx9SJ/KOT0PXGzIoACIwiCh4a5WHsHPmxSHSqEYkiAWrDIAIW4Pxg58krtmTA87GRrCkIjfDRDVOjQlEB9PpHbfruW3rrKvyTLvPtr9UhcD0Ghi9SrMknjtxIn3jT/6vtPWmd6WPfOJjafOWbSpWDHuIzTBe1R6d1ZhaiPuxh7KumypCLwDEuQM4ez9p+6sGiC7Q5C/mDby+v3KOrhcjv9MEh+bFQmfNg2NBlqkoOny+WBsa1Q+mg96e9JhMDzyf34u9jKm6hj/P3obm2FAvfv+Hx9LDFxbTKfWnoF5CoDIJSCn9xtXzaYPUiZMnzqa/uvsfp7ldQn3yHrSQ10xdSCNHX0gLD/+BSq6ftzCGPh9BSbfs35B++abNacumTWmrgAUGsWmL/OyE7eoa01BLgoB07LAMb2uhuQQy0bxWasWcQGRmQufV3yPyz3vpZVpuuwcvjHT87vgAXRednfnUfZEIVuwR2ANcrFWfzckgG5b8qARVKLyF0GPHVRg/7Zgk4EjzYsOlAR9VgvL3YhFmFtSbCJuCNW99D69FBDFRFUouVI0Lw6azIoEHwp31+4hS5m06pCOXO5ETxxA1KdzNFwaSG+3Ydey5Cdery8vhtuWctnlkAyzjMLihVjg3NRieXi6f7+Q1KmJJfVNKvlsUTl1Mh+c3pj8b358+c3B9unfvRs+NbQsAyhWu9TZBK2v/jReeT89++4vpnk/+ejp08FpVllqfLivZLpJC4wrhdI5XEco2+aqBorCIYgfpgkXbaMp7KzGIYmOpwAowZd/ELtXntAV+fiaAqM9Z6F5nqBko+kVZll2uBghPZR6sAaAzod3J5beaQbTd2JnxufSfP3I8vakCIpP4Kn0i769KfFpM/+21U+ndbz+eXn/q6fS7Qx9KZ255t9+nqCqqRpq8nNaefCHNP/zZNH/p7dhBAAktvgdUKOYdu0bSvu2b0s79u9OW3fsUQan6CqgNopYufCsQwBI/LGEakVBioR8iRFnCSyH2BRVMWZDevjCyOTIo0eMdDRleCu4vhDxSqx3vnNOQ5zVG4idssCTaUsdH4ZhoKbgoHSa+H9TcjAImkfX7LkCw4xOGncFY543WeCGUlGhzAxsLLAfpPU9+VinkRsUDM6pK3nMqdwcjojAs6hIxAdxjxGo4kMLjwPbC/btMnU7qitpgBl3G0T8IADMYaTHDPOJhZ3sM1LysCESOtSJXa2Y9MUadTlmZg3iQ9MfixFj6i7Ed6Q/Gd6Y7FAH/X9+2Jd2+e0OX7memtdpm2E8kGcWPHn1M9SdOpA984iHbR9bqXmbpF1pt1W0AUc7ZqxrXwptvPy/wHvBo1xM8AWa6lWrTPWPNaLI8ZYDID7j1NrsAceREKGjVqzn4NpWjPr6t3FstwM3vd/7OD6oIf9ClYCgOespA0QNILcpWsI6B9Nevn0u/8/+S9iZQsl93feftpXrf3r7qSU+yZMm2FtuyDTa2Ewie4AHHQACPwR4wxEyAweEQBmbIGZI4JHjOhJnJJGcSzmEbAsZ4QuAQZGNsJHm3ZMuyFmt70pP09vd637u6unu+n+/v3qp/1at+EqSeWt1V9V/u/977276/7amVtIwjIk+WbVo2n359+PhSOvvIA+kte4fS//3NjfTAne80mOb6iPjPxSR6l5fS8Nyzaf2P/63scuo9pjSpZKy3SxIdGhtMNxxUBaFjB9MeNUYZEx4xQP1H6jGJ0BeXVtOY3GuMHXODNvE1mtVC8Nr39ZU5FTldUOo42aJSfd16T4QkRlEktIumGI/ILkvnVkRsQqkqteWyagGgAhzyonQ8aeUNiuIqX4FEMtLNAVpdKMUBKRFQFR7JCMV2F26LK2IliJ5Eg+G7KLRCuTY6d5GkRf8KsjKd0r5nX9pR9qR7jeLR0PgGxvVcpHLrPMrYOVAToBS8wYw/V5HmgTQOyr3ZNWuAVGN0DQvdx9pRpJJbgmr+isci9kcO6kKjcbi2tBQl1+E+pcdnQ2P85ef2pHvWcXX2pnco+/6X7jyQjk3lknNlb2hKIss1dmtVM+72ns8Cq9tJn//UX6SD+8fSza9/s5lqv5oyu47oLlylG/ZRvUfnaV0xigpja9PioRczTuaqdaWuYwlO0gxO3M3MaTIyQEo/OD8dYrnz5LJgnQRbBtJ+fKj3XUyvWPh8keo1i3nRplZV7KPdJpTj51Yb6ac/ey49pLoPTZtM98Gi3pQKzcN9+OhS+hefv5KOj/aladm/i6pBGFo2gJyIxT+SoCo+Unv+0ZTu/WhqLFxKJyb70iv39qfjipI7oU1x+Oj+tG//QeVf9MuUUMSeXXTUQ6SykQKBtFGRmjXhE9jaFJdBBd6S26+uKlYQae/IHjWGleqLyk1wkEOJoQ1qLcY53lR4Nsg0zSYFlVlcd4GIx2LuOaCJmAXhHGIUAJnGIXAhUlMBDAZNwpVjylqHFmHpDQOhOI4Dqtjk+oa4hRyqbfenno+eo0jzxvKiAhVVHwMCwyyAwfG8ig2h9J61GHtPchAXBG6PUHTZdsdyTB9He8Y4wgWMxhTMHI0iGu/E2vE3BWQihyTUBrw7ttTwAgH0ymTZlsdqQ3Pwo4+Npye2RLQKUKElwbv219KH7tybDsoV7TpZXSR0dV/vpl0Y7NS/z3z8D9J1N1+fXvnab0mLquVx4PAB3TeYdeeriQ2FkVfBKLpzk92ItsrIOv8OoXr19WCokRvTnXWZ5sKT7FdVwzcdPnfmgn63uPVu/TPLyVcXamljF62BZG7X1dRoU8PifC95foj41Y51xEHxkLYeMtfkM8b0n5+cTf/rKcXhb0eUXpMS7CBhS/Smf3ZiMf2LP3osNW6/S0VhVFTWcHtWoBB3+PPpc0lwkEJ2Ry4rBPszv5temS6qq1ZvOjA6ko5MDqnE2J50TGHW43snlINBXYEIgIIQNzFX7NKUBqHAqX6CgvA0ICE17rrK52+rMa1fdKUaOuggqm1lOfYppsKVoQHqkKQ6AakYOnvWrIiLgJA1bhgC81BK2EFELvkuhkF9RjZy07VqFT52UNTALNGT9NqAjcZ7JHJoKtj82SsCM/Jn+i1vx6ZMsRqFXXPHKTQKwMgavSDMTCJvgnVwSf+8bpF3AYFEngj3MHMlNd61GRgLBWRto7QASJiVzS3wjugvCl7CPDjnxH09A5Al1HpNQ/hv7q+lJUW7kpEr73DaN9yX3ntkIL3/NXvTnhGYV4uaikDqqs5b86mo7+w/PeMXP/Ff0qvuvlOM4fp0QYl+x647ZuYe17iaUs30oIndjP7YEc25ym/bfu2m6eQzm1pB7P4OrSiL5M5rxE0ZV9BWlV49L7v1xdiNgxaMID+NN3Eh6K4PVXnwbbE4F5HJtn15sHJemdz4vTvHiwVogZp1qdz//WeeT18z3ZWUYa8qjxzqlybg10/Mp//5tx9M9bd+p7IEK8fFyogpRLCQ6ySgTUhiHpg7k05+6bfT2Nq5NCJcYd/4ULrlutF0+OA+eTEOpmGFUtObk/mFg6+52CqdqxQ0JaIZkFS1qxRig+gF6K1MX5S3Q+5CS2kxifE9OkR2vN4PTB3z8RSTIXiIzW+pW5F4lmJ2C4a7kvBsXJ9eCJemo5QdxA4YiaNEWAi1LRgHx1BgBSnuzY/9D3HSkEbxDqq4FJGVxBWgzejG/GB2iHHW6TcqU2RTdn6/TCW0hroCvggkG6DqFsIGDIPydpgv+hcJXawH+RcwB7QCPicOInCK0J+YxHD/coz3iaMr9Zeub6sKc1Dj2SqeJvJcXCsvcBMK4yqKPr3rc7VUF4MQOBCxFrXtdGBsIP34dYPpfa/Z53qcgLVt2mplr3bu5auwM0vsiD+ZvXwpHTx6PCfYhYbQyXQ6z++8fjetodPk2R0zqdJK3LtKU6FZxFhjq8f3IUfzePMJbffYjUF0G3wb5+FOlZvsor20iDwPojmoCoetmjXlOi/NIAqLiIe9RxWjfunpRdUnDAd8a9E1Wdj/7DttqP9DDOIX/su5tHHnnZ4wz1iRbkhItA3nJWByoEkIl1A5s30LL6Y7vvGfUt+Vp9LByZF0fE8tHd03no4eP5xG5M0YGx33Bu+VvUvK88py3bUiSGseJPEIiWoiC8m6uTAtK2ZBPvq9knja1DI3ejFHMANysFG0rMfECDXcYCZIfGYEZmQMH6kFVuAYB75HzaWuROA5uEL5DSYR8ReFuWYGiw0PM7A632S71opwy3I016bIzZbmgq7eMJX1WQBKMRNdF4+Fw9EdIRkp4uEqLuAjJo5MLMwnfep8C7t0iZxkWliL0DZ8jt2dOgem5hgOzgIrwUpBY8xuaObGmpaYia7P2Cga80ffXEwfeUHag0DLNCwvE+XuVbOjb2QwnRzpST8hJvHdt+xNQxkArhJN5943aVU2aZWhlI/n1MR3/9GjNvtMdFnD7WaSd16vG61VP2u/X4dW0KaNlDctj0Zgu8EMdsMR2xhT0Rgz4+iqQVQ53242T7lh0SZ2YxBVN0rzWjHc5hwEjRauGx9XGUQnRlFOLKrQtNKhf+i+s+lMPXd9KgeYIIudzfUFNi6qaEzveKpTqr5DDTQOYbU2wD/XGCBxSloFjXIPr02n6x/4g7R//ol0WJLouIDOY8eVLahYiHGlfaNFuLOWrry+go9eG1IgJQzCJegzYRKtyEbeUCFcQC1Kn+0MTxlYg5m5oExkYVkaO8xbNRFiLsPdaA8HzMJeDN0w2/iRQhEov8E8eJ2+pvA1qvmAArwMqGaC8xSZ6CIhrTBMnh3ihEkCUlpiw1q4H70yKe+2pFJ8xEfouH6FNAu9NJNj+qwEoFIr9tMt+rJejcbkxCw0rBxR6UxNhVyb+s1AoXf9ztoTXhxrTDqnBHAFswh3N2Mj58IMkaAt/fFz95xK96+pEZK0O/UlUHUwmW6Ec8vk69PPTUM76WdvHEnfofoeFMTpJr2rRHotBoGZtyHGOa4CuOV1rfDpazGIlondHadoZzjVY1r01GYm7cIgiubQorUm0YRXqQj/l2tidDKNNhUmE3znJMc53ayxzATymGLyQ6plxlVhEv6kNfHxZPmOwRXvOT2f/vE3FoU9VNTFLGkNgHFpCB1pRVyE3jpbk7vCCNhkmTlYqWDjMXY2JUzCEYeye0Uo+9cvpVc//Mk0efa+dHBiML3iyJ60/8Ck+q3Irj1wOJKOtLnrAskoHQeRDY4qN4NalApZ3iLTEkANext2JBUeyQ7gByGuybYndoMcBakjQa94GmAcGScwQRiwk0ZA+DHehhwfIHLWIwjDECNpSDMJ5CJMm7pyO3gU8iAKg+B57VI104jQaoOW3N8h1DCWjSgjx2DAPpR/QQWldTWJASQkca1XQG0Uf4kgKM4h5Jzf3M/p2AYpiXOgQpfiI5xrkYO7splhk0o3dUSke4PmbuOOwYg1c/1QGBrzgNkDM9JcUeqP0O91pfd/3+88ni6OHBTOJNNtYkJFaifStqJc5ZN2z5BeVfG+cXg7/fLNk+nbrqc5b/dXN5W+0ILXQVOyoeCo2ZnpdPQIpiGMrP1aL5f5XK01d1yoctnQ9Lq92s2LKq1Ujw5ByLdWR1tfQR8VL4hppBODeLkPVK5atIgq16mq7rvbTXGF7g+av2t+2WIK1fGtqBnCT91/Jn1xBYnbcvFECC7IbWWSSTYqk9Jm13gasi0Wkipcfz44uCmiGYJR9OGetSvpjm9+Ju194b50Yrw/nbxuf9p/CCahuAiVpatJupLMU98g4IjenAq9VhpzjRRkJt9qqO5n9yCxEOpNITve86TSbquL81L3qUal412ujmCpGI+Djni0PP4I4jIKmyVsAIR+fp6d1GxSxvU9Hg+0CJKp3LDW9RlQ43NkI1oIjNDZpvF3tCHEDSzQ1l4YYR1oEEhzaVaU7evT8/mJRPhR9UkMx+fob1zAgIe+FpWx0BRirg3a8o+p0BioUQlDsPakl/M3eC6YBlI+N/wlqMwh+54INCk0AM25mFifvjunPiPf/1uq9jSqClITKmcvMHkbLQ0mRltErqvftaGe9MbhnfRzt0ymO46pKZKXuiWVX2rfBoNoF2zdsIeudPxf+WEzKsF7oXWxZoc6xsZW43m63StjL82vqmZIhWaMT3WrKPXXYRItM6NdAwjZdbXtw6BcUc0q6Eu/2rSVii2DFvCpU7PpFx9bSnKsxYVMGFwYArAcyqorC6+NVCJ+qrctxOTzMiNCo8hjbGoTfA8uIC/HoKoW3f7EX6aTz30qvfLgQDokBnHo2OE0dXC/kHzVNYBYRFyrapgzKGmLjV0blp8egnDkYHSCondF1JNEQ6BWAnUniNdacih1vzJDqbAEmEc5uIiWDIKubmB7seAHxERAULgIc80HDxvPgou9qvP1uuIk7PL06gRmIIkaYdkEMRE7EQAc19smYYyITm9GMRmp8WY4YjbblJenB4Q0o6SSa7FWwYi3NUd9wlaCWQgnUV5Jr54FhuVkNntmCJ6CaMMcg+Cd+s7s6DnspcDU4bmNrxbPVngwous4D88zao2VU/Lg6cvpQx97MG2MHU1pVLk2ApJ3phRhSVi3AMsd58LgEelJIwM7YhIp/eLtU+nG/QrRzgKpyYCr1Ndlq5bjQivP+z8/v03ALrZ3lQm99O6/+gjOR+drKt75EKiter+mltExhqY1kF2b5ZxdtaVuXgxzbgcItOT7bhfwsfzkzeH32bzww+hJyvddXajXmKUmf+7ykFzzH33+vMOqzWqCG9l+8OFC8q8CiQoDCb9GU8GA3zYn13yifFc2fDA7hyDzkdTKgc2VdNeZh9KNj3403by/V3jEPjGJQ2lsv6oco8ZLpW0IUd+UqVEjyk8ENEDjCYgSqYoXAfeoJeCOTGRiIQJkxAuwKQ1kTVmieB+MBzBPIsQo85YzIJHW2Q7noaO4S07nzsEgIVXCA8CrTki15sa1KcxZwqXq0GhrS2hOUceyqdfDkNz4hiK3Il+5cmkBuCmPDAxsW3kPEeyUXZqsubWRCLd2yz3mHDNJzMJmBwKE8cOg5DHqp3iOfnqcbap9w/0dJMZcZRPDQwtTxcwDMJOAL42XSFPG8KcPnEq/9smHU2NUvU32nEw9qka+rXgXA5WExcuz5H3hQIzeRK3hb5vYSf/0zv2OkSgCdDcm0UnggZoEg+72amJvlT3ceY3AWK5BCF2/ytpB1hZeSqhfdYkiAZv0evUAPM5rMwg/etu1PbnlE0vdIK52Sd9SfVpKWLvGUIi3/ertj7Erg9AIKFX/ffeeSxe12UucAAbpDuqJTYbQXtquXx1MYYAZGHN2Y+iZVn395M1FDUyieTGkl5jEkNyCd114LN345H8W8LWsmPzJNHVYEZYwCcXmM64t5UogbcEaBgWOuoak4h+oneiczpyURRVsF1DB0+DeFkISpMJvrKotnUBK4wJ5OUI1D23EgKCjJAHxUJEy8uD6lHk+jVWApwib0HOSWdpD528DnjAF4SWYL5gXhIsj/bgiBJiraVnzgUngVpU2sE2PUAGTBH+RAk5bPGQ/E2VswJWdwFqEO7h6NvYteRmRpsZ4o0R/ZhK+fvZKMOxMwPbg6HhqasSawCAQYBmo1JiJ0TBKKRPt33/yofTbX3o2NYYVRQmD2H8sbe9RO0XWg+LBBI5JYwrbRvcX0x7T+x893Jd+SkyCVgXXMi+aSmqmpyiX2Noanee2vYdOuhD734xBxGZoXr+LtnJNlpPHHRr31Ud6nJ0Moql+cJKDJ1onNl0mXdSu3cwAzq5K8asq2bQRYdyr3DK2fAd7KmqcBvabj1xM//sZUH0dJKbgZnYqqGJTwuMPCeUHrapTEFaWqm5f7z2dNQjnBVSWEOKz5I3j4n95VABvZGsqtfj1S5fSK770G+nmkcvpxHWH076jcn9O7pMbU7UQde2NVYF1hB9LQhIXERhBzI0lqL6zp8Np3+AC2szUWtQ4CaFeV0OdHqHv4iw+tqwTTGVHhWvDs4HUhlHnzuRBgsYcQgKTb6J8DhFbQ0y1IVWf+eEaIP8uSE1GKYVdSM4islHnNVZXnbLu0GjlXdDQmOQt3KyAl1u4QpV85pgOytHDRDDtIGJNnucP0yePUdzFoCIsiK7eMC4XqfU86FxpUs1tB9PIXhCCYWNdqYtZPBpcJViOM1LlbfrIx+5Lf/7159Lq3iNpZ1TA4f4b9KPu7TwD5pBjIjJ4jfYlk4MxH+3bSv/ytqH0phNyOXcL/817tbr9gzjbqavT/KuSXjdG0DRh/9oaRLlyMInd+EPV1VkdSwEqm59VrAXrJhaIHRpE1R6xVpAfviqHTSKdE5ht9uaQbVrEu3Izv0W65Blu2WytYQczCwKtctrmuHzvnrSk+owfkGvzGSVlbWiz1KmUiuZQTmLhi9nQBBMKbQfzc+UixlM1L3xjiLad03sbWHCFJmEg05mPSF+ZB5JcJ5fPp7u++vvp1QNn0vETB9PeI0fT5NSkiIA2fOqJsbLo9OYBFZVBm4conEtHbIBChK1BAEpqs7rKFNKb+9GoVoS4NnfZLakcVoxMdQh2BFB5TrMJQUSkNSCYG1PiiMqQvHwe7fHU0pbcDhE5AV3MuVOsXTMyOlIRTcpFqBqFG3NHIECfisqS6+AKVQRnoUW4vV7cA1dtDayDGg9oT0SkinC3hJ/0qYgsC+S2eLQ4xCTRc9uUwcRhsNaGYHqZWThOIiIkt/yMLALMjPWOyk6cxBMZyBXu84v/4U/Slx99KjUO3Zzq6rPaKy1i++CxtKMcGcyMHcwMmATrzya1SzUyYd80tJ0+8qYD6cgEPUG7yfrAsrxNIJ68lzuZwrU0kM7rFrp8OSHY3RiM11/jqcq1QlG7MYci/Cs8wbRZNAI/ufeOnrFZtLZFp02p39V+Ypt1aBFNYs+TWuyyTG++cgt5LRyvRYRVBlCYUlW9rwzNk/HUzHr6ya9cTrMi5jWJFtKVm5I9q4jtzA4Cz7hCdezFrCi+36J1MOlIwDLwIu0z0yTWANSs6Qq1h6ORjq9Pp7/9jT9Mt+48pXwNRVoePZFG5WajkC1NapwijetTkqxPgTvuiI33hfuSLg2SD3BH/Uq3q6cT15SlLIS4ISbjJrp4L0TEJEQxIWYIzt8oYigDfUhdMw7UAzQM0sqjojRn1TdQrfCO0CczwFPseyd5uRI1UplELcLGxZiIGIVAYQxoN3zniM3ATRoyiVxwVgFKbtBbamHSeGdA2odmFLMkIikDiHQ+BlqDd3oQazAzGEMetxklMRZGKnNGa/Tl1OD0EWNQRy2N/Wf/9R+nhx59OKXjt6T6XmkQE9cLh7gu7SigLWkddhQ4FT1CNR/MMWMZ0L3FmGFhP320P/3YHftdR7MlcXYX74U5hEjKr+Y6VHdu1oDaP2pjRLszlmBWobtePZZ2xtEKlAqgMkDjKp7ozwodZE2B75sWBPfJ/LHJIDo5YsdztL0N4rPo8uctAs9XrbpK2p4nHq8TG2hhGK2Dm1Wm8vHlPhzxVy8up3/y6EyapxBLI9TZmDezvZBo1kbiFdZB5QM0gCxxLUWcixIb01fJhqbPg4aiCoqvwWdN4JUNm48lPBsmcbixkv7O1z6ebt38ajp63YE0ceCIKmnvMY7QUHZor/AH8hi4bY3cC7sAKWCrz0Qw1K5EtafWpatp2y2n77i91PM1RWA6IxuiRtPAA1EW3MyRRj/5GUSYlsB5EwQOIAaBNwaCxiogNkOaA0FUMB2a/9iDAWaBUFFuwzZ9QGAQNLplfvWd63LTgFgXr6trWU3h4pvryxHnII/NNhWqpB009NsxHDlGwlOqZDjHpOCdQHNylCeAZHhorCmwhpnZExtCd3CqiRNqXfZCdPmmJkRoD6zO+37199KzTzyd+vcdTmvHXqEwdnXTmrxOdQdePFlFAAAgAElEQVSVmKdCNwKCggnBEPNv56FzXzHtEwrJ/j9vn0ivOQxDa72KqVwl4urfpfxf20llL5V92KGVGP6p6MpX4RdFielU/ztuUmUQRQOvmvbdmEpzn3tblxvFkZW3LQ2ik0F0Iq1lUa7SHvINduOxbSoVhNk5g95iWZ3BtmwzLnzXNo2FY//dw5fSx85tpMvCHLa2cyflfO14uIpdZrsVqo7Pg6mVPIz8ncdUOEYeoCVz5sDlvMKJEWRNAZNdrDa6dWWp7ge2ltO3n/1iuu3iZ1TkdlAxEofSsGzgKNwqL4SIzYVb8VCIKLbVcBaTwSaGXJ/gFO4iZS9FlLkP6SopCkGu1aVNQIwAlWEaOHsSjQFNwvkQeCFySXge24wB52qEVyJ9TWtI37UZmRF75WqMQjY9tLeD9+nrzZWFAC+R6XJFUvWK50Rab6uTNq9NMYFc7EHTq/EQJAVoqbGAU+hAMQFJb5LQMv07WcwFbvkVjXW5B0Tf3KQZwPUzwTBgENkdE2HN5JxQWh9MRACsHuy9/+z30ovPPictRlraDbem9amTYhKHUsLMINpRz7hD/oaL6GSAG62Hgjb6b1Rffe/e3vRLd6sXKwliXV5V04KvO993PanyYVW1b2MQFS2k6U0ptJvPjzCSrFF0aPIeSwf9tGkL3uZshoAPulkI1bEb4Xk5Jsa1HrhJ3Lsc1AZg+gE8o82jgwhbDML2pD9pyf/mAuhTIp9/4bMvpE8swkwIIjJ6lT0ZMQE+0yp1ZgBmEIU5sEP1Y80BMon7ROHVMoFleBybv7MKjKqbN01mFtw/VPyKhqLNPyTw8h0XHk2vffrj6cZjtTS174D2pgg/11mkj4LzEWAUmArZiOT65HDQ/Bc11+ngDlQCc1DSFSAgblAFia0vznpD4GnALCFuAvvcJMac0Nau2MlMBWN2tmYUg4Fd8NwmNY3fDMJgItpDMFl+KALj6zJVZEfmHhsue2+XY86PUIyEg6GkEbDGxD7gKaBBsROzHAVJAyHFQwjc7OU+jpYU5kC8B7EPcAxbEuZqGd/gxvFMjn8oLlyNmexVvDMwiC1pVX/vn/xmmn7htI+vHb4ubR1/daoPy+W5T2bGlGIipN0k8mNgODlYyxWr+HGMWG86LF7167eNptcfbzXB6aZh78YoXi6D8L6vahB/TQYRpBRrVKWzdsywHRIo5ob5hPdGyyRpjTszIK5fGMTL0SB2e/Aw5VvYQpt6k7ldNU28fWLLIGNQV2EHHSrHuYWN9AuKf3hgI2fxFXQ8M5qCcnMdR+A5dgHUOkC6prrFxIppNN2bMJZ8rwAhPZrsNo0nt0uQDWzvByoxgCCqMIwlIiR9DSSSrjcoCf5GhWe//YHfSK/Yr6SvYzc46ckAo/4NyKa31mB/f/jnIYABxVD0Om5C4J3MBNyiBvWoki1pOQAiTzCYql0sz16Rer3sOg648QZHFRTE/TPTjPLx4eZsY9auL8koIj2c4i196uXRLyCPZ7JmITcur22ZGS4YQ4EYVHQCt/y0SjxbU04J3bg1tvrcBTMqvsez4jExZWKKFLix+5QivdImthVHElpEAJSW4Ln6Vsw8P8x1zqchliPHoUTLwCje2yd3MczL4eB6zvf/q99Pp555XieLEZEwp47eq6P7bWbsCJPYVo+UHorzon2hDYG32KRhDAFcDinT91trm+kjbz6YplQsqNurCkz+dTWIcr3mXu/QEkw/u6nkFRopDGI3uuyGaRRzpEXvRXJ0v0pXBlEO3R00iSOCy7dzLw86X6CKrLbZOW2qUUtT6Bxi0S6a49Efnzs9l35F2XovbkmSQaRsUwvw8GW27oPEQQOoSHYTOVeNsunGIQpAmTclzxNclvM5JiSWaxRgtzIYMwikM9F8PH8FonLIH0wjTJaaCO31Cs9+26l70m21F9Pk5Kh6eh6wdkvK8aDQdUtym0gtF21NYJpNDRyTun5NAT4ekIvL0GgGYE+EoY82VWNiUwAm8QA1eUki9TnwAWIU3J4vz02Ju6AEvouwQHgGBakIPWWtpoQ7R+aViFth0vS5AJT0HKPVWBuAwUaextaOtBoV/I2uWJHvYaaEr0ZMraaKS46hEEMhcGwHr4Y0IwMqrl6FrYFHAw2mVLPGo8FaoDURWxFt9niRYYpJMQjzcyarmJX243v++e+kM6dfjC2jc4eOHE8rx26RF+MG4RAnpD2IORHazhyZKWU3sO+vc8ibEYOY6t9JP3O8L73nVfTYKPsmX7ZoZbv87tzH1ffFvCh68jWPzRKeYzKphYCrYBnXotGuuEnWWapwSKdZ0jbebiZG2wFd7JzyfXdXUMtkaK6SHzBkQnmZ0LraUK27dzBWz8tvCH/4zfONNKvsTUA6LmmJz2lZspg7wjgsaIIBNcdqUyFqCoQlkxkIQBibz9KXr/L3+ouuUduOcmxdL4KTKveGIPIeqz4nY+vXQF65sZDeefrT6Zb6I2nPVC1NquEKQ6Dz96BKs+8ox6FV9yHcfBDrIKnkKqLRTwk6hs6QCRfuyWHaBP7I1NqQdCewaksl7foB/ah3gApO/IIrLsFYCJ4iaEs9OaT+O6U97z53wJJk7SO8O9/IzISENwrZClgMDSkYZUMZjG5frjlz5ii6iIK6KGrrJrz6F7kZykFdnVclbHkR5N4E9CTxbYf+GtgS2XUpzmHchBpgjhMBQ4EpwGAYN1iNPSi5qI2OhLYxNB0SruVYl/35/l/7aHpBGERZbwDQdNtr0/qBW1OvNIkd1dLckamH9mWzwvEeYjIZ7wgfNCnrPenkwFb6NQGWdxzWnFSI4m+KQTSjLjPe1SlAvbZZ4AV5tISvd3iVqnfxlDTpKwu6lpc/hHloEFebFSYDW+vtVNcVg3i5DKKN8PJJLUIsXoGKhpC9ANXrl4moXqud87WWBr/3hz5/Nv3FPNMVSUURt8A2cQZCTL1dh1BTaBAlaKzco0fSYUcAp2MG2IgQukuoF3XWKxV0zgbONQmivmVgFVbh7YrMT0M/CyvdXlkDhTCMUEN60riOn5DH4O+f+Xy6+ew96fgrrlMquLQEGtYqPmJofCw1BDzilUAaEu/AXBI3MSDCxZsRgWbY69BmJElR3i58+fLo4FWQ3r0yf9nRAWgZqP87ImZnmupe3iQGPOVhEDjqbFEGTfwFFZ7QWmTeGPMoGll2d271ZNCTKE9V6Pa14THeyFL5UfMpMqNgqh6uwTpojjaWpqUNqfIW9RnwaIiZuWGQTCdnFkD4xFOQpg4jtGkRGoXNDDSUSBVxfUxcxnzf3xdmk3NNdK81MZ7v/5X/mK6cO2vGH1GXMvVukMvzhtemzRGFXO9RJXP1ziA3w4FyMCWZcsYh7DUBm2COdlyL9G2jjfThNxxQSHbsk6rE3s20eCmpnn3PzdiFbg6BNhppV4K97YsNEnu/IngrQreprVS5W4i+2KsdzAAG1u5U2AWkfDkMYjftoZx79QDKwDq5VB5u5cHKuNsneict17fTe/7qbHpyvZR4i81pMrTdz3urBQHTZ2KNRAQ2A8RnBMzHmBH55CKag4PzvY8ozMUSNR+T18LBVP44YxB2hcKwzEJC0jvxKMZEBQrqQ58QMXznpUfTa2buU+EZLAZpCSpbN6hgpAExjC1iCRgFElPnEDRVE24xgIuR+zk3IWIXIodC0hpMo0Qc6oYNmQT1pXmXhrMLkXBkgYLu+qUaCS5pB2MRAW0RrwBeQyzDjqS/zAxqUhg4BRPgWZDgOodrWC3Xp421VTkn5vVeWoElPc/KuJV6rR4jfZgUxoGUBaoy9ExETfgIzBavjXNAkO5gG9mlSjczb3b+szaB+QizYC5iTdxxTHkX0HOvokjNsokTgXHo7w/86z9KTzz+ZKxzZqj9wnq2b3+T6oBIa9tzg0Kv1Q+FuAw0ILQQvBpWR3Q/MwpNtH4P6FmnZDJ+4Ghf+pHbpvQ+vF8vB5zcjUl0AoMvRUe+n/do3s+8zzg533ifZk2j7Z5Ziy7bu3V29a92baEVbBc39D7+m5oYL/VgnQyiaudEh6SQrEGoZdBFbDenJX8RD/L05bX0wQem07ktkO/YqKGOxgUk4CwVnKnI99QIKFzR9nRcrmVKxGZobiakltF7HWT7OvzxMSquGxdoTiuaAudzmr9Cc+BJgxl5aRlexYMiMk/X9dTT3etX0reekSYxJDeihOrQ2P40pngJ60HY5U6mwu6mYIts7TG5IUlX5p6YH9IOXIvBrkL6YrLZ6dEBtiD3n6QpQUl1PB3wPMwnPRt1L10e3j03ILio8gSzwHvCuqJ5xD3IRA3JCtawhXmgv6NpDVGWq2lL11d7sdDE6HOhc+oLM0rAkpZgrGTMLk9MqD4yWh0pCewgXIMwcJ6TCQXfcUo+WkHWBMVsnKzl5SByEuBU35NGj/aAaeE5lut3VUxHx/7k//Un6bFvPGLvSmR7BlOtyeW5pka+aVhp4Aq93lGuBliKAWIIHw3QXKf8wOzQUnbS9f1b6VduG0lvOkZUbDZnuW7euFXCLNrAS2oRZWdnaXgteqq6ReN5yh4MIdftVT1nd8Dzb8Aguqk7nYNoc6kUCd5hPlSH3XlN3lc/6xhmmyejPDyI+8cfv5h+9bmGel7kqD8Q7iy4PUYcFsYBslaBDUwPCe+h2HitTM3wJDTHwZjMWNBEgjm0Lby+w6Y3Q8raiUOCXbZe13FjGJhe2LDWH31OeFXLfNS06Ub15pCudWdjPr31oorPrD6uJjyTMjnGnb8xIPvcjXEKeOe0apkakoQ1STtqRaIZ9JN8hJQ2g8CeDsKnkTDIPnO2paSyugDMugKscHH2abz9E3QoJ5ks13s0jkA2JlWwI9YCAFW2jaafrNPMGGlUw7iYN87R3zT06VmZ0Tj0+cQhA5RMQ+Oi2hmSoSq7H9B0SyX/GWd/v8wMciHQYlx7ImeNsjaYH9TGZA71XBYkzj0JIJU5oZkwc8C1YKSlNkRDtTLRLn7+9+5PX7j387AUayFZ7UoDk1Np6/a3pc1h5WUclEdDZoYxEWeNBlNwQBzp7mAQesZt3MT6W0XQ07cOb6UPv25v2jsK9pMFUoVBdKOJbsR7LVrqxiSKW9KMIWsKFRXiKiZV9Yx0YwwFa8jIfgi8orJbuBWbOSjPGkQhkurvMqDq705O1UbkHQzC6uUu3O0qICQ/eJVRVHUJ7lvXrvvH97+YPrksdRPvRVYJy2RZ5TfjyB4HtrGFJv/LWgoJVsVEyJ4IT5ClQv7Cyk27yzYjO9ZAPIUQvLNGWTTdL6ul9kKgbLPR2MBx8WbkZU3SqJFNleP6fVDvJ+XGfMeZz6XrZr+sbuF7RZNqXS8CpimwS9BTaRs3oQjAfTb0g9uSjd+PJgAxKebCPSYs8ZGGRaVBqivhSkyCalYb8ypGszrt+px96mHRq1Z5TvTKDLt0n4pK2pwqZmEmVzQtGUmUtSffAkZhIiaYajU15s5JyxHxjCnWoF9l/ebkfl2+lAZc0UnZlHqWbYGV4A72qmQtzyaEmW5umGxCxbyIOA2Hsuh7lLkGWaG4gWWW4YFxfAXakY4mWIugqV/+f+9N933uyzFvmJ0krMFAqfl5199K6xOKrBzTeCY0TkLHwR9wGZPhaQ1Nx2Oycd8Sbak3B3XI39uzk37yNlUyl0epD5yCuctaSpU2Xi420UlvL4dBlPvEbr1ag2gKx6pNUhmcTcYKXXa7Zxuzq8ZBVJlBlfi7cb1uNzFBhMbXfJnQM8E1H64CjlxrsIVjcrkrqj35/Z85l84TOWkioLx9EKIVLgJfQs/PJkH+7V4FOWDImyaONfU2Vdus0fCxjbowgYIFZLDVhBQMAs7jjY0bPzMYpA6Rj5lvBMaWFYkgMqIE45r8TQ2jI9qUdT3DqKTmd174Srrr/CfS8ZPHxASGnA0a6df0ulAshMyJ+uqi8Ip9gUsghTU2PBTEFzA2Ih2dkWlAM6vNeCqcJ6GK1RrUmlyiqxefcf7DgCou9dFP02HQxIzgbgQWINKQrEqK2UQ5etbCwCYxEYo94ECmMEyUQXlRVPvi0lNpRMFJvYOTmoe+tH7pRfEqFdjZIy/NoCo7afwAkfaUuPemYTGPtdUMh/kNU8+aBJJcP+5qnjuaO54CjRCTw0Ck/pZmUddYfv1Pv5j++M8+7bmhopdT1tEIpE0MHDmS6q98a2oMam4nD8ubMRUFZGxmwCDQYMgoRQBFvob3oOZtRFjEcW29/+mGgXT3YfCg0Cgd2KZzrXGZ8OKcbmBmlYlU/y4EeZWAzkTevBYS3pvSmzT2eocQ7k5PZS+3H19lBC2EMO/pTKNtGERThenyJNeyqTzkCtGXR2iqO7vNTP58t/uWe6JGPir84b1fvKjqUZI+2M8Qmt1T8MyiwMMwtFA0kimTi7lgYzuwBTaibV8jgHmSuRgbEu6AdMa84CNq9DstGpwi2wn8TaKWvCDmgx5IVv9MRKwaBVSoG0mlKOEBRSMJoyaN6L5W3nWtycxQx3o20xtnX0hvu/ypdFTh2QMi9mHlDkS29ohqXAoQpDWexki7O7wXURI/0r97VU2J9/3qMEUTmWjtFx4L9zwgnsGFW+TtEG5QV9n6zVV5TSRZ+1UTE1wi3I52SwQPVhq308eLiSRMABWU4rDUwtwReLItzcbBaWoCNH/+eQWHKbV9StqJ8BAa6G5ePJ0GZT71T0q1p7nQ4pxiNQjKIpNTpf+ZMy8PTChAyPBPB8GhRcBI3LSYbukO9SYSNMZKeT6OJ+eDxkW//8Vn0r//nY96DbfIhIXfQMxgKjzr678jrY5dn3rGZfooaIreJNs5T8SaAziM2xbGXiqFZRhbTet+a389feT2/en6PTJPvGdiE0S5/5BXaBfR+jDHt+Rn9JFlq3ajmUKUxZQo9OEV6d50Z1cMosk4Qth1MpNumkPZzkWo+5y/KUhZaL6T6zU/75iAyry8BLvo4IqosJr83/nmbPrfnpadaRQ/fOUuYGLzIF5R4r6J4MTE0L2a302tJksoP32+l4NvzD0qplk4LSPnQr+lGoQ0CQGHieFirNlnzobC5me3W4NCrQ2SCz+7NQhbttpoMWblBiU1fZJHHsmwk/br/OtXL6Xvm/+rdOOYOoErJ2JILtk+aRR9suXxTIA/8Dx4I8Ah+gjVdqUmKmLQVVth2sIrDP55bKWQLE13RZAUjhXxuRjNghjFgjp9wVAUp4CLM+YAHCYYDtdHs/BcMe+5qhQmg6MtpZ43hC9Elae+tHLpopibDqZy1NiozA9pP5L8Q0euDxcnHglV9K6plBOxGVSkdrwDjMmRldA/aDOmG6njWYvQ+y3133BcQxyk+xFkFZoELt5NMfOvn1lMP/+v/l2qZ0B1R+N3YyFMMv2M3Pq6NH/9a6P1Ia0CBZzuFCwCLZHIylwK0CCntQlvFM/vhITGuwVf/Mytk4q41LzZVGKMIdVL/VDWyAVxYBowDMyVDKzHVmtuyCY97Ea0WYw1hV6V2F8Wg6hQfpX4uxFi0U2awr2TQXRDZF+SojuYgcdjmmyfhJdiEt0eFmDqyuJa+oUHZtKXlnVF0HpiIFCxYQgQG+5Exz4EC/e94aCSOL05BNoeiTxRxe8f7zPeoAAcS4v8csyDwbmIE0CS2bqwNAiNxP/YBNh1YlbOOszmjvcNkh1pjImhnzWGZxES+MyoNtugfpM9wWnj+mpSNzuyvZK+98x96YaJs2lI5sywMIl+5RJAoOsKrRZF2lXZRzcrpYMTIh3xHLq/y9IhGIlcFCCZ05sZI9LZNSRxC9JwWGr5xuy08IPzcT31uegVwbiNHdiKxuXWfUQdmiHwUDEnMAAClHasVYjoN1RHU9cjIWyD9oIwErkzBykaS/WtSXlh6KEhDaehCts79SVhFgJL9X5HUhyNa5vgK7wPYCAw47xmrFxduSculw+ImpmC4ybAQcQcN6Qd4WJdUwr7//LRe9OD999vRsP6bNMfNVcHH1NW5+rr36kCQ3Jzyu3aoxqiciHJDCGHhLgRMS1ltmJmWN/D9DCV8+jB2PfJXfbzh3vSW9XMWbqN+BvZqJxO+jomR3iBCBRrZIYesSdsW8zCaAwUWcdBI1dp4B1meScNvlyco8J9goU1/3dtqrZ2xBiefeGsR9hpN+12eicwWQbaZs8UWuz0z3gLX/0qJoavlTUiOkOtLK+oLuNaOiuT9394fCUtEjjjisxiDtnlZ+ZgmgM0Mubum7hiEkzDJgZahD6E6OnMhN+7TIDNh2JGaBOaGcQ4fVko3UhZeDm8RQqz4VFgIi6rr78L8BD7KTYVGKnxCZSZsFl5z3j36BdlWdg8gzpwSM+vbGMDnyekqr9n7ivplq3H0siYCs0Ikxjeq5wCBUhtzE9Lm5gVjZIlKeBy6oDdh04BZ6h1pZULd+gX4fVrs3sDw8Ygco0R9d6SHOKiypRcovXZyw5+gjnUVAUajMctCM2E9aNrU2iG3qVmjMY9gggcUg0ISSEaMdoGpehkwsi4UqyEvA6q1kSsBsArACeuUPPRrVXhIAecZEUuB3UmqLvpZkE0wsFzIS1hW+0UZZeYsRokLozDjXjCuwE+wT2owHXqzHT68H/4eJq+fC7NrVFgRpMPQ1TpP9y8E2/67jQjHCJRlo4KX/pNg50d8khGNDcEqZW1tamhnwi88NoMKQfnbq3hz99YS4eHg8i9h2MbSuFoub8pBITXpdk8qcn42AtMsyqNOV4ma6gdmkU3obkbvtH12CykfdmKvI7Qn6u1mEKdTQZR1SBeCmconK7KFDoZRBlIC0zJ42KeqwOscEgztWx3rUvarArwqq8KdDLwtJW+PLuTfvWCgnAlpeVN1yL0qzCs+k8wqQ5ecexdEHYW/NReJMrPi1dMjBz4FCHZcU8TP2ok/nUvU7gt+cVpEdUX2gCrH5vBM5EZCcRudSlUSEkcwxU8L7exHSr1mOczAwy35IA2xbDe2obmv3zdcY7R8egDrxSTeNfcF9Or+55xq75BJXENHbrRFZk2ZMtvqEQ+NRiQWoNiII6LoB6Du0yLGNAE8OVLQvJdMHFsZT0VngRJdEKfw7ml3hlqyos7UpMhyS4mATEbc6AylIjXyU1I91LPkvkPZsu8N8AEcEVq/VDm6qqChSaxtbKSeuTB6Ncz1AhZ1x1IWttWccyaMit7Bbxu90uTQMoTH4HU950pboNloghQmAhl7fKLtaIoMHEvFNF1Riq1PMUgFqVxPvilB9Jv3/NX6dkZyvSzMVgbmVjaP0OveFVaPXG3GLWYDnkZIwIrxbxc2Fa1K8PEiOhK7xFMWbYZa8lMoS1o33yfpugnbhxWh64WKJn1gQC7M/O0rIC5ZHA5GgdVC/zEngPodB5Mxg+uJbS7aRDt9NsCJoNu2xlEmyehOavxR1OrYf9W3Zx8eS0m8ZLARr54UyOo3LgbEGkCNM0oPFh1G1eX1t2Mpa6Y+k26OkkqwSA+Pd2TfmtR6qPTc4na00kiagigH5tfC9anHalAS1dLQmAEhpUBSsaRtYBeAEwvaMyar5W5utXwTMA2VdjKcp32Wd1GfS+6BVpBBOwgRR0P4cnDu1EyRwG1KBtHqcy4n92Ieg8KDyZBq15IeUDXGO0nOAiFVfuUza7vhbWnG3o30g9duDedGHpBmrDiJBRMNTwlTUJaAenWixfPyaZfEHFoZkb3usq0m/PmmA9APQc+Ke7BHg6ISHEVzrqEAWRPiftpiihwF9bPnkr96hbWo/DoHtyDkt5Wt5mzXD2KBCy0MjM9ptI9NCISsq7S+vWly8JOxqLRr8a0ubyUNmcvyr0qqqL3hzCQmsZM/Eaf8k1c91L3aayp4lQNhiXsQPNUo2uXzo8uYaE9WEtiXun6BQPS2mI6cQRA5tLiYpq7dDb9W9WnvPeRx+IZYfVibFsCY/vV8rBx1ztSo4+IUZ2n8vwKRDEW0SO37I4bE8NQsicjmxjNTl4awKh+jslE/BmZGt9yBIC39XKmq5XOYBfW1Oxuj/3lZ/CeCM2SfQJgBZ4B82Zf12yuwCy8s7rS5Usxiao50c2E2e26bQyiamKUR+ymIXgTdKg/bbPC9/kYex93114CVddBdXH+lWUQceobyp0nAuQzpJDVVqnuK2IWX10bSr81ndLMTkmNBkzK9h7MIbvLNrlmbu5qK8dNYwiWyoyghE7nccbWzlpBPGBIQ+xOGInRyNBKgqHEHHgeYBrGPYLB+Ou86P47lAlfEmaA2umu5HwJg3I2qJR23vtYSXqj93KB6gdGMaHvpnTMhAKffmT5C+mm9IJ6gU6pcppCs2EGg8rmlD2/sTCfVmfOeB76CQCStMUtqsoy4enQhhscV3ixm+XmWBGp8mgRxDxYWlJwFsIgQ1RaXI/eb5FARrs+ETpxJ3adhssmp9GHJhaKCZGWMpioYqXRb6iat7Ubqe/8dh0NtLRVBUxJIwCvINIzLUuzkE0/QBr26D73EqXmhftkZCyiYe0u7mktg9vh0XGAFwFWUTQHzwpSe1Nm6ezsQnrg60+n/+fjf5YuLwFuZ5BQGlavOm5t3y0GMSDG0EMpfGI1pMFMUFBGv4VL4AY28yNYCsae9wIbW9ixtT8Vwk7HxNg/dFKtGNXUOfYTsTaxpwoBMsZqU5vYZphmbI7IJ4lqZplxwCTQMLSBalQZUz8Pmia1gM52htFN0/CeRU5kTb1JuxlIL/TcTSGoHtvEIMrDvBRIeS0mUXiCB9XJPTwizPUttZVQNKSqJW9p4SN0Vyo4P1pwIvMcRZiJVZ3U0p9e6UlfXu9LT26S4ceCRQDQEGCPjoMwIs1KQKCus+FWb+E+i/j+YF4OCPJRmdrz7uZeZiJ8aZyBhYsjxZNM1fa6WQvJTMVjDPPATMSgVEh+X99MMIMxAJlF0vo7zonfuMSYgyFtvAENANOD81e0cWpoJromivHNO6vpfctfTSf7pEmMjyhOQiXaxyV55QVo0OtCkZJrM/2xWQsAACAASURBVNIm1E+DVniYD/2ypUnRrlFOTnkLtZH9rlZtdR2Jb6ATJiHGkL0IbpjrnRWMgAAtQ7QOR4bBxPcM38VrAeFMsbH6luqKk1DJHGkS8mAwn6PD0iSEi2jyaAHQu0nYtVy4YlCbCwrJnr+YapOq3bDvuO4hkFRjCQyCOAfuATMGZygJNtybDM7M3NkHaGUaD7EPVN1eWVlLZ85dTL//R3+evvz06bRMpzMkNZ4K3Xdc3oyFE3dJhqAhTcnMkLtzap/wCI0Lz4ZMHxe3NVCd15wlg+vrNSj7EQyJ7fGmoUb62VsVQOU8ldhHVQYBTdmAzcIlWiXmY7wneT6wlNipbJ24K4yFm8owyuAmoDGYRo3KZHoWYmKCZltmjkebhZpFIwy9CPddGER1vF0ZxG6oaJ4d/wqSadckqgBjUzXp0DQ4j8VdWVr1pjGXJVbAGy1+IlUAyxNUmlLu8tvr/bI4xL85rShAfXN/nQi60Bzsv9eFiYhYQiXXgw9J5UNzWdImJP2PDM0mL6iMu9AnJkK49EJzMH+AURRginNQByFapH5mPJxnOtexRPTZvoRBCGn3hoJRQGOF0SB91X9hS9oQamPUT+i1X12Fuc0AhsELdD9ccQRbDWaPSh2moceoSVLdtbOWfuzylxTue1YMYlKmhhgEncFF4K4LKSayKmm5Lq3CiVwMwtGViruASehZaJXXi9dDxE7yFeaTa0BIqpuB4gVBtWYuwC1gFkQ5WhfTi2Y5aBpcm0+JhxDDp14mla54cKQ7xVzsTpVrdlBZkXJ6ioldcfbq+txsGpFUbEjl7x/eK8Z2Xu0DtuR5lCQfVwCTAeUcqYnZwvU1zxS2MdlkLML9MFg/6lUi5WHaaBV6zmW1ClhaWE0Pfv5r6WOf+Vw6v7iQlukGZntUcSbSwkbe8I50RUyzR4FdNqOGFOCloC4a/tJkh9J0TQbhHBKwAvijMCRC1jVfBJ4f1fv3HexJ33MdAVTs36CaNunM+EwXBceKSNtCM2Yt2fyI6N8QRmYqTRHH2cFcAjclQlT7SJrWoDxaAJ6lNmawDAabxXY1AAPtN2sWpuuKttOpAFiD2A0VLcyhG35Qvqv+9jN50YLYeFESbFXcfEXJNBQcLXUWQ6BCWITVgiNE1F7p+sw9QaaX5Ef/gzPr6QUxivtX+g1SDmuzUygkQnq205oFPjcP6Y8UsVjzgwd3DjUsBGN8x06LRYhKyvqDenaAaH6EzDxKNJ21jUj+sipojcNL5es0XaRgIqiN2ojoAlzMdSLyfYtmtYVaDGen9iQakM4jPoLytGxEnLkAm1mp1/k76YBOvm1zKf3A/L3p6OiCvBp77Sok0MnSXd3LeaD17WGZHTNu/4e6b0BSn9P+r1ceBepPRpgwoB5MAkMYu1eSM2RbVowQkXgwRCyOf9D84Do0Beg4bGSvuXdZUyqiAWIC+je4irwjjIEDthbPSXvYm+ozl9PglADCoT3K9pQpQ96JzJOBgyc0X2AemlaK2hSi196BGN3GzxKZtJAIa6cqlzk23iqH00uLlPdkQcyS4jH/8eP3pOcuXUpziqNYJeCKNRNTnbj5jjRz0+u1hGIIchf38PwwCPVYdQ8NunDZe6E1sWYZr/D2KqYia33Mxq3CpH76+v50xz6x+7L5y/EVYnS2avOVw/Hze6NePjmO8f5CCGWvTTvxZs8ZT46myX6zkifXt+Z+QEVv3PMEUyXrI83zu3gXK4OqDE/PfC0vRjdzY1cTo2J3sQS49NalLawtroTJYBdRhLyae+lpkDD9qNh29WSJV5Yhq+QNodKPXFhIv3VhMx3QA3+SOqkCkzb1PXUZo5+C7F02sP7u1zjC5oPIZZOL2LYQySbQiG6k/JnBR46DcTB2iILNk7kph7MJaapimzszNNYuzBFwEr6KRSxZh2aOXl+cglkQ6FkZB7EF9Nzm+wF9Vrc3I451PVurnsrP0Jxs6H5D5j0UhQOYk1tU7ymzcmdjLr178f50uDadRg+qi5fs934BisQI1BWEROGXrYaur/oSGwuXTVR2pGnz4D1gzL3CKvpF+DCxrXWp/+AWBF5ZlVUncmFBzviESRE8hAvVZhXVuKIYDKXowuULxQT5MLcmUggeF2JurmOzROduymQhcAqAdHP2TBo5clJaZT31q2AME15TPseOMi5D2FAcJubTa5rt9VDZNW6HUmcPASfzvbwg1JQg1mppcTktKk/kT/7TX6YHH380XZagWhXWhQm6pX3YJxfr0N1vTwtjNzrRTa4gMQjhEipu66IyuNS1QKYDNkBZ0AwcjokvbeqZRvQ9wPKb1VfjH71yLI0BUhAKjoZRBDj70fsoVP6qJmGFNJsBVfwvFwtoahaFaRRNmzFZmFn4IWzLtS16xSzk3WLNzfxzxfDM5XKKktesaT0w1g7m0aZBdGMI1QF35TL5w8I1WcQ1IdGrWhiKezRde5aWHo6ZhDtJSSU18AKX80pnJpIJJVBYAZfCnv7NE4vpYamMh1Wy7bNrfWmZoB8/T7b54tJ+EaGI7MRuwabfVFi0ezfk0GqYQ2F0DknIEZFMWi8BUxATY/DEYzZQ0Yj7FHtUuw9tw9yZ23igLVtPxwaSgD1JViVSXAsEUaGFULg2g5vUdjDvsvYUJhJMrKbvBySVrF8BhmosAGPDel60+9c2ZtL7xCQmhhbT+IF9AiFVxk5xD5amdL5C3gIGCrBbISVbUY476gBGkE4faD21IcgGxZORa3OyIfEqOFBKBMM8OETZuA+BaYSxwwDo76nJQiuAqcorgmuUDYsKb2aKGUDxG6iKXJBFpYCrdmaP0tbrM7PKXMVjolVSK4ABZVeuXVFQGLkkBE3p9468Lq5IpfloIFB0nYbzL0Tc7BUzZeYGc0r3lLZkhoZXA8ahISwvy2UuoPazX/hquu++z6eLs8tpThGX69SUAPPSsw8duylt3/VdaRnAcjiiK3cUmLYzJpMLoBINAubmGBc0iZzli4dFuA4Cg3HCzImK/V4VmPkHt4zLBAlTouAKNh8YVHMPhZ7g69pcaxFq+Ts6wLUwhIJh+OCsWVQFdhWsLBqzLSoEp+uKBKNw7ouV2xZD4ZLWeCsvX6NqYnRDNF82g9CA16TCrcjnvSUiM3EHe/NGc3FWGANaBCXezRQAHVvZgozNEiwDL7brdYkLVxbSF56+kP6wsSft0X6b1Mb79KrJWMlO2GJuDh/SHyRf92CTRBhsj5mJ04Ix7ZD6fB407YkOc4G7c8WocRgZmbFw3vCocLgStcokBVF7oqUixOWsZGeNxJoFG9W3grvn39luto/dzDIAVRgZRa7AwPibCRzRSavafFP6vWJmk++jwe7TmzfszKf3Nr6WDvTNplGlM+Op6BsmhTsK4No3aHeoPETCGwgX31Bswo7MFGsMeIIove9CtCS/RcNdN/aFceQGv75WZuBsI/cAZcObBWpcAJV4FfA2EDBlFYmO5AJBcVEK17DGwb5YFqMQEEgOB6nyBqfRKphuMZqBfQcd8dmnuIQdxS0UbAqU2FEQXmKZRjoeUNhh4HpRAdxsgbwMaRGkpa8rSGqJQLuLV9L/94d/ns7r2aeXtUfFQPGMAGiDx0y+8R3pwsHbpfHsFXOQ+SUTY0cAsAvagsfAIKgXYckfaxoD8W4xHiFI09thr777oNJOvv2ItDGUmuyt4HcQeMYiTKCxtywcmXdoIT9HrF+oHwFwZ1UkE3CTWWQGVUB9vq7iiU4oK/fgNzEzRODmJsah/bUUh04e8JIMospRuv3NwDAD8D3DIIwh6I7FbsLRG1IotAZ8vkbS/SDRAs3WOsdBMPrdLynX0MzVBU6BQ8zNL6ZzF2fSM6t96eN1SRY98XER1pfk1SB6oIb9bgneZ83BOATcG06pjblCSTJeMAcvUPZrwAAgYnQ8g4IWVyGZWA/EF3a2x8WfcgFKHeYwFppFd73KJuPN6jYSF03BXD4vMOBV0TKwgolCNHf3RBhwQstwHSlCcrMai2lG5ueCCPCABrGqgYFV1GBiOuZtfXPpvfWH0mS6ksZVKYlaDxB8MGSAU/plSlMQ01hT6Tc0g1UFRPUQGi3pPUivCzFqak04gxHvAWX0NRaHRhPanpmH07B1TQq3mDQcocoOJUgBEwCeJAbB30wfKrqL22bMAgkMs5bXol8gYYMSeXgpqNatGIlemSyDaldIOTiHcmu++0l7lwJPfMsW+SYuh4cUDFOR+hAwwkF5Y1ypQsfxGRrFhvbjosyKNe3PT3/qC+mRRx9LFxWdu6w13MDUgElo+OPHbk6rr/tv09r40bSlmpW9VAbHPFJUJfU/dzAZQl8t5BmaJZJZH+OKhpETk3NAazOh+fugWh3cuV/VwnSK3bGw0swgXMzG/CVaITrICwzOTALPSZg1NqXQovg7tolfnQBjYRbR5qFgY3GsHSv5Va5prV1fDCnwDmEcQi0OKqZO+bvn2efP+SvfPA+gqjV00yo8SP2ALczPLciu1MJh1+bEmgLeRYXj3Jg2u5gcGwD6Wj73b5rWRvTcBnH6+gfToXIRLxJxVuUBmVvZSI+o7smfbQ4qq7M3vULq+We0whDaGGXVRHTrGhiTIje8PQFrIvh1EpTQFGBcLKzjI5hL4KoA2lzIFsYgpNvMAc3HyU6YIxHQQuIXLB/NpM5icM2sBgb4hAqqX/q8pO84yQt3S15oS12rxxweCxNSIxQWCs+gno7ob3CW4fK3r45bTUzQlAieoULNusbrd5bTD6evKdnrQhpW7kNN1alg1IBUPBwaRL/yLKzmSpPgPdKZStjMCclWzkAUjsEx1MCkgIw1DPpoitBtZrjoLXPnCYINZ0BOi4rmQPEYfQZjdnUry3Q2LaYBG1duSExDfbSl2IgdyuojvTDrtCbbqikxoIIsvZhLMHenXzOd+r6Ppsd4XMQg2EswAjF2OoOhLfCsaD9urqN7NDCDRJhry6uKpdlMTz3zXPrMJ+5NM0tLjotYkduzDoPQuRtiNvtf+3fSwg1vTkt7jkYINrksY4rFUEf2MC0MFhUq8u+QzpiFZAizVjvpsNZjUc97m6b+tUNb6d3XDafRAcDHbHKwBk0gEkyiEF0QZ9QezeY2W8krFKQZtNhiAFViLkMrIG03rJDT0bQKBtIvWxyTA4yiW2ewponReu7gWryqro/yvgyIiV9RBWNyJayWZu4a33vqwlTgYeGGSEqkENoBtrZj0wN9RlKtESoLcKSN3wAc0yTj4rQuwIbkc22+Oii0GMjj81vpd5cUdqyhDumaT2y6OLwJfF3Hy/NjBkHrySG9X6mYEAUZNoOgxFk8bZgAKAwsoDar3WZsOLQeLTybiUK0Nl8Aw2z/Zs5rxMcy00RjBMLgRFzdJfl5Fq6XtRk/Wy5F58oK2d9OMo/TxHXGiP6HtwavrSMsrSo63sj3AYSFkSjmML1OLPOHe76eDqfLaXRqIipU473IfTdQ96Mfh8bIfPh+ehbyH5DGFLAtm1HEhelDzEMNbotbNJseYdhlvz5xB03Opm9clp5cDUKThSWw9q5uFbkJjrTUOGyCYBroeErqs1BbKmS7TdUpeS5qAgh7FJa9I/ymVxpEj5KtAEkDMA2mgUqHJN5UUBdxICwkQUXOMDURRkwNWuiKGOHM/Hq698//Mr1w4aIYxHKaF/6xor20Rs9TGMzUoVR7yw+lKwdOiikcFJMgmUsBYk7mysVz8/yE/BBxAY6zT/XBpLxDaJNjerOm9aFq2EnZoTcIuHznsYF0w5h0XB7bEr5QXJHYAYizN71GWXuwkLL2EPuopQy0LtCJQVhzz4BgU4vPt6uaHjb10drh5QSmSWsn1DsyTosZpfGVSEpv5MLN8t+dqgzH1DXpM1cEeqHqUp7Lj8Y1g8OGuzJ3qYYhYLuzucQUzOX1PQMBeMJfb0lo11kk3Xhy8gNFk1kIrOXqgVFgyjwx20gfU4TluGb9rCD/M5KtA/p7Raesa6FwE8IsQnXC2ScCz0woCs1Yu/UmLpveeQdmGkTshzQ3g7KGTJJXSKgepGAmMIAzci7sYkXamTxwc0IQZkN5kfVnjvI0QCQJ2SsGsk0iU2YIPC5lzgKH0BxJqxmxiROgGwxij65Lgtec7rmu8ydl6A7pghN6njt6VtKP9X1DGaHCJEbVaUsFaC01qODMA7u0vsbJ5kcqwggk6cEnCJ3uUegxnbgV+5wayp0gClN6urwkijBUjIWBVjfhzSXoIXLMA3sQ6E1KWd4wrbb0eYCbIf8Yh7tq6Xnc9LchTER7BuLeUQJYY03MhcI4+pzaFvQt7Zs44jkHJ2CfADS7YzgmoT7fEiO3OQEwCd5BPAQKCzETjIFzpC3NL8xJoK2mhx87lR5+6JF0fmZG2ISCqdY305IE0gZFeXT80KvekpZe/Z2pvv9klOWnVR9mhlLTTUlx8bw7Q+tmLUfBMjCE7J4majZWbFzjuFHTPqP5/eCNY+n2faQG8F0LJDfp6JKkFPiC+s9uZwRQAe3NIorwzjRREeS7eRZLv5Cgz/D4FY3F2opNf1yjoSWjcNZkUrWaQFcYxG6mRNEaIIwFAZCrcls6ZhzCNyWDWgdvK30k0RzQFOCGNWxZfqxJYL8GsrvhMmjBIPiJ4ibYXJmoMrc1bpANJHNuFh31Uud++fxy+sPFmgq/DqZpqalPqJEvKi1of7gHady8ky7ivjcewLkQf7gTDVzCsKyxsIELZqA3TKbJMo8vu9TsJmUts8eBjYhc9rmxEmYUXj9sT9Zc7+1OdAAY84VWRO/NrLJzrIFWPb++dwzEkDYkbj/up2cdF0FMGNiMcSvz3SCYhal+9jLn2qC3SJP4hwOPp72NcwKilBAmVL5HFZz6yIaE2dGsF2bpYjBIijCLnNOg6tOEQbt/pXmixi/zTsabxh2xDeI6enY6a4UdbYWINUPdJmgKCeamNBTQ5cKhjXl/sC5oLzATTtZ4MSMBNwF9Xb4eQlcvT2m+GovWU3ESDsoqLk+0N4QJvTq4ls5F69zCS4WGAWFlZkRzHdZgTcxudk5gpSIrv/HgQ+n0BXWGV+7PvDxtq/JGraFpiEC3YKRv/ZG0fOPr0zYh6yRx0VOVkvdgMTIVBzQWCy7dxH1HtCLkudKEAFY+ZM1X66OFR++4QR8Oa26vSGN5m+rWvf/kmDXccJuzJAFc0tKhxEh4XVhXe08g5KCdpjWS/ygae0WuNzX/cm2vOT9Zq4i7xssMHM0LV6jGScEdhCOh3WATxj665WJUL8LfBDstCCisS+K7Fl+W8Zb2vkl2VRpkCdMCdY8GKjAI5pPFgpjWlOkXPuLMgU31rCgBQ0j2rMKzBnmTFo2ijCs2drIEuF8FQr4CcCniWdZ+WFRq8LzOdBagjpE14oVcs4sxRm73E8zItE/6LoxJXJwNpyOQBgbBMjPiQJiIw3mZjyaDiFBooyZwZDMgYjHC0DDR+Pl0H3s0AjQNItJY5LYgdNe4SJ4QtBs8KChkYCBcl3LrbEJa6wYzUyCQrjvAuWg01l7k7bC5kdJbehVMlR5Mo0nBVJJ+NbnsatrsTshiXERGgqtQWIbhQcAGHjOmYKCMGIhgID7G40MTRPUP996OKmiL0xj7CdONXAxmg30hs4DjLU5jvZomaCyC5oS8DRhnuIQifkJ7DLewtJ1+YhAwLWTqmGQoIMM6uu5EmKVsfPI6SOzjBfZijqnrWzO1N0OYg8zhi5cX05OPPZOefObptKBIy8v6bE4BfJiPmwgtrv2av5s2bvuOtH5IPTSsQWjWFbXrAr4k6GVpznBKsfJ+7xs0CO0lMT20kZJWiHfjIIxEmMeaJuFWKSb/8IaRtA+/KPsm5E8IML8Pbbm4HM0goC+YH9qkA/fyt+YMfN+i2AJYFoCzCRmw7yqMwuZMxiM4ZsDh6tH5fYv+KKLbAeX6XBVJWSVC/qYHwdwccfSIKyRC2L4esE2G7J2gPkPGFKxBiCtBBywSKdwEzPDgYAtlcN54SGqIKL9s+/uD+B28I6R/eejq+avaHPd8/Uz6wtAh5Wb0y8ToS6e2AlBguJgZmADAdTSG2dAFMUO2xOEZDxIaiGBAPu01Ei8sDaXaaxyYRwsY/PoMz8FmLhbhEFZCnlgofe30IS5iwpfUc4s6GJPugerIPQArs+QpDMMu3iBZ/89AqkKyuSjXJgzb1bL1+TBgkq5PEJVTxPVQPBPEuSaiGpIngorVPPcxnfM9PdPp7/Z+TTa9CrNICtLiDylIoVuGYVCYjlf0qmCecemZwsjToPpUBmW4F25pV6bKQW54c3x33Jp4ItBJkJtIqlD5e3pE1DYxWnko3qxFNWbKtLd6tlUrEy9HDY0GHiNzB2YLk9a1InYlkvTcwYtjsjaB5tCj+xMktwneQ3k8GF3ugs5xlAxwbI68GYReP/fC2fTEw4+lFy9dSAvKKJ1RsmBd2ifBU3g7tg69Ms3c/UNp5+j1wSCIqlTYdSK0n6JA3rTMjVybniIAazxpkVxHbtAy4LrGOa5nJ+uTmRoXc7m8KpND1zgjM+pfqvjtTVLW2DJsFgRaNcqyZK1WcYMikJ0unqMkq9pDJ+124hMFf/N2y0RXrk/DpkHcx5pvmO2m9oA9NXgxspBoEmnhQusCIlelipVUVfgipgNSjDgGg4zGFqSSOLsS7h1JS+RerAsrKNWPvXm8ukhb5i+AK3+GJsInRVq1qV+FWWTvQh5lE8jR+0WN8b5T0+lj21PpRgXgzEkyP1eH44Z0HdGDUhdyFulu9S8oMjSIjBJ7IZHYks64OvWyxgBTQ3ghOfQbv7z3OcPWMSRUsUHcD8Ofh+3rlG4uY2Eb39uksSPE2L6vSYdJCoa434Oevw9Jot3m7E/Ggyahaw1rXof1e1QLyLNwPpgEG7OEmqs0jJvz7NExR/XsP9xzRgVnHk39YhIjqhPpUGt5L6jNSEEZ18IiwIh6GM1MTzAjMQtLZDw7hEhHLgaNbsi3CEIPzcJqPlsbRlmSECgqA7EI34hgs4j54BRrVOwTzCwHOVhuho3v+SK3Q2YNx1rTQEshyzQmnzJz2PCOuXB/UQBsAreiJZ/D3FH35c5Fy9iUidQQAwE7w6y9eGUpPfv44+mpp06laYGVy4CVYiJkDdvtqWtsvuYdafrV36EmOwIrhb+4IzhBWNTDYE8hsnkYnt0YVHwGwK0MF+8jnov1H9XnA3qLK3RW+2pei7VP2M+BgUb6iZtG011yhRqzYf8gCE0HFZXAk5wlqPlraPABMOb6EbAYmCrmayb8klJeZQZVBlJlFmZRnK9rDlESQPcxwIvZ1o1BbArYWZN9tqmFijJq4eZzaHTeSFZBcqBNeCpC4iyJU7s1WrBGv5o4Rlafiv0V2B4TG8dAWEyNbZ/YHaEWVVSMTiCV6yPBZ2aX0ideWEwP9YynE2OD6WmZQzMKN+YeVI7GPsRPjqo+bbMjFgGiRdGtRVsuSWmksgchlTOYiBOa9HxIGetz5ABwiAgR5Rclg5oPo7rGKsVsGbPOAWwyQ3GSF0xDo2ADWtvIhijX5km9yTReCEtMw+YWcwLQmyUXzw5TsFDXOTC7CY1hGMan35fElIdZZB03Lm1HDaHSD6bT6RWNJ1TgROV+VZmKkGwHqsnedkIXxW8Jc+Z5iLB0Y140ASpcR/etUHN1R0BNajy64jPszavbXKNSXcqoLo15mUdqZrJnCgNAI8icwslVVme86qGys0rsHYBTZ7oGntTyEsWeAq/A9HXVb5kjECrBTw7acoBYZJ1uEjUJk3AlLMKv19PpFy+kb371a+nS9FyalxaxLgazqlwfGAXtFdYUUXn2b38o7SghbmePMjwBLPGqgInY3Ytnq5ikKHzh1h6WVjfkZ9iWa13MQuuAXmbES58f0PM8rwC/lenFdOtkTfE5m+ndJ4bTu4+PqABS7AHvef6facIznPmDvymfZ8yuGj9R2haYRgpT8bVaNFRoMZhb++d8F6ZF5NHYaVCNpOQEzIEVAZFwd3MVFjODjEwKG4UyZqCdEdihQi1kaqJpYEtmII79YJsfpSHbP7G0oUoVDaD1XXDA4snwxGRG2nwofxYbsnBLZ0fqHtiQZy7MpAevrKUvb4+mCZUQe05CcFYhxmRLEmA0LAY3J0mD+bfKHiQUG5BS41RVCv2OKk9r/GgC3ZBGG48EHwhxAdAQqa2Hc5COjhnhb5OJNoUkxKCO87nmb3pO8kVQj2EEmidrGLYE0DjC2+GeoGYQAZ5Cea7g5M1I0JWOp6mN1FQX5Na5+wyuYrIFao75Ubek5goQ27aaz/bL69FI7+l5Ot2cnpVdv6JalaMyOaQ2SyugwAyMn5DifhH0du7KLS4RpE91KvAAmD9yC8nPWBif3bEwEBaY/IyQqICHkQKuZ3JXMEPjGZRlLxF4VZGQ3si+oM2T3hz74n3ndoCAj5rjIrGZW4rewLwBKiXEKHFHjAVaxaa8FYzZpQkhTTGnDWnCjYaiR5WktkSWp/C0M998Jj3y+FMyMZT9iitU11jT/l2nRonWbO5bfjDNHHxD2tkrDEJaxBbYCxmxxOyIYWNyAiwidIJVCiMCuNZngMXwqBXWRY/HbAIAogEe1mJ9c05j1vqM6PkmNae3KPzyn79qj1z24CoQbQhL5qnTxDBwzL7KQrRoDt6rzXymQmnBHKr04yBGs6D4zutZEebQ0wAFhthn+rwJUrLhVxRUQqwBKkyfFhaVo5gNzjiEc+pkftggawJe0BbwpVcJ2+pP1ghiJOyhiGb0gNlwlT0SnCweqqUtNNlmdpUFc2heIzOKmKAo/b4qwOmZs5fT04vb6VM9k+k61SF4kupGfK8NBZNAMjP5dLhCAq9mLcFKg37mS5l71se6U7gVGS8SAfcshNCsEuV1pAM4lasjeKcJAAVZaZNkxN/BMhgO0hEcPIRLMDQ0K+zwBmMwXJOK0fAIzIZI5CpKB1qCSiE6oMomuudUpgdOR+WflgAAIABJREFUgKyRUAwX1XZSx92oVn/vT4+lQ1tnNc4N1UTB1MAsFKOnMTAVjJx3AEPIcRwAjFalcwyD81H0N0zfXF+z47gKcxKbQ1joqPqO9XBtBtT+3AcU4NNgNtom8jY0zABx0RDCVDEzstnCd5gMFMsN6eodYduO2QKTYP9BVLoXe1CMiSZBDXUip2AOLQgbuEZFnHi9aF6M6ry+tJGuKDL31OOPpIvnzqdL0paXFOwHSL2M25PCRQOT6dSbP5Q2pHGl/VNpm+QtamkC96PVmbNmrZdp0rAoOLym54BRoDWiGbPHmCQYGpiFzQ/Ny6mVKBgzrvk+UdtKo3I1/vgrhtKd0ixsapgmylrkvZ/3f5XgmZKicTucAMZtD2OFwDzFLdppp7OsYcCoMzPhGmYSPOKp58/IlNtUYovUNPv3Aeei30JUH0KbhDlQM0ChowppxQSB0xKTgJsqwnpi3TwQb6LibmJZJVmQns0HjIO95BBoRa0yAwk24P83VSrv1XAVlldBYQu3gcnNzC+lc5fm0pPz2+krw/vTDeOD6WEtxpzG5ChL/R7AO8ACIAG06VlU0qyJuMQcMVHAqfUdOVmousQFrsBYWF9dB6scKX3M+0W4h87l+hnTNPePFPRwtTJDBDyhdRBGTa6IJYEJg5gIDKWQHn5sB1cEPmKNy4BwSG+YxbAuOCmiRYZBtPgBKDpDcBgzR0AXoU+TejOmsRxTA5sPKm/jSFK6teyoQRELGAHmBloF692r+HxjEaj+mB9sNO9A7MvInzFhEyKP14E1ZmwsvL8Lk82aBECtw66jAhRz6gbDWUW3FuFnjeeNY4JpRCMdiAwcBAIzuwiGyid5a1iDoP0eFhs4BMIKU4J4F/I/wCocIyEzA7MQHIE1VY4GuNXFF59PF55+Nk3PzqUZvV9kXxNnAxMRt33uDe9J06N3pK0pMQaV+qMTl2MTBOg5RgRm7vFEyP0+TcGamJqpAWxCAx2FUfNM+iFimz3DAyzp0V5YZy7FbHTvo311eaV20vtuHE1/69CQ1pIAOcytlrZgSys/fIl8LBqC0xQAFRHOmQkX+ugEJDvNdk96LF6sJ0JNuNQQ1cS+/vATCp+nWWxsCMcvuIQ6jCHCdQeE4sJV2IR1uRbrUuPYmLHu4BMFuGITFC9E3NMqETZ4frAeQB4WGxWbAWXuayLw3gqOW8UdHGtgl0xWe5rqVWzK8goG0kjTc8vpufMz6VHVj3hcBVVOqjrQny020hhlySgjr+eE8LFVR6QubkCsEJTGOk6wje6HA/AyeIGWlm2K1FyX1AytgqePzU2NS0zySZ0PWMinbo2n62/o16K+px6zXaEERuVafGzqmlQEmyOaBKQvIVvSdsNmNdahWXHsA7cK6cpmxIWML30PRY9YM917UdeRZmw6HZbkREua1E4lqm9LY9+ndb2tZz29X1Wy9+085wjHUaWJU5zWBVAUMdiH/YKa7DLubPMclls2Jb+ZH8q2ORYC8mUDZ40ghyPb1HSCnCfZzNDaAN/DdHg2CIzzpalaXYb489xYn/I92RCUkSPsnlgMzIYCFsN8w06GQ1AezxvfiWPgEdSqJJpSx4gz856ffmmVCLV1cfMFeTAun30xzZ9+Pi3MziugSUFV1LSkcLLwiOUDN6Un7np/Wp5Wle4bjqZtxZNA5S6oIzsdxH9Az9NwsMu2cmbAIeQ5k5TAjMWDEe5jaXf6DkGxJ2NbuKMfXSGKU39onXtVv4KgTXDeV2rh/umtY+mg7F2CwTxPeQ0KfuctUeiAfZf/LqB/lKwLCKBqjsR1QpPtfDUZh2lQeBfd1b721Ue1B8NkaMYwUGEIhmH3VriXUN/hxJHJF6qvtYR8F0uXrCc3M9ZsVwegxHg80LwJgjMU+ViJLLNqFRfNSmWbDRWqaLyK16M8aKhlIb1mVcrsrBDrLy9tpxfVdOakvBufV/U07HQI0cSk8QHuESPBMhIeC7FhhjjfQZ9hUrjWpR7AfbD1H9l7pH7DsXGvkU0qeexn3dDx4Z2hVkAo0utoYfoD3IOnQpOw2unEMH2Su5BzsMHUbJKEvRjT5HRwXGu4ofQBDA2XJ94SvEqQmyO70ZDy8/VLU1gj1kKfj+hnSn/c2buaPtD4qtD1K776gHIO3NOT8vlcT2ZHP+nfJuAwBxy/4XwDcBmYCB4rlOVgkm4I5EHGykS4byRpbaEVIAhQYcEXfD3mkQ0sNuyNzSSAHOd19eQgiSNwDAawowjPeDwwm/A2xcRwWVzoxDyEWUMshUvvo7Gh6eYiyNZmEIBSn3Fzr0kwLkjjXDp/Nk2/cFq1S9bSPFroaiMtyLsxo5l85G0/keYWRlTsVlGmB1XXk3vi9SE2wioBgw4zDEOrpjVStohNP0oIAlISPWmNU2MGDyteDvbaQ0vU8mwJ2yHNw7hOPjS4lX785FB64z6BvNYKgy4KflCIPuggvIqeS+YsE38Ln2gxiUw4TQ9iVRB3FqbxPR7+xjMSVoFeWlsQuOeoRy0agCVFX7ytme38KszBAR1ZtfRAHcTh9YwXmwJ3lok2QE9DaJ7TUCPjAZEwRBj68NhgsdfbNInC4QzFmb9UtRXL2TgPCaKNcmV2Mb2oGgCPLO6kZ1QQ9ZACbx5axZ0Tx/GMeCoIj5X8cQ2GhlZjFOHkH40WJF3HWp5qcKjwKLpSbEV06j+pxSDQioJxMBOyUDMo76I54HoLWv91/c1mYSFxd7mQLQxI8wKW4PoEVkvzfbkrZocuZgmsxxvUhixBOKGq9KZJfTbKoRobgCXaypo2P6YQ5gsVJSGi/d7LCsnWeN7Ru5C+e+PzEuI0sNl0nAS9Mgbk2XAxYCSHe1XEhnPWrZlASHWAx/BcsUDUiQjKblbZ4nOkfsSom7nADDEJMF+scjmICqCTGAd6nYTq7TD4UNx9X54xuq1n09JUAjNBy4qFjASl0FIxObYALQnY0mcIpw2p8Lg5uSpBVW4eBHiq65IHtKg4n2XFRcxdvCTTWUGBYg7TCui7ompmj77qnWnpujvTpVmVz1OwlPXHcbFgMQiH3mud+hX1Wp59inXSdBh70H8EzbHHYOq424c1F5iYzA3JhM8r4m16LbSgUsavT893RCxlXhrrT904kN51TCn50BFkkQHeYq7z/IUe43eYfJ4mrsmcsnkMeFK5LMz/qku0qZ1kAdskJNb08cdPa67C3qBrMievKGce37E1DaZAi4Sab/wz5zaXAbIx7eXO3IuNW7VxjITmTRq7iJ886Py5ubq/C5ehmYj3S5ggPiwP3gAgo2JwV01WyLTCbQmSuSA84sLcavrsqmorSJMYELD1FTUAjhLzoT3gFhzTiU5X0nUntHdGQJmlTs9J6BE0BcERizCnDUcYrQuC6F7rLLRInd4IECjcm1Z6y15NMRIkie8T2ZfYpeSKiE8J1yBeBI1Bb2R/rmqzGAhE2wKbMRaABA0m67BrFtzEI+YCc9BnR90E2AaB71HUSLwcK9Ig7OXQ3JKzASO8Xg/z3nQ+fVv6urUFr7HMr5rrVcp8ALik6C3ApM1kuAuwNinmbDYwKT1V1hxc5xG2iUDQtYytWE8jAwYbJ8KivRcog0dKuZWIcI/DbNAoYqnxlAQzCMCSZDK+B2gGtMzh+RCZ95I3XKjMfGb3p86hslRYOCJ6BVOhUYj4qZqOx6OmwjQ8B9raqiZvaX4lLVy+kBYvnVOpunW5q2Viypx+ePLVafvWN6cVaTuP98qjMavr4M0g05OLY3JIO0UvLWuDu5tydPDTQRNq7HvWgFgJcAhcAYRnT2r9viYtAjOF5D075AlElDYzuT6f9u8ZTW852Jvef/OUY2AQIlWmYGLPAjM+x5sBowgBDPMkkMzMF6FkIDMYa1W4V+mriln0vHh2Wu8j3di9KGSDYUMW9d3EmiW/D6q8whsRqk/QK+9bUj88F5yU3TVZY4AbNO0iHxGbg8vBiMyYuC5gOKh/FipxutloMBrvj5YfvqpRlFsty4117rKYxMx6emhrIM1NHbQkf1DGuUKErO5FVyskvE1sLyIoDAQpfFPEF6XO0TTwb8NYAohCvfYfDl7iWk0mD80YCzC6Etq3fpgRXKvL+sAtLPW7TxdZ1G/U3mW0H461dkbYeZ5PgoQ4NqvVtuNBm8UcwFSs9eZ5tmBnI+qZtPc8VqVGea5GdSy1oo7J5vnBnhfTt/Q8oecle1NaEA11Vd25X5KSkGqYRmzAkPSBkrI4eZNZKHh5Q+3Pvgye17MCMbM+FjYwiKiCHaIwFtVJb8YmZNb6d5EhWZm2KZHNWe5t0A4iwkXc2pAwD29ypo57yb5zH1MyRvWekgE0LwZgJ7CKMvn0LeUu8m8oAVDuzYXFtKDeovNXphWCXU+zAgie7tubHnnNu9NRMdV1rc8TtUntBxLUiI6lapeYnPAIIodZGoBi40laP1LzAb5hlQgJvEpoFGQHR+6OMAniVzQlZ4SJkC4Q9Uo0JVQnv7SQJveooZGufWK0L33gxv70hj0S5LHxrcGVMGzPm7UDfgdc0BTiOWakuDOdZ2ErIRNRkFIWLO1/9zx56oI0wBaIGCAHu7KFMVhqsBhm+xybidMqXmyHWBqz9JAULFIm9Lh7NgvYRL5eNjh1Hl6AYCx8F5GYjMNYH4IhbwTfxxzZF77qoUr0WFWDwVe9urSWzs3MpScurmiB96Yrsrf3ihs8oixQ8AXGvoS3wqHUfWlRYxzTBCqnUeohXo8+ewKcFgwmg8tMz45bE6YBE5jV+dj+SHRcqAEvEGeBz544AYYMnqNgJkwKnbMCXqDPccc5PlBzS8mYGWE9iwLX9moh52BIBjKjgnKfPrcEYDnEtUbEIA7gceC9xjgvFQxw0vUwdP9N6jMSYo5phOqre9PBgbyNw4qR+Om+U+mm7Wccb9Av5mDXJ011YBKSmkTIerPxACYCmIK2PKXpWEMYGWsNI2EM3gfgFDwYRBs1Pbw5wSQQGl5EuD9xEvAbLYYYhD93bE2A5OG9gH9UzFE/OOOJRLiiUXJuNDgIobItrYDiNYQNM2Y0B7JWMdvIKWqCdZygNduU525DRDl3ScxBmMScEhPnddxzCn657+73pDO9atarRb1NNR6eXKul+oS0CdUn2VLRlR79DPNb4wF36KHFAAxaYzVIrGd3ol2WdCN6j5CKeBlpr5rG0xrvnPaeSY9YIoGWvWIaO/hGFZfUJ4CMIkFvvWkq/exJ7V+mCBnRLHsfDMLTxlqgmXUwCcL+SziCv0PO+phCizHtRbMwPT3+1Iua7tYCxCGtmxn4Y/N6k8SCFCyB5bPs7/BcWPqzISCIrBI2B5slfr5LgF7wY32OqhoYZkmsCrFbJJL/RmpnjKJMSJgxQehV0MV/6z/SeecVafnizGI6JUT6y4r7p/fB9QPbAi570ulN1LuIlRj0AKJ4DanUgi8cPLVXEmdWE2wpCefW56VVCtYtpgThtBuiQrYpZsmauNuQ5oAIO7AJC0vMKD+WztGvUd3XsRhIGR27IWIm4IpXQ9eoG69oRe0VVxQ+9gnVKaDaFOYOyWcww2Xdn54NBHCxXda1qfCuENjD/AxqjrGF2RIT+kwlY9MH+x5NB7fPKxQ7Om3BJNyNSz/9RFeSvs/aFKkDARcgJ/Zp7BHbg+Un1pH34c/POAF2Me5LPEf0vyCM21wianaWIsSuYuX7BiBbNq73n02ZeFksZfOC3JvQIiiSE6HXEeoPkCkmibeOcnPWIqqVr1SWT+tbFwNZEe4wf17Znup/OqealqcV9fjYq78nfXH4OguPCc3d68Z30gMCv7doT6g1o/hwTd4RnBsYGw54FwMczFoV5ikzQao+DLqu58b0YJwvSNM5QkQuAVRKa2nQOgEeSqAiGBS1SWTy9KrozLCSp8bGZPqJsf/YjSPp2xWmTdJviXto9fCIuSlOhyqduJgOSWwwsOzpKAylOanMaWE233zybGA9eXHLBLuhTSZN3JTFJAgijPd2PzrkNqv9rXXLmgazkJF4JCr36VBrzGKwm/IQYAZh8LS0B7aHkQwzqBIHYR0+NokZQfbJcx7j1kexcQOsWVMgzMzcfDotU+O0ioc8NDCVnuodSm+XX+ovlhX0pXFtaFNBxCZkL7PO1YVQ3W1SgJnpgrg+6YIFyISnAvcVeRDYlfaI6MZUoAacwr2FlgExggkYxNRnmBioilwDE29du2KfbnwFhqBRK6laxB5ZmzwDkgihPKr7Kg7MjHWPFhh3WmnWM8+GImYDgoCBwTQgXJ2PB8ah4ACZaDBIL32HB+a7elfSf9f71TTYmE1DxERIe8DcIEeDNHHqVxIgVArO9EraljL/xayL7uJeoKwd8ncAj8HQYaphBkRfi8wgUBHJAs2MxRY1IEzWirzA2abOi+09FGuudcb0CdEQTwpDMe4R645HyxmfeDpyQBWejW1MD0v3wJLQmHD3r0mSz6veyfSFs8rTEIY1s5C+tveO9Jnj3+quX4CyxArdruAmLK6nVKJ/i3N1X6KLlSntx64DzGp8g2ZYgUERJ8GLfYkLFFNPcXzpsr47pO/m9M1lFhyN3niN/hbAyuP0qFkSvSVHVlfSq46PpzMay81SPX7gWEq3TwxYcy0lEwqteupytHPcOc9JNjmcu+IYp1ZORzmuCQF88+kz8hyJyE1rLG7LBWhK0UdG2wGIUC/z4pinc452LRIOCeUwUSYgM4owV2LpfDy2q9WfFvH7GEJEQfDZ0DAS6wPYmCGNa0y2QUV9lzEJCruwGSyvdA/2INcK5pAlEUTOprS0Ik9EaqPCbJ+doWO46kmMHqKBdXqtXEkfm5HkxkwId4XVvH6pvkh3gDwnN+qeY6ij3Ct2qwOo2KjEIRCzsKJjxjXuhitSywTRNUG1F3TChB6cTTtkFLKAfpTJU6wESCKuRFusAKZkmTLnCtDS+01dF4Z1TESOzreHRdWsUL4FXOIKFa9YbDGAYY13SeDkGHG+ujbeGSpvYepQqq8X9Ucb7DwAlubuiM7/BwOz6bsaD8p7p1gBAZW0vrPLk2tS5i1rFPHgGVNC6mcTKqQQmqhtwmASBhUtzx16bTdnxiPC5GQcVJaSgcW6stNA4AFDczFFawcg8FbKY21iyomdQJvV9Y2FhavcwsTgZsTfGMln/1IaXfcmJwMMYlPmg3NHABd5Is6R6blGgZmZpbSgIKq5hYU0rdL5j9ZH0z13/H3thcis6MELoj21r38rnRSHflQlELcIMkPrVMwNodYrjqhtqFaogG2NCxe6NT3TB7E4mKcRO3FK4Cma5l6Zi8+JKRARa9e3ArqoukXPElLeewiSEXrao3seVSkx9t5FMY1bDtXSB04MpTdNRVFoguwK5BvAZI5T8swFkzDzBG/M2njTlKwIcNP7E8+cNwZRzIZQLZhc9nCQqoU3nDCrJV4gFsdoGJMcfmCr+Zmz+5h8nqsYITFYVDYSBJ0lhllAZjwtHYD7xueRqEM5L5g3mzzGAj1xjTB5MGkCnPL29SPos8zMitlB4s6y6hHOyK11ZmEzPasF+NzAPuUsDCpAZjM93giGsKr5AJSE2MiT53pEL4ITqK+sx09MA2YEWAv0xnc827qIl20EM3O5djaGNwWCMIgAzYtYCnw34BVIcUf6ocXoWWEk83ZtBgMkfJoOFmgdYAfMCRoCVaQAR6ldiWaCtlAnPoNK2eK0HMsakXPSwMVVGJ+uTyg2Dmy0Hjbanp7N9HPpdHpt7xNWPQfk+sTEMNOhazgl6SmT71knypZISuxXU63HafFglyh/MzehQQSMzxqx82Ndo8emflPyzoCjDhEmEYCkc2dD5fTxGVDz9XR/IiK5FdfjI57LAGpw7hhX7A3X3+TSrh8R2otTA4iudBZo4EWWpPLcEG69JMxq7szZdOmCXJ+qhfrszHK65+4fTRf7xI65D3U0AHCV67JfBPzWke10rwqPLFP4V8MeIzVcA8NrhKmxlBl9MAjiVILdAXWS/YmWcUob5piUoSWZMReRQGIaO64ODwO01HKYrvcEzy9cAtN1RKXsJmUabkl7uWlkJ/3IsaH0avlao+x+aPYE01VL2QVgnJmEY5tinQwDZKykaWI8/dylJkgZSkSouHadsMxmAuxw1pmLBFLKZ8UUjPSPWJQo4hqntP5iT4TmUDLziAeAz7GopeKQfbPm+GE+mJEwydYqSIIJLYLrlgw5/o5pwDUaGgQLDnF715ax5M2DP3xRjV2vyK11QQziyfX+9KWB/WmPFvqyxvjURgQFDUqCHQChtrGhHA2dT5g2QCYLTGyC+/HoXsQhYOfjvuT+qPhIZvIsFvW+VLhyCrhlFsQaJsiErjtAwd3CEPUwBNZAhmskHYngpySciMrFS+IqDJ4XZz5og0VOCc8KoLoE7qF5JBYCrQQwlAArvBfLOg8S39CgRz3X4Z+nZifJXrfLtv3F3m+kI/1XLMFp0+cSZBStze7PVkxEEHAp2luyOyOehbUDxM3qe/FmWd0OvMgBd2gZLl4TwqdHpkbTLc5R1KYom41HzPuDfeRIA1+vMCD2KAseYHisO3ERuRE0xyI1HYYdgVQwDFyAuBj9XBIUzu6V92JmejZdevY5FZm5ks5OL6T7X/cD6YmxG+BGDpLaUXYncRAIDLSBN0qbeFC237YK9BhwJr/FUguTk/mVpiiCRs+gnQFxDWQOEzg1rmpdmDpX7PRTZrLWA7c1Yy8d5REw7AVrOtDlKsgXG72WhhXc8rY9tTQtrehyvTfdLozke48OpJvHex0ZXFpN2MtYeRlftBmGazjA5HA7x308m8+9cEUKBOGwcHfuncmaBcMvixQ34Mjh3CCCo8zwLRla3DqwiaDLUPYCmDMKDxezuVFesIfwh0cUHWcwfY45s30YVYPDzue69iHrCnB9bL6AEsP2dGKT14OJy8yK++kcSwiON+dUQo6iQpfm5wRCbabzClK5rzGcntmZSG/XhH5spi51XBxbC7yizYMLEfV8Tlft04ZC8m5T+ZrxgiuYgUh6GAPJ1a7NCLEjcT+Km2tckl+eD1xc5H/YLNOZjBaix+OACUOkJyndAHYAnzVt3HFpG5GSzjOyFrCEkFDzBN7gvdAzKnBaoKqKx4gFoQlt6tgBfUcm6hbaiwrprACoZabG1Asrdz0LNgoB9O/pX0v/Y98DGpsqOgl4I7yZhK4ehdu78xZp1Jn9h8kZILOJOXTJ2EKsKZ/BQQlu4RyHXjOO3Eg37xE3FHJ9S77WqGgsjA0O0Wap5l1DiT7m0QFk4aKMKAA0EIRTMCReBkaRbc55yUhMxiIwH90nBGGiIQEEu++nxtsvU4Hm0uT0XH76CSV1XUmnBVp+5bbvSg8eeX0A9aoQTgYshV63ND7mf0DX/gER5u+e3VARqiFpbRqLFpI9S91UKRkyNcJzhRGJV4PxoT1Q2H9CP4TyI3Rh/s+JgaJVuttb8fxYWGu+HcrOHtHBIKOqvN0rc7JPrto3aA/fOlJLD6noyZiAzXcphuJth1XgOeMMTc0ga1gxV0H/xeQIDwfCUL+ff/4yVnpT5QgQqUnFVt852JKfLZ45OX+wHPbTs1CsTOibcVxevpJDEV+HhgFrYHFBdHnByWxalvOtPwbBBUIdTAracHORpoRgRwU2wtaM5jgxeGxeiNTYCAwQcDBXXNoQgS+p/DllyK6sSFqIEu9XivgFEdAJ+bS/uqLrhlnrqtirun5NREk6sDEXmIJ2Fok5VNOOIOCINwiVH+LHJx5ALoAg+94VvXU2lajJ/lxh0vTd3lxsld4KzmXRvykzD0n7rHFwh/+frzcP1jQ96/Oe7j770n26p7tnWrNomxmhHS0GAcba0AZI2EGY2AZcUHFkHBbjJICTckICKYpyijhVVJGEP4gdQjkgDEXALEICSYCkaMRISDPSTPcs3TO9ne6z7+f0kuv63c97To8i54xa5zvf937v+yz3+ruXR1dAi0CBpzWl0EnOBuNbUbjwfZO7xFIURK6TVoRQhIVmil6/r9/r0X66JVpDLnsVZt1sdwOW/tSRi+2V7XE0CesHM3hQssfvJaLhuRQuD4LCbUoIMsK6b4o3G1yBhGMPFEvOwIix0y3FAXBOL8vaxwMXVZpSQQzhQe/bMS5XaMAqFBpxJwfRUFZpFBT/y0lfEk5ogH0wo3Lwv90/e1oqjFWgXJtWhOzSKhr6yhOPtQvPnGvPzV9vT97zpvbxV38giW2HWJNGslTK+E0ylPb43svY9LezSb9+jXM3cANc61GPv+tCwr+1NI0kaSWqGKLTY53S6If72O1slb28rKXjlOQvCx0VBjEedM/cwFLGHlB0yOMKpUkb/xKqnQajsKXdq6gMfQYlODM11r6DLPFvOzOONVru2rDW+1FJ18YIhxmwCmDXXSFxHgvC0uOMk985Pt0FLFGWG4VZ8qsysGImdnPugHmH93JJj8MO5n+3KmSMaJjS+jFFubZciO5SdJBOMDIiyN8MNBhErIE6rMS1cf38bp3IXv6dd9Zclgj29O8VZFyTvok+z4Xgn4enrFLF55kJKxRLLGKm/Mb2bJvj5hvM7eoe+t2N48GraAOZ0Ew4v78QpViaf5f3NVtNetIs3BOr0G3is8IxdHtkFPELsQDbpRvCNKRb1X4DCzkPsQ2F8skwfbkARkjscK3Q0T0t0937qf3JCoRQjdnrFrk2oXX+O46WUuhYQESfkggKczwMv8nQJn2Zk2GylREPr51h/Pcilv6rQ58nT+IKlgN5Ebga4hAKiSMejadm8azORLA6AyuNugmbEu24EL5Xnasq7ansyiRQidSnnV7tZRRKvhepk+/f9iTxKKiOOSRSwtztbJ3ohfQR2K+ITlC75Ein09rzCCkJ3zwMzfYQjjRR5eiGPRXsN1EQSXlnTJ4QP0/vykvPnm3nyY146tZs+8t3/mdtZQ+rSACXkgTbADLCWIL2ap1h2HfzqIeIYX6UxJhd0/SY65CgAAAgAElEQVQjfF1fJy5mUunulWGrG1YdqGRKTzi3P8R5hNYCWsYEvcxMAQfzk2tfAlRFYj8eaYiwSTWy4Tqs4UovYPdJrDrJ+/cyf0OqVwjfzuH7fvs9k+2tVIuemaqT1LL2g8BwWWLNVQVslvS55xQQxXwB/9QyAjhhsp7k4tw6wFiCoQsOySM+USVaObagqNl1JVUBb0pxzSoZWMJMN+AQelmgSYjy/typII8yefZr2mPGOsgCRF22FLwMSVvdfcmZA74WdOVam4wMDT0kQJnN26RqEgBoCTBqb3OtkVmejMkvkf/8CRDp17N4f7RqJAIHwiaqPMtEKUOWqwoefvuei6hrMYr5fiR96XrvCMbueRKKXddkl4nasWoWRjTK4Xpb/Wl/TDPrNM7T7lNhw2uNZ+tBFAQex7fD/21lzYzOaCVB+DFyTMvGPEXiLNmCTWsGFXcP2gMHIdZUWWkUk6HpFqxsDFCJ8OC9TYlHTRbqgqD5vgJLrOWdt5fa9yMkpqZodw+C7hF9IzGrQdMFLdMvwCB8VQyG+Hmd/iGJMTqTAjKlnbL6im6CM9kIJi5qMXeVhfMa5teaKVuhOL3c3P7duG7uQPVDVVjk/AL7Wahd1XxRFpoq9azQoquqa2PERNozmhI6q05UN5mLQn8XcFA8YBNL4yong1947Ettnjb558Cszr3nx9uXJjlXz6Y3CIkxIha2BxDPsU3EDPdQsbrX7yJb7Y+X7A9hbgoZk+kYVW6kn2tFaOWKPUm3mbFnl/D6FSQ3PAbodNnuZM4jnlnHbBQQZbYXHpFe9QpU3jDqIR3Zv5T075dgDT+L0DhMeviLjkJTFGVugnesYS69nRyKH6AV/70cviL/SSdVz1JW3BDlSKq1946pEdOwtH6lPCtNNDt8Xfs1gJZe74GgtYXD5pW0rMzHIsy0Xcs1pRmlbIlbzSqjdzIKcVcOv0BoCZvqZdgtCT8PwVd7N4koT1fyd9M9+f4RQtEt+xZHgFUXOEQgH/MZ87JJyCYdhnbw3ZawIG7AuZ/cGW+fArh8GKb/+A79L1g9NbD6qg7jsUWd52aWaa45n6I1PhcrKaVo/UMV6UxnjbBEBMK4ZlMrQnJlEcaYp/eXSEySWoGBEfzpPGTM3VbzN5I8BeFKvBEsCikbwVTdhZ2KFCR2VDaEKTg6zSabeGOUYpznGSN3U1ciU6u6kOhY1t4svq3uF7ucd/E9x2ho9C03LrcfHf9Cm+S0qxznJ3KvcHD9c1q06Dj60waqw3+JPARtK1XetX5Ps4xQ2y811hLQvfAUrqHG4o698/vDPmaxoz0lIV/LNaU0QrviHR1ryLcENPO5FqO0RFDRzxNmFUfS1fCgX35joSQhTeuBEe4AUnr+6vUr19u5v/pCu/j88+0CIc9nX/OO9oXXfCfrzrOwIMwslabEpUZZVCtmR6yB4D+yotuDKJoPz+OAss/ytFmvq7wQfzih+xmqrwpgYYY5xme+i26xwPYVaOaqJrIT8KfSiuNSdVbqlpSfeSOELJmXRxAwd3Muivk7Pm9hGQ3oD5bSi46NtYe5uSegP72y0U6gIV4LwPkgxUgvhdDvBWS9C6EhdpUiwfPPXSeKUunNtUklIGpMJa1S8qyG2pfiZRnkConuBUKhmDcj9v1YGYUPlKbRH6/mrN4/nZmkoxBUzfMAnBxwivJFgyNJG5re3FOTWX2Ve/icNBjhWf05DjEALO/q2hifNtwXVoWwtuGS9fU1Mui2SW1WU+t67LTfWafhKf0Y1fh/zAEUd5kgxc2WNYu51y4DPsF99Otz4IqaX6LTSpGAuWgM10Qw9QjIYtqHIUQGY3s4TKbw/GqprxWxCUFY9DUiIbOBMxDWCs/cpZX/qMJCJJz7mFfhcyZ5bxWzWIKcRXMnMYtniUM41hldB8a1qzWGlWH/Cbtq+VRdFoWLWk+A03uc0JLTIVDA8PlRqnl/eHq1ffPo47i6fI97HBnzjA1P7KoEm2Q7BkjUkkhaX6yHSo/WknNDfT8v9pk6YlQlEbOzJpSIiMwfwNL069JkEe6O26iJa53mQ8oIaayIMNrUzEksE6RZZV96P12KHPAkTfM9BapCRXfEbEqVYOi7lGSO8+M+2yiNTZooPfHIF9uzTz3Zzi8utGuzJ9vn3veTbfUIIWAPJfZQHYWDwp991irUVhF3U2DfM2pD20NYAygLU+SZkkJ+lut0/8SorAaOkmGE6za84e/YO0zHbNhLRhjiIpXCqyMKaqyVnNNZDZfIDMwG3jANgZwi9VvFs8i6rlstitUQagPAlPdGMZvfjE90PZYJ42PeFhBOI9heigB59dxYe+sp3Mgnzl6+bctrz08IWhqGGsy+EhgB2lzoAIWa/qZQd6nWEUP3f0A+46qotLpb4usIwK5Zh/6LvidbiQ+EbZNjWo1mB8vBV7Zfiy0heq/bwjjCiG5OUqPVStpW5VPV0Ir5Yi5F8NjWu7R7fUO3jvx8Kj636W68ZkdjpmudxQaC4ldXiWnzHJNMnsUfNC8hzhTztQrTWg1TqZNE5ny7kNKvVzdoriuEDIGq8ROilPa79aRMH1Oo2N+h4yoKvKN81+QkQ2+rjGk8LazK3ZC5ZyQKD0vm7zn24jp7oabI+VYSqH8TrtSaML+F7FwqU3V9SlCuE2fXxDU5y/t5iLAL4mOOMYC022eNDcUJrq0/d6n9yqtW2303L4bhRxUQUwoIWw/yOy5ECfByO/pmSyfqSC2IyIayYpIOHKDNk7xE5I31e52Wh8zeqa8rkH3AU4YQFAzg6O5Jm3dgEL6v+5TNTeA39OFPqGJQaPGxYR0jJcptaTmAYFki4tDbnmEBHWzSUObK08+0Lz/yaHuScOcSz73wd36qPTFN+qIl8SmPLwvTmp4p5ngMxWA5twCztPpGrIj/Z4V2driru94z8yPRiXXQekvQhrmq6bf5t9YxEveFFAeUj9m1cZhQgHV9h3ryItaYRyqk0xA3BKc4Ci4xY08b/l6DbhfMqeDzdMMC1FTpH6IvZgQ4/COgfQRaO4pR9K24Hr9L+cEp1voDJ5jF49RiKNkt9Z7Ap0qIMfnrkQzRLEF/JfyYZDZrrVqJAQENgl17UVZDsIfKmhwabEbAK0Q0T3PXmmnBVzLygIN3BNoFUYNkoyu1efBno6sFUvOMMpnDvq6c+f1qGTVhrBK1Svn9Wh8pBuN9XQBdih17ENIha5tqP62IXefMv8e2j7Q/2JhorwLh+SytoZbxB9fib5aroE5SsNsPeqj9F4hSWJiPoIkrZiDQpAmqpWMatolRjnYC18OELAuonHmy6mAS56Jvrvug4HeTbZprWNXr0kqOtRB4Sv2FTBuwq55jhMRTt8S1He+4SWaKrFhglVqtxkoOB89QJ6Rrd4SLWaAqpi60WMU1fOG/O7nZ/vbkeeo1rlZmZTItqQKxYzWMUoc0C1Y6wgpBlpVmO8LwcYnkdI8qy+KwIGS0v3tSIc1YVNGQSn/+WTuhNRFjoKyLtN33btGi/SSv7HupFbRdLEyZJXoiCqKIM9auVKES5PyNVH1Guej/q28F5y3XMBeC08HNK6BHxOOf/nR77PxFGslwEhcnb336ob+FBVvJY+OeRM++6V7oGvqEdJ5wb7pV9ra5ifZ7C7Ty5zm2C5AhT8KAAb29nvGIgdly39oZFYazcT9saQiUkchGSTSFca3HELIMKKalpcAFd5jAzfBMjqElgcV/Ch+Vb+A8w/SmcHvHuCsS7l47jYBY4xF3HQebGNltv/j6E2RSkmpd7jlMiJCY1pIQ7dX/cCEF+1zwAE1aEdVBOkeFabp2pvdhQZBlGDjRCahNyoooAV5l4z0fokR9mDo6PRLe55TWdybp9RdfrZviMkWKkLyurAiJJkyVb0ukNe6KEvi+J08o9ArgSwTBhdLkUUAwB4XE9sYawBQgoqYu15py+xR4xP+1yunZxybb763cSIajmkFBY27EZuZfRKalsJvzSenwrUXQN9EFH+k4geHMNY+dh2WPsolWXmoQKHTij7KAd1nRyVoscl+1R0AsXQNea7m4FSY6TRgf5zrL1G2yarMfjYGjXLfezWgrCgVaXS7hMNdRkFLQrBo9CZBCPFgVCgVdMFuomemgZtyxExPvvxbV9YbJm+3dNL297/CFNK65zfmeI2ZWus4m41j1KZG6x7aky/65PrpLfY/dnyQ/SZR9n93CsplL44fwi3Bv04X7MIzoBG7dsvIzsS72TW1YxWgDrYSEFKt875aZhiVVivkjsKXJIsRYyp5GLmgY3pKQ1IeyNo1hkmXJuvDPE+W+hIB48uxT7Zmr19riPa9tX/6un2jrimBSrg+hsRWanrJuroEp78oro24Kat3KM4SLv+sktHRlhyMSOTgHerO3gwJCwz8jj4uPAGFuYlkRbp3Who7qFf3rP661nBCFIkfoqllsJx5S+TeCp/ZbXeeGxW1ajFa6cq1WRbCEqsY1o3UyJ0FPtNO4k//za6fbi6e53xPnLrIXDrLMc5ladyPIcQitNiEbESkgkZbfZtcmsxdtrplEk1gPpWEHPzvTVDhkg9z8zpzDTF3NaK/9qffHlNTfd0+8JoLDaYpblEkopqCWKku8kk88QStWiadNGetWFnQRktO7/X43ORUOEsSNbdqf43euYyns6Pd52hKvP4wVYUWndRmPgPppAJzi9baWigJU4ueZgoHxFflZyDKZTl1/W2rtRph2q9XjgO0JkXXhoyQzaWExsiPmwMhYELnra1m5G2ktx5yZkUxm24iIITQ9sny/1tV6EMvH/ReCc134vtmCAr+btsfjoYKQPn/T72YfNbR0p/jt/jsfQU4Rd26zd3Whvf+VpznLcqu9Y3yt/a3bTwSTMNPykJWfNDJOX4JEwU2kg35kYFOnE152vfncaIPh0RCI7xnvYxQ92eq2rQ8jLDoeIb3YQ0LGjZZxLdz3+lzhVIVfpWgiE1L9KmhZgrHaxJc1UeRTeyI4GXxNYeNYjEAQVo1Lyq7c0M3g8w0qOi889nj7wucfbc8vLLfn8N2f+/6fbxc4yc02+KY9Dwyp2znHXtZ5KjRKZq9GGKP5K2cAAx9CKfw+CUzHUBIb7PEUYzQfJadx8W+Wca5y/IB5OsmxQHCXTFPZlqs/CMXMori+xu/kdNNgGMHQ6nJWylW6KAC/BG8EbLVAL+ATujxFy33dkwfuOtbeNrPX/h4l5dLmoSeeulTiwQXP0skE+LFcbGw3Ll8f2NCxWOZLmqYCRMKXOZKx1hHlaPIigvpxgs7EHeqM0c2KyJ0IiH7lIIgkFeesCa6w8nXuF0e2VieCqmLfg8Y2dFRAZtgtVoMbMPR9qHyLwiT8z6o+ARor+bZhgHUkqxjErjn8bNTFm6Ptz7fQiLhu58iXeI6CHQG85ISocbmHwBPALzkElbugBpjnnmoRqzUrPFlnbeSQoA6ijuPzK+XtVKXVFkyC68xZGNWsC5FjIUgA0XZ2kKoEJ9dBa8B0XbW/gKlWgXOy3FsinWAfbaC6C9FM98iQbolCQsxFC8swnN/TwA+tcO2cfSb4O70vFR6Yo68yrq4PxZjeMLrR3sp56nMjawhO3Q0yLAHF3McCKt03W7ppQXSG9ji8CIXSZIOJPJz5GYA88+0o0UAH1mpIb/17+bbugEK04x3VCEWBYaQiV4fO9s9B9TvSyYBTWAAV3tC6cCxFg1qZafHn0XP47AHubD/37HPt8c9+pj15dbFdJk3/0ns/1L54/zdjQXhWqX0zcDG0IvgnfeVwa+5perxgsGNyx17BGt4FAXz8GhWjHD/g/qnUkgrN52ISOzCv2ZN1+lsloWVuMZEGSyArGIap1OvisWrgVAWF0ps5LuXylntt13VdaHOdeiuz4FmHiX48TJnJFebyEP0ufuG1cwD0ddd9AbFvIWStZEj82fSn7OGiCIKDjQ2gE9S4kOj8PUiq/nfhDX2CjH1wO8qGLB+qoL8SBJERXajUt7ys0rVrOSrsGYwBAtA6sKozZ0FwP6V1ICDvpZvBwqTmXdSBG0h6mpeGpHI4ic9GYsvAWwgD25LtmUCFkNiEy2+hRcxhuH7zSPtfaBLyZmrxP3F9ry3yfFOg5XZNyDleagWQlJleC4tswFI6YBdwqADVcxYmlAkN/c4xBg3hU7odMipCyQYx+qB21F7l7wnMIg/r2TP06Vry3nB4r/MXXxiDIT3L4SbfneSeN0BBtTQi9GJhlVUh/qFf6sHGsfri5/bf/C0xa2GSnYuJrttT2X4WBG0R330FmTkvos3aBeY4yZjPHLnZvmv0anv5oUtpm29dQvUy7REFGVqsIXJci6iAw2roW6Czqc0K9NrybtWliYwgZlkSsbECJIJHBPgsl2Co+PSyWAVdiQSnCNP7YP6FIUTqe88Tx2H0IrBF/7wLiKHp8UDbOwDYloYvEub8wqf/ipqMpfb8/EK78Mq3tc99098PaG4KunM7zpro4pl677pZmblsTwrGKxg8J6jNYF+FkH1iAQEEeHnNxjWM1zXRzdSFTAiZ8dm3dBcLwnHuC4guCGJBDxa5c9T06xrWCNRRO7Xzvk2NFVhastKx0SoFshm3RiUrz/wmY8PlgdcnCI/+/Msn2kv1l/vPoa+cfT68ty/Rs4FRczELBS9HPfZdw0uT2sFFm1WNQ1Kgk5pZLkmwiUEyi5tHEMRY6QTi9PpmKWn3BYImroJDE3zwWePRlCTTbMyYupmVqVePv5y65OtuNaQ2XwLoqG9Vmlaj/jxdocbrGKdquKSYkkfg4Sm7tCVj0VYREDLZHqGNHYjrOfy2j26Mt5dhKvzOsrkpmPviArptmnXcS+BPgtA7NtN/MXkr5ukjcPhbvzPRF7/jujDP47oQfGuR5wMJ0XwEItNMTsVWhWWV/HakltkFmybZjwg6E4XEUPpcjNLoXuoimOGZ2hf+VvHnEBlb60FAdGuMYDaNW2A2TAtRGn93PnbQcr+ApNvdPEsBukgLttdQszyBIACqBOs41E7j47x+bLu9Z/IqRGlCFc9EC2nquiNRbgqAMOCwjyocXJ6cHCZoZsp2kKkDbdmzIwfdGSwh7ePMKYgf05PsvJe4gXSjkPDvorlUd3aQPZo4yk2ZU5iIgwvtJpuyWxGdD4a2hyrAzY31dJh66otn29mnnm2XyEi8evTe9lfv/3GaylqwxXzhkRkK+8SMtAbsb6ol6UhVHjkLhUdeRsZZrfvtpED/NS3MLMoScwhYDw2ZtOa/GcFKxnY94yqrIOBkAX5dWdaSaqEqkUzY8j8PELbKeACABaUjjLtCMJXb8QSHQkDNsu9vognrImDz35i92f4x53J436Az3lOQsgRTtU+vgEo4su+pjTDGcl7fACx1TKcv8IG0HrAKfWd3oyRy6LwLoD5Y7+yY85hi3igLXttOPSAWn0u4alx/Qmv7/1eSVisnTKA14PUe4uN3lOIRMjJ+5UUI2PnAlGUzIDEPw6tlzUAoCXPWSeT2LjSz1RDRTdumI8bXYFpS7NsndvWvR9qnSapXQHjalkSQszlrCqmOdN8WeZ6WQ8q/+/xsmiIhiYm41sbEb7KJtGVJAlaOalO5Kum5zgQpb6qGsaKUHkZJtza8m6y3bF2l5UoYgqg2sEn6PMI2LkSIQ3NfxqgIh5iBFo+A5mDHSRg57YL1crwKPgWGgmN1ebPdd3yyPXB4tz1LT0a1kkfdK/S+DrP0O8eutZceuY5RoHnLnlrUpXbsDV1CvtnA2nO7SiV/YjjrwnGatNS1uY2UE66UgeJmVM7DcMTf7T26ZARwgl7M4wk4GLEUSy1UjDBJsyPXKFLFcB9Akr0oI5jLUgl+pqIY3JLBGnZdtzba6upme/aLX2znH3+inQOHuIQPeO37f649epjdYJ4T5EOIP1i4pZugnjOpzh+FhXkyjuEaG7fAOB/EpJMp/3wVoUG0RCCx1qJcA0/bOgqdiGHsxNLtrn4Wr2hfOhPMVvC4/7qvrqtC6STrIQ24GukkJj2wnypO6UT68dR6K5iPsd+bFOG9l0IzT/YSu4gV5pppnRnm9LxNtdi+O1Fz299MVd4Y/taYed9iDWH48vvqdGd3rsxnfwaXoywRW7snEwSGrnavsTZcMSfq4miKq94dHD8DMJn16MU4Uo5IfXRft6hE90vAGBo6iGDUOzCv3MZzxQgGpktEg79FrMcFgiJQeI7osci1abcQkb6nfSo9dMWCHuv0TdX9SyIbn1gbba8gzvhxbH8ZxYYybpoIdfx5GYxxXuR7E/1gHrWwwKL1GOMQqKW9Y6yZmZZjCijGLI5wHCLVFB1OrbLr0F5yLizt1ozPUidcKbEoQCwBM4QmRezw7Fle2yzVGg4TpzxrVGEdHJn3bNl/UqTbpjFEpmZxS9bNCemAb47xi+meXiVB6MVdXre91o4cn22fXSf8iZAwqWYqKeQUueGbfPvMdnvz6FNtfGejjcweL/qhwEucJ630Q9jujoiHa9a5yAslcEFM8ZqEKg2DJrDLfMm4lIe7ZZkyaHdY4a+w8XveKrQCjUngFiXd9hBaz/fsbolrJP7A5yFVBYtaWkujC9tyR2TIem97h1R8UvKvYD08/ejn2tN0SH+aJsirb/3e9uir3oOlCBBOVqmp6Ea5TrIm24B/KiJrMxL96zpZoaHVvcEz3k5T1GsombMMZxNXdiWuggoHTMrv8m+c8ver0gkEbxhUmnAPLToc6373cCxkGk+HfWrjVDwneb5Apc9VcMXY4P+M3L3SUCj88dQ2ewe1fuiVU8Gp9i36zqOHHv8KFkQUejf3o72LUfcxA8lKs9HjuDCnkmgy+HkREyUwnGOAngiOwiWqiYsCpMzdCiwd/OxHPRQTudZ/PVyWb3ZAsn8ylKIWcUV8Mt56duowYhCUCZ3KT8G2Hl2o6ohu5nNF4v9eIZF1V8nmKntYEXZB3oBLNiVGdmXDQh5PPWeH/3xjtF1C851ndzzSzzHphKnB9UGNKmj2Kzoj/RmcFoGJNIbBBLQg+dRceHaGsU5XXHkmbmA+w9DXIqnlfGpqt4LMaImhR83EZF/ymd2KYpEwdgkz1aJdEOqWKI0VFGZpjjJPS74di4LT5Xa/0krPGHzM9GqPHzzfXBPuK0Yx/egT7cQ3PtzeRj+9j+BmaWGowRyHTVT1eV9B/PwDk5famUka89nZiHGnO3YO2imBX36jrl2OIgptqTAq1iCBu3do+JhdRVvpkRTXwy9UjUfQ+E4z3v+2EREFixrEKAWasbpd+6USOrEUhnsoNL2u02qwC8vIe12Jii177knxly62Jz/76TZ/ebH9NeXf144/0C5/8J+38yJGpFx7bIQt7NXaM8FvzEOpVoT2g1CjB/xOZLBO/v4AKbofJ/99jTFdwoWTeM1lOC4WJb0wNiNOthzY4beAuHUzvtY9Hiqbt2x6o6Wn5cIzXFNKMdLZTAsvvCEnMYY34gvbrdv11V167+mR9t33ks/RUxP2cytcI4X5vosRJnbtSziU6V3MHLBRoMgJ2y3HPY4VUZfub6LmWgyLWoR6/47fmjkKCq2Gfv99R6abTdXgdECWVZIdsY3QqrFlPHEjBRqUbuWSJOdCCdExkopo1IKl0tON0VoxpOU4IZhq4lKmryGzLdDrpGdjRWwQ9vTAmxtYFqZBe36C7e9W0RB/ukNmnL0Zue8laMyuTgJBxr6tCBWYcsNki7R2YRM17wxnyVRiCUdZyGh1PR3+06JYRxOIpZiApVshE6cehHuljyV/m63pNul/mjZrCbHYQ6pced81rvRvR1eAlZZaz8gPyl0nU5mApt8rwGrOiSeUF+Dqssaq4f4mZYmDHLq42KZedKy9c+52+wtAW3+MvLjGjvWowKu4Ct2pvnN8qb1pZpGMPkObnslpklR2D1rSjaw5R1CwX1EUFX7C1UDcpc0+AUJAS+snIj7cd+lHARFto/avA3LSVcy78/kQYbsd0LQUVAxu1yG4w+D+asF6qE+FOqWDXKf7phtoNIPPtshYW5q/2p7+3CPt+fOX2xNkVV69MdLmv+9n25Ojpzj5G7VAasCkQpCvn2ENHA0j781hFP5YdTCvztIKVo7HEbwESf5e2h3++/m9doHycqOOmoij6VTN/kO1AqW6r85Cl0LDMYVeUXAuYgkMyTnZu/u8UHU1YkVWjvq9l7IXc6zdsxDd15EG/p++dArspFYn/z/wZefp7Il5EP3vr/nrTpMj0QMmOUm+d3WprgjHgPqqcZJgpWDowmGwJLx5ek7KEZKFpqSrmc0qqT7UYKRzkH5zrikiF/y8U7ppYQ2o+YBFeN9EN3y2gGXPuVCaa4gb8ulYegA/H2q3pQI5WSI0qMJhwzMJeH+HU8XW4Jgbnu3IKCzoGsE18bi96zeOtN8mJfV1gFSfgvPW4v/WpmmRmDqrSexZjDKhO16nd1V4zQxJ60nWWQ9NOyMNm2jMMYhjj+fpIpzAdKV1ZvAVT45WY9yAirZJvLEzlJmWaerj+xATRz3itlMIFJWhuSoxEukQrIZ5zWR3/raZ0x8twSOwzN9iwzzIYi/nsG7lJ9fd8uQsTHgFxN28c5Tw3DhugybxBFEIjxWs1PNKgBP78WBhLZ5X0Xzmg5PPtzNHM7ASDvGRyudOQ5kIBPERWMcqSffcdGTdhTC0reJ0+xDmdHFKR+wIB/NQYAzv4XduiuAYSRBbCHEkdHz7BgXZNN4lxzjuh0rBg34FO4NdiXt4Epf0YFRFW5Ah3tKd1ZokP2adhV3lrIyLVHaef+Y84U7OWaEV3d77f6x96r43kowmRqclUUp0rmMA5prYbUqrUqxHd0xMQUUxj+BRoXwfzVzmSYb4S7pkr9FG39T7I577ybrOMZoJhO0ydOd3tB6cn5EyU+G3zJDkGl1lQUdrnLRUtBZNDpuzPoTP30J9uRbeF+klcB085ccfmmmv4w3xsW4O7PN+8KE7NP+hJ5+63BPYuqbvlwwwqsEAACAASURBVNYp02UiFvd07S0TcumEwKXuhtraBCAH2NHLQRJ5x0KKC6/QHRgeXq6I7kEHMtVQPo/f0egxGArAzCcZdLlBw/2H9ncHkZDSehGsnUmSAhyCrOpHf2QSk5oMP1a7tkotTliSybnw+s23MC9XERa6HDIcbQdzpoJrYpRD5Pi31ohtsw5fxrpdhglGsdVP8PkCRK4/iShNe3sPbZPxdAEUeWIL6/wWiBSXSD48nwto4uJ3t0eroOpaEstWiJZcS2GNY481zOtoeK4zHOoFfuY440aw1gon10mLRvPW7U1HbT42b0PjXWHpYS+25jIN3LZ1mrruhQlVpw1lkjR16OSxdnKUcuhbHvhbla1qxlhMjEFrIocK8/p+XI7vmFhuXz+9hmCpMQxt9AuT6ORVu9vpRAGhdajQ3mCsiKBYQ8oWMwAP8iuqGa4CAymdHIyKwKRAS+a35sLvISSSJFR/FVah4NmPuPm1fkxDnHUavkQwkR9DB7LlawvtytmvtOfOPt2eml9tz9PMdvfBb2hPvOsfpYnwGKnnMurR4Fp1KJI8ZBPklHurOFQ+8gLvq/WNctHutn37XRPtUbDTJXCvRQADm9DYrcpO1zk+0FwdFkOlYHTKtGsjTTYnjvvL2kg7R3RVxU1YD7Gph8EZXmzzGMbw2Opuew9ttd97ZqLNWoQas9X0gL4iX2U99IVqh849cwVrquovDn5Ks1fulQR4IBwG18FNmKbVlZO9YabbHaGiAwxDrOIONyMbXBZH+Df/VwLA7Y81yE+ekQUegKyynQcBVIJjmKTYTrkhhe5W2moEm5ZJ6jX6Nd5DRZGMRmslKIyKtaIVUxaAAwtQqVkLcazhZmzxWyxghVRsNavIunohLgOb9an1kbZNhuBn8C8SzYCjtXj2WH3j39tMTEa9qzOkYdA1Q1/cU+a0AEv9upLkqjok2PNSxAW0rdT4GR3P2sIMmGGsmxCWGmOS5ZvgQudrgpVztcWdLsYCY0jXKMYZIJb3PMnJnhbjgqMhEDP/EG4IRdO/tXBc/BWusUAt0Qwefpf9LVQClxfawy852b6e1mYfWzYaVPiG5q/XpwrU+gSWb4JFU1g4i/dOrLb3zcy3Y5hKIeR+5kUdu1dAXoGNCAfLwE2XjoXpxINg5z4mESWUqY+olme9kg+TEGilWO+7tbE6ceNCvkOosysrv+++a2UImnYcIgCnfSMUoggc63U2CX+vE8W5+uSX2qVzT7Wnr5AstbraFnGBVr//v2uPoKcnqcs4Cg6htaCbpcA3o1HXT2pRcakIrGNKuF1C5LWY1hkaubzvnun2axe3kv8iTcyRk3CK76ffCONZ5kbShJaaIfd11k+A/DjXiG8tMY8Zw8xYfD5jgg14J2XcF9BOG+Bp//jFNLOlKcWdLn1hjJ22/oMC4tmrWMJ3FGiFPIqRIsLDiAex15TfuqFhtqoCLUYPCe6ng/q9AaQcPtdczU8Hm+q8RnMoZJkSAHcCpIYEojEhlIiRzjD+rjqPclNUHEPCVYG7BcyU9TGEj+rapGbH0qlir1gX+nCanLFqMAOhqBSsYYoqIHZY4BuGP2FMD6bZM5zK3C21Ho9dcqT9/uZEu8pmPILCUnvOwv36oLYjs9+CxWZjVv45LjE0LRbWcAtqSCKXpiXXDsJtxEN7kCqi1a6+6LPWh5WbuzDJCjkIug6z8ZlNBXe9QbsRYIa2DpvDwch8jmsywlrvCSqy3mZmvggmpkt6wrfbjFcBIfEZh3cdLvvdjuXQP4kIjYRkc90b7W5Kn4/fNd2uMbtrTMbya7Er2VPkPtEl56L70ZN1TN55CdbED0zMtxePL0aoKwTSSyIAps1roxUKs8h/Lha/ZaooC4S5UQjBxh5tKNYryyQCJfRVuTjBKFQllp6749IXo7yRqIg0IKDJqLtwqIJE7phyc0FhrQEEPFbk6hIt8M99pV0imnH12grhzqW2CMi38B0/1j577+uwHNHMVLnaYs4NUfgLWtsb1DJ656G14mmlCt24AY5JBQFBv+TIbnv+FkAnvPEmzrk4a5t+9lOLVFdylvk+TCXdVQCFo5glC7i+z/D+FHO7DgneS+KaMk9Q0rD+Og/ZoCrv3YQy3k5bfIWLOvNOyKAvVmEZnV9fAFI67HNdQAQpVqh2VkvwMYyEfA3CWTcZtHiZh5VsYiKVBSuxOco0iOR38oM0Txfj3LNyBGJF1Kiy39lgGbo/J4iuf5eg72/vv6j7dvO02uqLibgCda/qP1FaN9fFP/Z23QcO8Q2VnSXscku0mD65PRTsbmTocx0C2aZPhIS3CjhlroTMsM0GWjfh66uHptq/B9m/BbF/Hnvfdndqk6mU//aScAYSs557m4e/wWjSZIbvm8BSkY3y6c1z8OxQrYhjvGnSTAwchQTzcW3nGPMi87K5C7mUmJz4olynUM3p3tHu5ZZgYKemRLTaknW1juPSR97ulpVCz0pRv+P6e42E7OlfScLS5IZhRp693MbOHGvffGqifWzNkFqVjltz4PxE269y7WmzCzNnXB/oQ6DuOIDM20cX29unFmAgtL6nZDNPd6JyJnruhEQiYaRcvEKVsTST/dZprAuD4eDeXJG+l7W3EfixFnWbqqbF2yTpSgFkmFOa0RUJ7RbHDhmVWpVpIIOruYmAuHbhmXYZF+MaXa6fo6nt1ZW1tvrKb22f+JZ/QCYrkQDcbo9DPM7zBAcVzFVSb15KFd8lYqSQZzBL8M4s85wHoDRj803kN3NqKIc7rReWBjZyg7NcDlNlPTp3NFbhXeAT6VrVfYOIUhP1tDYs6XaN4ce7UCDvftFEe/ioub4FFXQ5UG6e/OY6ZVUPhEdnqZIdvn/2mau37QwlA8fM1sSLWHCxPTNAdLsYerjpnWhnvWcyWTUMGSR1jOOuEYaquQgD7xO5UIPzJ9En30/yjx8qGsr3TrFPbWv+1YE5tZGD2xF3SstA4lIqdEGRuWBiBgPhZumKHWIp4ZMycAVHxgSzx+LgufrsSRMtLGLDvHyk8a0bOzn1eVkf0LwJxm22pX6mG7rO/D+C2W3o6wmEhJWRzsEOQkpwy7bV7v6z5sMin/SMDLhWPSEdyzH9GX7WAxreavexBgusjTLCqII5/7ovY6hoG34YXpNQ6gQICn64j67KLNpxzTZmMqdrJ4EqGPiupcnO1rEYY9fQNjqideJzrPmw8YyA25K5IFxryG5DTGl+o50+NQ2usNc+smbmpVEKTofi+vQOkXZ0kcIIJWgELl1lPJM4C2+c2AHAvNzumSSTIG6I+w8xdwwhfSOCyJtbUuHJEEeEvjKjyvoDPHrSuJ27dkB1QiYCxBVlyZ9dw6QfpWNTQUVhFdYRi0IXpEe36mBd6bowil32f4NzKJaev9guPvGVtgxA+dwSDY9pfLx59Ex75Ht+ql3em6SPLZEM3cWUclfI06eIEZxhYK6rgttBmM1qno0t/p4HBHVcb6It3Gmu/cS/+1i7vbYM/lEUqRs2OTfVpl75EmiKw3th/rtJzlpmDcZnj7ajxDTvhcDOEJJ4CQDD3aRxW0tljY9lBfVfrUbhdvVXFGnHDesg4Cz5C34AKXExwjMx8rKYISbNMc34LGQ49QUCwrvkHIsIDkNCmLyAdUOyVVCBcHul1kZDd4ukRER2rv+qllzF0OXODKCUIbHEpfNuEVkURATQcI8yLTPxvgD9ZZ47fFamKH/1mHzl3FV8PclNIQzuk2iGGhPm4t+2BVxKZwAv48zzYBFHEBwWSpkfYZm0Q9lJijENS+ln+QyH8JzHwrBZjEDecS0GTUAtXk3+bnIqONbdmGiujDTC0aiGy1TJTYVD+D19YrPdcmAP1oAbqgUhwytghr6MK8lVKYsjSVVco7mfDlgQnAf3iL8Ylh3RWuIzs/E828M1m4UmxCNUELoHOU0sDXmqxuDExSvtlQ+9qH0OibkH/nIXA1nleyLswSV0s3gdU99x831ZNr09mJe+82nM4g9OEQ4dv5iT1CMMYkUwHBOdyrSsf9n8A/2WakTpQqoWz/CzAJrmSFTWb45AiFAsuk62pdawbi1CIcHBnAymhFR46KYYeu5RL7EI9QSfbKzutIWLF3EzvtwWFQ6mXNNQZgFQ8dI/+G/b527NEe6ciBt5SjA3PFP4jV6H1pXAoTMQ7BZgtNx/nbFs7jHGre12ao6GsvTH/wMueC3j+6bbpFqGH9gzstKmbCAMjdmk2PE+8sjjCQQ9eO9dCOzj7a45gFJcNnlwxA5iPEwr0b/DVW5F98L2+WXgtVgVursvtCE43fsi4eKe3ShNsphDvYM3qZO0a39KUEi0MFRETd2upDJEwaaNU9W3X3UZi8HvVNJULIOuCfLtRDBq8yQ+93uwIEILLmgIpLCQerbif+h55SXFJPtWjZezCnV2RzFuNSnpCLrXhhgru9L7pe+ExBxjTJO8YuXpU+gZjkmQoksUYU/vs4gfaAjsNmYhOYPcBEnORq/BAjNQhKP72NKt9kXcjucs+uLv5FbwUIknJqLLygAECF0iicU8+vSbiJatsz9vYUVoNSXRhven/C5ErjUyidY0rKyAuq5H5L34lxoTLZWQRfWX0A1yvobeJNpqzlcJWQKo1Tq+9lJCFmgz90JBJYFHC/GhQui6yTjXNttb7iZKMTfdPr6GM8UYFIa6LDKYeM1x/CNDZCZSmavhGqd5Dv+kCi2UE3S/+raZjfY3jwBgHl7tJ0BB5AFVuKFWhKd/58cBunB8u+MG2ci0SpTZFSoddwhDFNCeLEN3pbuRcUlS2l0gZmXesM5pGlN0l2RAGF6w2RyWHdzKpctX2jXazy2BPyxxQtv8xm67DkY1/03f0z5+7zdGQEyguWVg3YGhLsPENdfUtXeFd2OtU5AHDc0rtCw4RAnNIARMs3615R26FfDT+0hIFdhVmI8iPHX36wxOMnUvg4Pg5pw+RhbkzBRAKa5+51WVR7KHGYf779vlZpSizWp2wTvwxpACtX+B1ygghpO3D1yHyvKr5KIDAT5I8qHdXCzD2GuFXKT3pOYtCzSUd8dyEGyUAW2NpdzOJlatRDZbKR002fVTwhexdpXa7R433DTpCjP2fQzRZNyDkOibsH+KUAZ5sBjDaxdHRkwKMhtUIF9pqyo+U0jbS9DGIqZho10REAqndbTGTfMDcDlW7B/BRo971LyFRwxExt3j9e9d2Wyf2R6jM/QoZyjq3ozkAF1TxiVZcYNNQU+eZU586jYY/6IaXeusCzgzO6Y7XjEGeCnBe/ajjF55/rgajClKFAofsVEEzCKWoalburGiJUZeXBLBMwWJylM/WOLwiLhTaFTP2xCnsJLUA4Id51TwlgLZGALHBBxurz683h4+NtH+EMll9EZ3S5cksX++Z9VghZ2r0tfojsxS+qwYRqvyNH7119EI4/2Tz5JktLx/4Gw6JMkMdpGKlVbqSPooo6gLDC0NrcLQIR9Yb+GeW7lZTS6Srp2U6giWAeSstal9r1T6fcyMvb01MlNNgbl8m8/WCHVeO/9Mu37hOdKvwSQIdS7cGGtLp17ePvKtH2rrhFInSCm3CvfuWKnlyrm/FjqOscjXUDZagEY55hEKyxFGjINIyRkaE5nWLl2+g5ztL2FJHAOV+HucuzmJsDV3I8fo6S4r5BEu80vr6SBl/ox8GEus03uUYKzVLuAVErJbt9wHLCK81AMEg5DYV6iezTm0pw9/slipyovmLsZNdyDNy9Q+qAEFq9Qs5WLkASyGN1fYbIGwjlvcFaBJAZFAUjShMeKhj2OlzpaA8P/uzL6s3PiKMNS4DvCJwio6sXSy6d7LC4TBYJF+NXI7LMzQsr8atXb3gzvIZJW+bfMY4+V2ObbaEwsCN2ObydtWTu7aIG01WZMQ1B7JOFohM6hcgT5PDP/zq5zteHuqLVDUc46WxSPslrn1JijZDEZBbNKU66L/n54RidD01GgeM82ae+jKqp9zT9OtzXeQ2bYMycZPrwOE3bS0j3P1vGaw0rhWxpW4tJp0HWQjD/CJi6Qi4J8l45rHZlbmZC8YbEogWheC+wcg5XviEpOLq+0BwErDvrSQQYgYFTBUSoJOTOvK5tTDd2gJ9/G5la+6c2ZsSma2azP8+iJOOn73xPX2xlFKyGUCE6e0XjqudIg1rgrQ6qsYTW8+Q7IuK0JWAKXSQ8OTJ+5iph+hu0UtTQkIFUDqPaTJHvEwxGoyl9pd1vZsCASTlpBWsOePbKGtr59/ti1ybufy0mK7tsAp4J4GPjbTPvG+n25Xxo+TMEU0QyxGAJzJWTZvhqzhbtc8IWHuv8P9FllDu1hPIZSXoCMtgLsQLqfSCf1Ge9uJsfbxpb32NrCJ99JA1shPaEb+7PNNazwsnyShyn81zaxD8XA9L7z5H7AgsnDFiaXYh3X0Xl8+ayblcDP9455u6ocR0OV3ukcx5xUGMpOvckEJgGr8Ue/5DCVvUkZzve8Vg8fHF5NgOBJPjqKz0CpRFDmzzP+8jklY0Y/6KcEwKI76u9yX2CZ+ZbB4uKiAzw7KdCHkr6HRSKwIUX1pLYtYQiImacxPNtQj1NAeoszVWAbNgnBYJRatRhKT0E2QeAUwbbc26cnezF18wnn+5eI2IamRtsxni6gTz7AYgUDVKIfRDDKdEQQZSV/VtbBWQk1u89nUWGSNPTWrajk8Pt7VdV9WLVdnnFoERiHUMoKehhwVZFpt3vMY6LYE6rOkhiFsajGPyU6x0tN1BiXAH45HoNWj7Mt1qP3T7dCiWl/ZbA9Runwajv88RWxq4y2tHZ5xyyKuYCV1WM9xmECLx+pSn6+FV3SkoKg2/gKZgnx/c2y5vXP0MsVP6yUkmO9hhQMmfEKdMkfXeFEujr0rtCIC9sZsSa1B95trzAvNH+a3JHolYfL/uhLuedrzdxoNQVQdTRLqWHPXdsew5pVLbeHC823p6pW2Qrepxc11emzQmPZdP9a+NHUf2Z7TCFzPmjgMxlJ0qwY3H0Qhr7lv4pRKdpWkOxWtAnADn899vQvE2zwS+eJ+iOEUQNfvc/L8v3xwnL+lV+m3Kp7FFrTGbVMQvhrYpDN4/uwWo5bEUDR2p8fQGSu/AiDEIi1ey59fph/E4BbkIn33xJOL+MwHiE/MP4kw2jja9oWSpu4dZ3X/Z4tORFMmU3XTMMIirFzGoj5ziNeNZCOOGGLsAsBnpBemwivocrzEGroEpsBK0oxj6ZMxEqHG9+bRIgOIWuMeUroDhCqN+xxdmmrb5ej8bvVoiOeqBjH2jiBYMSVX68l2ZIzH4ibDoauoWq2dEczHbawIW96bvLRDNaEmn6nTnyLG+CjNF7bsH4AGvADT7ZKuPQ4DqAVPYXX49PRsCFPCYIxwBeFkGNmTnizcMcXWWHdOHtfqUDOzkOYLWvG5a26BzV4hsmnclxE00giZkdMCeeZAOGf1E2u37X2CN9gq7QhI/G7Ckbbb85mm8R7CtVCnOj9T0E9RmORBPctork007htvb7X7ANeexBx5+jZzQ4A6JtfRJirrjPmUAseMUPbKMGvtv2n3ZgaKDdiJm3mbr2AiGBz1MCDND40/TbowYT6hZLksLfZzVnpwh8StGKf9PJJk5dr2BCjpJ9TTj3Kow3ZCNCVQFAzZa2w4T/BSq9nK3rTzHK5TUa4Alr7HxxucCr9J+fe1C+fb0sWrbY0mtqsAlcvkqT/+xg+2j77oDVS4UtVJuHOH+9mgR1pU9Og+ShPuq928dA2vUqCFp4ZVRXiTYQkGHwfoV2BOsF7isN9IGfZnAHceRHD80wcpCkvlMBckv6Qsil3GuwmIbvTkhdHGalisvDvCs5NtNPBKrIlSosW7B4wbI2J4XwHxggv0cYrD+g2qXVrVR/RF75J/qO+vh3h9MXslLVVbNrMQp+i6E2ci7kI6E1TlGZupNklvhgBPPVphwRJa2O5Iahmln48wuzGvk3Rcz1PDl9gpXCNJMmqQQaT6xWi+DlIOgi0AaFZm36KIWZZNVSPxUY/D+1wrCwNUGl4j73+Hnd3mtXkQZLGm3HwKwG0ZNM5U2Vk25BYmqn67mtHU7Ktwzp9xOPDlW2OkZXNICdjEAg9aZA6izdveAwIQrFREqcE0QSOuXC/nwW7Pcn/va+MfiUgXp6prq8u2p4ApW/3ckGlM/BgG5cZ4LyvwPWLQA1xcAzWaYKRJYrcYg0StxSARmvBlDYGpyR4bpxuS93n41tZuezltAO4ifvkZDhoyFq+/fRftARQIujH64aadu/8i+GpHw6jmeLifieVnfjUHzyPRTL+HyrT3jV5vbzh0geiAC2HSm/046pCc/IuwgI4MsWtddM2XMzPUtCZC7Qkui10lOb2EieBzNlmlphAw5Ikg44CdquzFyu2AZwQFj981cW4JYPC5C22Vgq1lGtqu4HYsYglcedlb2m+9+j8CD5hqW6ZK96Y798DI4jIb3N91CFjNJFUwKygzjzao/A8tCPtUVKTL1gAqUEu2X8/afp4edG+bvdE+eB/p7elbWHQ7QPGWAPiz71ZL9p3Jq1K2FJ7y4U7s4U7BMAiMzv6xvKqjlCZ+iKqkSbl8g4Aoy2AANwJcRrMXKn3nA+4UNN4qEESJnyyY7oJWgKiwvrACIX0cNOAk/oTATHPuboA+G7Orsmyz6WRexUMPT/p8/kvvgh6qTFiT72kWes+heUiOpe/zGxYyRobj00LStbkT0IypVTiEc/D+W4h5Q5+HIK4bMPxG/kYLMMY9+kV4vRaFCVR2mxajMbfAaITuieHaxduj7fEVXBZ6W36S5KsJhMVhipCWMv7KI6mj2Ig2QBymY0g+1nNIMPrxCUEyzT0+1JQ1pGmOgmcqBBcKAxIXR+uYNWphlcQpUUpYqwCvNGHPulorosaSvLyvTXENu4q5JD9BC8o1j5C1wvBGe5iBmempcHpmbZcU48n2evzkP1tjLLxpVadt8wQJg953U981sMLwAnszzXMVNgmr85j0+dStCgajdaTLYfj2dvumsQ1StZ+neGkl1lfEVhikW31xO0yoSm9w9sESfS0FTfHqdRJXVHDTvwQswwX2g6gGwVpxcTGClpVSSTatd4tFqYAgH4aCqoXnnm0L57EiFpfT9XqZSMaV6TPtj971E23hCC4G1ttJT7jiu6dYAyM/d7EfaypEFQF0vyL+wHqYwSr9zWKZWWvha/dKK0ww0wN2XofEuMQ9riAkfurFh+PWOfxag6JrmzSpGO+0CqTzJAxm1qW2feVjBkei7lMORVzMXOk4tLAVEOcu960/kDglJOKR7AsAGbzazZmfX9wvg0lE+pvR0aaGCrAZkYirUILE4eSg0YyN67he4CeTyybcMbCMVkuiQq8pBPNbSH3NdRHfQ1S43cKUF/c4ohXRhUwllyndypJw0WLlBN+o+bkw+tf7Q3Nh1FxZKAmtfNY7gc2SK5h86VGp64PPZz68iSz+jdDYER8Iw5qq7dFlheuIAXhQjSa9dfuzOPDmVHySBoHzJF+94fRs+236XHoS1itnaUKPFvnCerWNS5csNz95CGAIzG2d9ZuC6HdYj0kTlHRVuFAitAuzIdCcHMG47qVLiCFJQc6Z8sKT3Wl1q81sXDfz93MiOfs4RdMHQPhYM+7vtVR0gpWY1s09x3e22g8+MNO+DO73GPMXYJ1HQLyI8JxZlf/mwha9DU3a0mVQ4I0kN+IeXm+j9cVyBP4UlOaEuNA5PJixa+0k5BoWtTNT9fYQA7Gr1X344n9/5tn2wI0rAdE9/0L6EW9JhyibEXVyk9mDU0jincmlgbQXDLVx45xOjrDAJUpuVjhEO1Ry6f1OkhOh5SJYyTp7DADCZeX5a23+6afaMmd2LgHULm1tJSLxF+//mfb05Kl2MglT8gvjNwrO84bT3mWVzd7a/podzNgfqfIwz5hljtKfGbGO1OZB0qVYxjdMkV9Da/MXj99s//zhGfis3O39g4p47XGBcruib/jZj0x2SzoGY6f5CJhsdbnSXjukXRfvx4K4VHZH/xmYoR7cHyW4MvQu6DePWcrF+q9ZdLUERFnFTz3voX8/dRNKb0ZTgKbWgP5TafvYBxCJCT23PZg2g6ssSM3IpLwGg5DoMNtZvvEcRVfHs0Xg8+8I793SRssiVbJXlCavZdABP0kYNfPoiIiE4jYNy8C4Blcj1X6hH9W3/RK64IFQtkAnK/mlLB3bxJvBuAoi7YnZMtqm9Se8Z+RhE/N1jLThEfzmDZj6qc2b7Q9wOThhgl6Xh9pZBMal60RDiGuvAMhVFECwsOZkFqJ9KHO2aBy16qRtyzJrOnIadAScGXRkQfJHGvqG6YoBsy7Ol3vPA1woGGy5b5KcwGd6UnKtXY1mQRVfSiGR/rHMZgHXkgkN85fa5c9/Ce253O5/8N72hjf/jbY7Pd0ucs7ppduMWzwQYb7SQbg55uuee86oBWmeRGXX7TmEpcrGhijOzU5assZU96+dc1kfuF0oqGPs79vHr7ZvPPJc7mG2ZXXRNlwqvSgEuq4M+Gz5dQGOsV6lCy2FCJVyJfZp3OeEjgQ4h3Bn7z6mtds/38VlXl9ca5fOnmvrCIgFmtgukw69gND/1Ft+qH3pzOvbYQTENNbbab5WSWlVlOdjpR9dKQWDmFIdt+dnCEJ4zDMwcoYHIxPDWGVeprrbDfslgJSPgmW9hgYd//ShcdavMI4h6pWesFGuAzPvz27/rbgZUcL7orI+Uxl/lYCQ6pMHcadZMpR5lwYtRgnjW80XDZyvRTiEbMofKdNNEyXf86ck9RBuCfochLzAwvI9ymXwx1yEyvgrU9YsuBF9Qg2k4AplC3lNSrMdi/Pkvl6lqxJfNPHyOr7P5jBqV2/quRD7j/WdCDF5t6RLdIu/+TvKLdqp5pLc/D4nk8FyjgTVg2bmrSMk7JzkdzZpB+2JUTfMjuO5I9ZpoKnsLDQz4CXdXdpJtp/dtG+2P1nEhOReWEkhMAAAIABJREFU1yHoB9DGT1zBhKCkegXQwZb1JYDBJ/glsU2LKwhWZu6MgfcneYb4gqnYChbDoVp3WiLCxPr68dijLfgsIN0h2vqTBowgMCyJLKCk+1Z7iNTdVcZyiciNbRqusxe7ALSn6I3w5F98jnMizsZNdPxHAdV++j//YPvtvRPtG+iz+O+oHFpjHSZZg23xHCMpPOcewt6LoO1THqfgmsJQzuOmAg8lMAdzyDjurwVtjjVVic7B/AmFgUAm43wLwOW7Rp/hhHLyvBPfc316/4jQUNHkcCZnXA+FBBr28E3iQoCRPrckf+FVsR7NY1H0xvKUdquTVSFcZLzSwHiBlnPz1EpceoauUstbZFVeJYmKLtQr19vZ176zPfOad7dROkTbAsAolfkJYjtWe0i3nlFiWNuiOouwTMSyD4h8N2K6NO6JgLNHNNo2zh+jIo7sPeRGfH55j3aFt9s3I1G//8WAlqyLfCJjGlXz/qXQDhRe2Sh1r3Qa797BQNUFGpdijt+wL0B4f/9cjKBYLkqZp2YvppFmN7ss0a3vGgIrJnJlJcJBKKSKT5S6YxT/3/yD0uovkGDJctQlcXi6FfEFIhBEtAtFx3KQSbUuXBABHHNjFAYKJZkoTFy4gVt6AwJXKASAsqxQmnHzU8tRmIb3q14VJQQSWu0WQyoZtTAU+/3HZ6RFvqco56RoTGVfc68RGGIXM9piqSNs0gYRDIuA0gBGc5hr9YYt59W31naUcUZF1xnmRY76+wL1GyOo6xvTU+0Tj11qsy87w7mgVXE4YoiVe6V6NXstFgEAxh6li7dxe+a2VDnrZHgqvMdoFAJB8nz7E2xhTt+DdnvrPSPtBq7BF6kPf8nkaFshVHdO4cZ1NreZZ82PLT7X1hAExyimesndp9uJE7NELyZxKdbbI2cvtgtnz8dstgbnX/zAW9sf3pht33hiqv2beQ+6uU1+QFWNunom8sjwORKQtbc3wiZ7bdjPpigntKjQzNOg/xOCvrw/YRUlmzxuTgF/W7twivHNoZlNEz99+Eb73sPn2v1j9ti2ErfA4eAMNsx1Fdz2AH+1h1oGhzfBDaiaXFrebQskOm3S6yGHKjG24zMzRN1MdgMERiAurtO8GLdrcX6l/fXTz8PQo22JA31NoDuMhUenTXKy1iPILjz3eNt6xde3G+/7ULs5NUO4k3A392F52z0d21IJ2bpP2rNT2SrWg+dfGM2pDDcr2GmhL37RIyDiTo7enBH/feD4kfaH85sAzGPt7cdutR9/0KyS7mro/uO2BEORpjuvBZaLQi3MRpRmn6x5v8KfJSTreMYe3RCXe5KDc766zDqatIcSB+vCgQ++i2BiOJNxJM87Jn1JwwB9AnvdgpBHC9HNkMui6BsWyR+2dUDVdCZWQlcKysJ0hA7GoBwvgNPKUUOcgmdmCg71WwEn+1jSFKUDVppwLrNHB7oL6RHJ65sIjpIXAjzdWlAw8C9os/Nx1N1qG0Klu6bk+iZMuYkZHayDUJPnJGzAXLKD7o8RHIrp2g75Dz4n7e+jeY1CmkNRmk6AzpZ222hVux4/RTcYcyYeu74Jk2GqH53lUYZQTRKy6MxQZ50OPco8jrmejPcYlozdinfQjjcxpV/O6a/HYDBdiCP65TDL81DoBoxy01PNAdkipIgyTdhXEdD0ZQx4mutGIdLT02M5Rl6XKCFGhS1jXyS09+jZyzAX3aVYuzfeP9senbsfq2GvfYqxbxC+NcqSw5XZM13EaslXZnbOD2V3jmle6Aa6B2EDzydlvdxX/q6cDQHMSsJLzQlD8VxTaeEo/05efbJtP/KxNgo+chvBIBjtPUdx/idIMEGcEIpkHWlTfoU5219yF6svpjhzkq5vkGNRlm5hYlUvpkbVddF6JuUahbBnd20nICN1cNO93KYL+qXLT7eN0y9qO9/zk+3Q9AyT9Ei+kXYf5oNRCaM4sWT5J+C8hAD15HbPQRFkN8u4UESuRwjaLmCfJuUlPj6KpXCcB76bpKlfu4Tw4s0fvft2+w4iG8EStOyNvqRmoazrO4H5zoRlK0RJvhCvuDO6UQKDz88+fTlsmhvlRUmPQQoNVsB+96b+xcpRqBTlWCQ+NuZL3SagoLOKFhlCpx0Q0dc0s8yIQFwMzb3eeSpiX7eiH3tetlMJEW+nhtf8551Ylj7cM0MrMFeQhEfuRRh0s6ljG2aypZuUMFj3SXMoutI1WEehVYVR9NAhY00Rlw+Lz1qCUJBcBNxS4F0Jh1CammWLKIUy3FmnkAs9o1l8YwRJjxBxI7dDthAGt/QAG/o+J8xrKHGM66+B4ImM38aS+NjizXaeZiVff89pzrIyVKdZ6encFTqcwzd9CKbm8nYfOMYmpsMV1vVuYqtPr27TJFeBYlHQrfZSfPi5petUI5q7MNMm5ubSjfkB2tmfASW0iUtK4lnfGQhU4Vgdt0qQpbUKf1oVeZ17PHvhclyFMUz3c/e9vD1yebWtcYjOKNaTDB1ch3vkoCImuxKrT3fHjlV1IrnJdFaIuq+a3rpHSgUrWd0Hi7oiOgT2dJvgXuef2gSuNaR788K5tvw7H8bHW0rkZEQXAozIIxQsbruJW+FdVBRDzwijTyUAODSGblBWdIbBBq0brX/AYDKeQKKYx56Jc4zHk9R9hspifmme0DX78g9/DuEwScMX2uGTGWmGZ1oN8tu+Dx6YJA6h5bqOZDBpzq5dwcgcn7SP8D+OkDjJtReFTBiKuIwY0X32yuC7r+MMi1+/Yg+P1v7V1020+3FNTcKSfh2Pbm45oF8r0lhWeoH6nYe69PjqEOihJxEQtRBlmg4uxp1myb40EWDs2ERlRwbsTnw9AkYMQNBy39x3whXjjbSKBjrAMRQ65e/VOQyByrpVMUQf0sMyeIAsqzSKTQbGZHftjmlE4PT8i4BVJX3LxSiNXSJPl4JcCq0OfT6BrAjDwguCNYhcqx16pKVScbuQyOtyr25JeKnRMOEJkUCM/Jbt8m21jpVgzYiRDfMYjsKYgqua2LMmTsULZx14js1kzAsw1LcTV8QwKtEBNP02CTw3SaY5N320nb19tC1eWW337K63mXtPsl7cn7TeCa0F7rWoS0XbtSN0dtbFObyyhCYfbSc4P+IE/v8rzxxvIyStvZjTsY6RtzB7dBr8AAbiuRJ5GJl/am13y3CzjKm5WWdNloIre4+xIhifAc1fWgQvYV0eO36mnSMh5DaVnSvMSSzTJjUqRqzihDU9bdzcF5vv2jLfMGlC+q4J9zCJyiStcSwWLaH7ER6XWNtqmmPIl2gL70/aeId3rHEwA9SIEaZBm/+df9sOPfflnKMquO1R92lIK32wryqkAHE2hsWd2d5GcATHycRipSVaZziSMVihPAqdKQxMQspZtLp0Wplxx7UuxvL+Joc/X1u60lZ/5H+iJwSl36zzDIWL9vw4DlNbxm8+hIpVWhZQ3mSu11Au1sUEdJD/4lq4PhZmFfPO8qLaAhJCZr+1GCehqW/B3Po1kOY5UOWfxdV4KX+7UoWllasRXmTd70xHMGox2PRdLuz/+hoC4gr3KM140LOvh3tCLCXB6otZxxBQCLw+iNUwRBOicBhANWCB9RK3ru+WbRGkoTRyLAyluIzeO2IrZDR/AlC6a10IKB7UxJFjlbI6PKOKdvTfOoaS+ZRTMkRGIix4ZhDjyI1Cu4NjRHCUbyixp8GIdoampPUjPYErx3sEmyhAVgHlGQOmYYtu+9vchHRyYoN2PZ0rABMhWu61id86CeqnKauQ8KAf2dAKTs/T9Hei1gibArDQLGQsrhEUX8c03iRB6yop2ysIj11M6mVM5xsmTYGDUBzAGZp7AQHvOXWsTeGWWPzzwOkTbWZ2up0GQJwhhjni+Q2YNBK8pcmum+CZq1FpRNZplODX1y8Mt3pOJpkxROd7t2CIrXb+4rWswdKxU+0POOzjDJjHEzTV8TwQ/Ww7YDlLzwnN+hdFJT3dFmxpxOt6yegqDxhAF83OXbPskaCsRxlqz3id+RXST9l4dWpYjkDguzMI+aVP/lFb+vM/pUCOdfEQ3H7dGPNOkaECQiZkLez1WJGswnWsKUlSkXUawzOy30W71f6gQqWp5QjF1D2lhUvzz7fVD/5Iu3n6wXaIKtfDrK/5Kfc7ifj3BcDrMrm3HtK7CG2ZWRkWKOYqQcyzDAzY+8PBGVmash1+rFTbB3DuBVaerf9+a363vQyE+We/bgaLosZT0cHO1z437DYEDRIA/g/+vEBIPPWsFkSvfXGQ3bnYL8OOxD2IRhTeoMkZ0V8Tirwoho/LEKb37wL5Yq2Fh+tFrUMRYwRBgLVivMLYqjW8ybSpBI0G05HWLKoIilJ7ZGilHimpUHENtIa8v/fr+EgXbmkDr+vic+P6OFtDh4Vt1E+cDjSawqM2q7oyVdZeNtmqQDbApqauk8CQlsQWWszCGQcgpmIfies7mMSH0ewRpmgbZj0FEohOylppMWzgloxjNpupeCO9DVwHvp8MS4Atm+ei6m/u4mej9YwwrJHBaE8KTfWbfH9ixFL70XYcMPEMzDGF1WFPgBOYuYc5H2LaSAWf79lY17VS4EJwI7H+KhNUW8TtE2OqOpnCB5S3dZpmKQV7QLoyFuU9e4mUY9tpT8+2X77mKVs32iO0xLc/dBLFuM8qe3UiuQRqXrNkNfuN7MBgbqtni/biKYvDjMRowXoqlV22r/K3Fkga/ihMZUo2x1Dh0DlrJGFxcwjIEP3C59vKR34LQWsGpXUvugIe18AMTUPn50g6WVnBWd+z1FsQ0E7juhM5T1UXAgtBF7IaKhkdLZfCeghpZwTcw/b4nhlzmezKxYff0Ha/6f1tDBduDsttjGcuMW5b/Bk9Emw1TX6O3yZOKVznAWcUwHf+RFFgZalYXm5imrSHwLQTttZZjmxkbWagS07La7+7eKu9Y+ZG++mHj6a7VHC17hKX3VdAfH6Y7/+fgLgzB+rQuWfEIIpl07K+uwGD/1UmSr1f1WEHqckBOvCJh+/4/Kq8K4ml0lY4iBf41SAJXagMi1EGgv5toauVpFLWRywCvq2ppyAt6LVke1rYS2BZhH59eg9WGLVmVIKtOlsPmqCujU4y4pJFqzh64smOwgiFNzCZK1q0LJNDmHUykEfxVWZeYRHDWR8yspZEinsMhyJZ1A5r+OniEK6feQfG9n2sKL7KxZJkAbwJUrV3sRAcfAGXdjsyBdpiIZ4pxUiM0c62gWMMWjXmMqBibmo6w2jHbDYB4XrqtFiCbeo9vEWzXgFqgtSoJeG6ElCK44ngiwAtl6s6bVb+vp/Zy1OiKwFRhKZ/f5Eu10tgHVsIgJ+bH21/+54j7U+uidFFqpTAkTgjlE0FF8fQcimVadWm/TqD7quIfLBMCgFpe3LwU2WjikMxt0n2QdNb090GreJKjsbOTBaVVTk5kaKrl9tzv/ubbWTlUiIcMrAKxfmM2RBX60UrVOCX/1yHHYUyczNxK/U3Ei2u4REjFnSrqh4jFo9VbovrIg3qHo0ghJ95/tm2OTHdtv7j/6IdmqVPGMdDTOPmGGo+Y+SNe9sPI+UDfG8JwWihnVWycTMkuRBe8ZnroAX8aoT8RdsCcIlWVc5K4XNL8aWfWcTLSTCL3wOv+on7D7XvuR8HTFdbG6JjKuGGDlqWDq5oRdemAzt2Xi+XJPO15VxdV2ZzfHUZ3VcdsAyvZJvLPxqEgFfp9ci8ZfAZUaibF+hZzSpix/o9/5Nicq3/X1pbv3K/p6XmfADLqlgL6BlAxAl2H60GWkTH91NMFKUyBGxKA/le1XIU4JVGMnwxSxeh160ZLlYr1Biqei804DBzjRrFN8wtMIe/IiGl6R1LF7C81qrYxnT0fh7ZZyJVUrRtQsqddCOg1cBHNxLx8Fl2w6acN0Svi1JxbdGbwij4l6xhmpGo9bmuAFXBPc1iw3tkIxpO7IlUglp41OksbXaleROGMM3ss+em304lrfeO8MLPdUdkDq00abQLiOxRRu+cM7QS+NzH/oxXCBceYvz/+/yh9upp6k04L8TQquuY801l9h51sZv3SRbAzE+rPckVC/aQE6d5rlWPqVVgvDKqdGVLf7EcGZoIbdwUT0QvmqiS9hStaWl25SQuMb2+2hb+799s6888mR4NRn7GEWSj6YZt/IZEc60K5xzGtS2glimCFtDSIii6ZvI31g/ApNZEXKbQROWTSFM7Asrc+8qlp4jskA7+T36x3Txxso0dm273MtcUbXldcJ0qDRCYNvNVkNIaH62JCv/X4sZWkknZKE8K9/tp4sPHgrqWkRvF2uG14PbrsCIWseiukDvz4y8Za99yCuunu1T73J/7F+/5M+ASXyvSMbgZNK29goDovpXWguvebyIhlN9WjsfwfrrahPHrZzBJysIoIeFqyzcSeYRG/JD60Zd9QT4EzxOMTGRDzRIJW3hDLAe90ph8ZT9EyXiqsyFDrQZDOx14TNJbzT7PkEnVpJVN78aWXxYbww1wfvwW9ZUwHGaXP5GwOQ6A30OGnmZd5uSauF5hqIPnRShJqD6bRwlGKSzSTyKp2WorN9/cD+sUs2RVQyHjWqQWQYprwJwFEL2nmZl1cK3mrd8pDEakRstn1zR3vjmBJlHA+Dr76uukfdvVSPDRJruaqxVOrmSBSsBK0xSFRlynGpv+sj8a5opXn1/Yk3430AfRjMsLK8n3+PASoOImPSYx569gCSl8rDR1v6xenERCmQ3imRsCb5rxakXR+qtYXFOs/xhW0RbP9kxKzXC8pTCifnc0KPfxoKFlGY2/bQ6rdSGouGzachSCG1SW5X2kRJz79f+zrT72udCXmaxjVoBGUdxub3j9g+2vv/I8bkQdVjSuIumFWh5CpAs0ilDRivUg33RfMxU6Aq3qH24iINbXLrXt1ctJ8R754V9qN+57RbvnxNEKt3IPLcfT7EfWnv/mGavKwNO9pcEFBWnoSYvXSEVFzrRydZE8BMe0eAreIwilc+tWrHXVghGHec/srfYkB7FeQaL+8uuITJFx6TMGXhsU9528O/DkoDD3mbS/iICIPOzCYZ9xuzWR62JJuFHFXBJotcIPVXXfvwRGPby7AjmbsTRvV7JhzypKKsKzpXlATd2KLB7/z8SH/hFVj1BnF0SqDQBk/17OMYjJrzYsKyXRFQWJ18QcUhIXLlJiIpPaH2eXKKUd82FpvfTGiCk8mMQSYI8eJxe+ksbEESK4eEviFJ2vSkBvVSdtC/yJWh/gHiVkk/DFdxJejH0zpH87vNIomVVs9bJ+0kYsLpdzre7UlSWiVSAwXP6ur+u7ZSUcgI/upfhO+aIJEudeujGlHRXYlTVS+fkKrSoc07WqJTGgtOZhL/OLsXQ+zKHGT6/eaA8cHYdQ+wFAMjZrNdMhUBOgzJhM4k+ySy1UsrErz+YBKWxjnpR7oN8tQ6dClrEE1DQrUaGAoNEle55/c8xBDXsVENfDZAQtdUliQVlEx2DnOL7v8if/pF368P/KZLUJVFpFfzJf1k4NrgsVWu373aNcusVHrPJMQZnEVQLmiPUc2oAcVry+cjFdq9L96od+od1++RvaYfCgcayOEyzyXYzd3bCR7AD0WuF5EevSIrscU9Ctn4D26aJVGv8I85tmw48xLrDmgMr2/bDOR+srVbDMwVT/7zp2m0OcFHa32//w8Fjj2M1KDegW88Cj+0aAPCUv32FZZGH6T9reJyzYfZWSAWU2Dyho3uGtoaV98AiZJzfxAWVF7A+iV78cwacuzKFAkjQllexC+CV04nfKBNbcs0maiL4hmSaW7lAUSGxeekXw3Yo2aIr67GqQolQtceVN6/7xtfK+MewcQhjGjenW3ZKSHwVa7ne0csHU1NHAdd8wqsJAzZ0/NPkEl8rkqCQuB1AhWYlT/CBrq0auaaXhSyXhCHC5eWWyBhN3zN1aUbil70UMnW6tDJschnfgMnkJAmckE8t0fkeQVTrXv9dONYqjECghUed0eH0J+iKwOkre7s7c2mQwbqCQEHDUCgxYy98BjWObWHhG05QrSzlQ6JO7M+1PqS2x+vCzm4biispihcatwlRnzQICwxBGMSy0OsrHG4zPak//M9Rq+3cBupPBSvybVO1Uq9ap1b6r2+NxAXNc7yHGQ+v9HGvEeM3InM0c7eVJePXTn2yXP/qb7dD6UiIVaWmXuhVwBq0CrcXoDQm66D9Nk0NXJahHvJYwptrEKIgJe3vbm235+tOETVeiUA5/4Mfajdd8Wzt0YqadnAaA5t6TNuHlHlZnup66GWs87zovlrmP4VqzKnOwzlcJCK1WQ79GMo6xSQoEMQjD5jYbsg3ABPyHXMjxft9OmeznOLORco32oy8dCyZ1gCWWehx+7oxYDPx7p7AoARHiLcYJFhGOHXT8gcsRPhF4UlMP6c39e/s+S3ikfPk0YGGTy7vQfGJDYn10jvMqpYumrXTMZ8bXh3BSiFGEAekdluqFW8lb0Org8xR9RdIa464egylygvF8TnpO6p70jM8cTONWyYgCohnngYCL0IJYhy5XCsuKhlQoqsrWw+4x8c2I9FotjsMIxJTOW2fB9zQBqylu+e7pbem14e3qFBV3I5WH+v/FlMFejIJgPimQKm8wm7TvcuUcTKahGa8gM2NRfEMNaNGa46gTuhSgfJdx6xpp5Tju8YR5a/2Cy3Rh7TXp46jWkViTuVlrlo4D4fUyz52TPvACJ16vkYW5NjPXfvGp7fYgFYeLFG09j1Y/xq02BdNgBI+N0+Ka5P5iEUf4rq6JfRlPZIy1jnbDNkJxGboYY1/v5RrDpM8hhFa0DnjuMcZvhOYKE5pmrhPM2QY9i0QpjNYcRpothwrdN+bL9+yBeej8uXbt1/5VLK+iTaMqgpb2jDTXGcCYe/i+1oW5EU5aN8OIWwSs6+h+mTNjhivXLy8+3zZXrhbfvfnb2s7bf7AdOjrTDlOhexJNoEA/Y0ha4cUdxMUUcEvUcaxzD/M6rnbMqtbZhKlyjGO5sE8Wt4k36MZMa8HKN+JljDUne0Dnu4bVuf4HOYH9UaTnCNbtvyCRyv4kX0tIDHx7p0XxAuvCo/eG5I9BqoSgu9AY3hu0a+rnNZPuwBQidPm7tPPgfvjNMlcjA0L4hmbK/K+fHjmIiCo5HVdBjeNNfZeNNBNQ8zta3pThADiqu2RKRBOmXx9XGWHwy2qEgYhlrHJtSpuXteMCK0G4Sn9fGRMhFhVbghKuSVp3n9cwqOD/Mk3X4NWUNcHT7qJU+rf1FwF6w4DOqbRScisy13K9ypLsySu8Fu2OvvG1mtbmM2FjtXylLruxCsl0kHb+/p1cj7qv+R0RfrEwuoumcHbVXVtBS8eiFeaf3ss1Fq+IWK4kJgehm1cZqDXu+Bj8+H2rWBfmqW+g5Pk5elv8wvOtvYPeEJ+iN4T7qGbz1DLLpLdJP6fHbfZiHQa2mAlsLZahfrqu1pah3cwDAI9nmVfyEsJ8jnmTNU7jGv7ZCMdcFs+plPn9vl21Xcxl6OIktOb6aMmVVeKUPdwHoXT9Wrv067/cDq0uVAgUNyDu2n6otQq/ZNAhB6aOCiRbkQQr813yE9xLpQBYu3CZA36fqdyKh97Ydv7OP8MXmm6zJKe9PP1ZK2Jk852KvilgEWIISftMpHTeCk+xidBnWSxR2sWNSTe4GwuiyglKadQJbQK5nsAliF/JY6f4yreSoeZnq/RC/CdYEiewKAYL+k634quFRE2uT/EsAqIMKH+6QR3C6H6Lrxxtty4ksWpkW6Zvva+A0Cwv5itAcvDX6/ZhJieV7/QMOifqtbE0OuGpZZKf3l2GEDCkGbMDCYyASKU9VsXQbaqIuMJwhTN0qyLfLOmrWElH4AiCLpB83/v5XZ/v+IKcl9sUkzOIoEMs09irShjyd6ZZjJMTxB1z79FQ9SoxG3K/pPl2t0bhlxO1XXFey9jVpNc3FFgVGfKNIVKTalTmPGSbBqDkIp0g7+H8c9ZmrCdBWV0Az/wWuxEY9vu+LuGbJLI8onITwvSOASKMYHBfZZoI11qDrElIwz9cV6dIR22yKRdonLLF/f83Qp1nwA0e2TWdvM7hsL7BHp360iaA2TZPRjHCo4k8DQAHAE9thYt7pF1hzU7wpHEGAqRR0Q2NGt63sMl76Q45p3kGJMCK6427IZB3m/RyUsq5j+6Hq5pImnP2O90fn93hAN5/+6vt8NXzqZlQUDjBUIHCIPvsCinoBJedQ/WQqGzHUjKVdUtaPQfdzF99CoiDXPej97StH/4fsfsn2t2U7s8Q6nRRAzYyBkvJjO6It1xnrLoUpl1vpK9I5ZxIp9JIEVnxo6Ro+bjnm+SUrmxDd/+4wpO6pDnPgK1oWOPw3tbefWyMUPtu+16qP60LufNnACy/OqKxD2jqYpQAKIL0J315fB1Tusz04QtlppTpWz0eikiyt5nP0D2qvlsPdlFLKuc659y/m4l3iXhnktM22YFGH/yGmvwwRCfZx2YAiTaicRONZPJIwnVJb/bedcajoT/LsG/bQo17pG2bTKV0dpzFjYVxsNFKd/V28bS+hKBZBfIFWkWeAzD2EGEsgbgCfaNy/2IiTcABWK2U9MoqEJMIDOmmauGYQZdFKjFQ2qBcGhnWMQUH0Dx2rAnD2sqt0tMTrUhuhlaJjVLVevoQ5ZwpIMpJsxqQW8YtLM2frFD3qu+JB90YFlMwDQIvQs6RKbSdm+sr4TrO7EyJWpO2Ll++hhYbab+8OEaob7NdujkBY7jQhVncZN1nPGmIey6Bxgk0it/s4IbMYSFIQ1swoc1rBR8nFGxaZczVSI4l86f57Bm07QkAO0/SNnVaLGULfOkBhrMoLTE3hZC5B2uMew9mOhHhUY1jPZtUi1MzfI+oxNL/8Svt9vyzpFRTSUr9hNGsKEGzKnWBbJTbXWYFyQ7JV3agGuF9U+zrWD0AQ+Y8f+VRwqWYAAAgAElEQVQpEua22o2xyXbzH/3LdvMotS6kXHvq10uRCp6JoljWpVL2WI3robw+x98mTbm+S1gRcTMER6MYyuZWuOesFKkJGrmXCMkS3zkGb+0YyWG+Vpi4Lyd5fY25HNcKgl/eOzfOWm+3H3r5VMLsXytqMSi+WLOxnqBL8yDCw8raEIscEz4uxi6F0/+sVwfvFXOn23V8ukECF2GFgOrmJe26Zq6W8oaLSlOX8JGzOof5PV6aU9CHUbZNZ1Y3MZqha8sAZiEkmCYB/J4o1Ru1miVYxVv+dI9eM89xKfAy2orGJHzJwqg7kgKs9gvSXUIz7gIbPDTGyQRCmK5DPSFCgv9L/Qj3K5xEd6MamMSH7ZrM5wVgjcoqPKSWrpgr/TojmAjBdQGhT2pOg+VFalIFZNWylMsiUFnt+XzHoreyNCJwrI/VfNZti1Xnsuvq1TitwRDzyVrzaTIs+x4JrFm/YvSiug6oqSBskPiLl68n8edXlmgxv7fZntwdo+Co8kWSGMY9bKWWFux5VuU96NN7buhSMCPwBQUQ/zYQcvrZR7l+g3+6D4b57GPBmUSZmxEBw7ZbrKtl4/bjDFbCPdPFi/ubQ2FHcM69JaPTYwJ77Qv3MDw6Qz7Eld/7rbb1+KPZ506uoQfrLIbTx93cIVRf7ocWrErKAjzCzLgW81gjGyvXyFydbjv/8L9pN07c36ZJd5+l5vt+NsoqVGDM7O2c/MI6rDMm+1JuWPiH1F43KZB5eFJ7FZbJE8VPQ3qBK+/cOQA8IWGLuAz32kfCMOo11tbeHhby2TPEJKxpXr8dM+s1VHd9PWbM1xIQA692RilaPttBymLjLhC6Vgmhd6IftH8sCK6sw3MO/CUZdh+X0DTdN8NVXcV8WdiIwsFsquv2uaJbKiVY6ji//ehKF1S2dLNrVIGRZQFUdabuzQC6eV/ZW6ulNHLGz2uFyBBsHPy4YpNylawMTVeqaMdivDoKoISWTJuohHOMYKixJBoQd6NA0sg6sRpYqQ6BlfkquShIhKa7lkS+c6cQFgfo5r4ar++BRF/2k2dFFECZXASFn5aDDM/rGzDAWObcGb6ve5gfa8P1FqeJLRKhVQVbauKYtgpbnpsTvhyjQkSBaLTJb3Wrw+3PNVpSDO7qFdqw0a/xV5cncqr1FzfrZO9BuUygfc0bMH35UIqfsB60FAQC/U9tz5ZZnu58lliUMHoETEslaLIHEw2hfwYbY5WoDX5XLJyD+cYhBtfLlm4zMPCmzpH7xH1k4pWEIUeajWRNXnMPFXT3Im2f/t3faYe/9BcRZAMQvf/b/hJxMUwXL4szQHxC+BVKNwt5meYxiwvPxh298d0/2XYJdU7OTtBngoAtaltgWPPfWh8xo8Gd3YTOVwBJtiwpZ542kLH7ddRWpHwBlnZ+UNhZbev2m0tC2kO5E2zICdc0gr3c1ynen8t6lYA+hZD44OlD7VsIAw2HX71AGKjgOx0PAuTQuafnoaWOAUSbOKAilXInSlofdNnpaGiGWGIlxTL9J0Kgg5j7ud9ek6rO2jBNp/3Kzj6owiB6Ek6Jnv78YiTH0aG2jMf6JIl8jPMdjY4EzY+QKgHiFwJSae5nXsWcR+hn6VhKq1eXnwgDJU00XflvaXHX1cm+y+UMJKBYCweWVkyyjmPoV6darhtRESEm1HRxUiHQUKy5ytn8WAgRjt6zckSCvPgs348mLw1b51v2yAVzt1muYTATo/xunTUaVz7Cs6y6Cmm6BloXaqaavzkNun8lYJWwOW08r2scwSC4NkfowVg5+TsCXsYooaGrtLhwPQ1WfumaB7yMtPOcITGGBvYYetfkmKXPWiMQKX2Zw2gywZT7JV6QEmitnpp7gFrPlxS0Yy4pKEMwm+dg8yKzEF03u3LblFeAzhH7ueG+o7yf09JNMOvhZtfezE2jGWpqI1tmN04rmI7stasf/Ui7+chHk7QW6u77b76D802EWtfNkmuFn6TsWktbWADLyytt4TpuhqesvesH2+7r3oYFQZfradwM7vVyNs/iKzOPFGQnec4WtCFzr1HvsYiklqltT3geAg9el5oLhVbxWje5Q9OWuhvqrDB9heR9f8J5Myhp8JQj5vcRBNy7jtM79PRoewVNb7cBlf35akviq62IhDlfGOIoP9ifwWQebiSFlSYugt7PE4hUHayJYqwU7/UBBGMIMjtcU5ZDCNB5M4Fk6YUx6md4lWiCmrab5H429KYQQ1Sd2LKsQpzdd/dX2Kq7QC5YZzJN29K+6iE3uHAAcY7CqbQ6zHIs5MI7Jaqi5vSOmX4RXSyp/oxMgznZK8GfOsS4BG+KxMKodU2ZKmjulJ5X96sURflcYY8QaLfUvDKfOVjn0e1rMYOynQJs1VmpDldxIKPBPq6bBC0hO3+v7sKruoX7fnd9shblf4cgsxEKKS2JaqAjaFeJQmUBxg2M4CHUeY1cCM6r/O8v2+CO9+lStTrKgYEM3FPPNXntK+m5HwNxu/JmWNr9Kgcbu97cVMF+3RAv758UkONtQ7503CCkaSKY1oe1FwqEChe6D2plx2r+hOFXz/Wwq9PAOIPgcWomJakUBDYNm7oupmdv/8XH2son/yCujjSUMKjNkozAZQukZTIZdFn9HnNzpLqAW2AaVy+dTd3GzTe/q2294wfboanxdpzGO6aXGz7WAjvNhkpZ3ktFY89P53IZF028xkjLtfSJKLc1Vly+INVUop6yw2S5nJ7uGihQB6yEeT0Q/KcEkVbYG0mBX9w51H7kVaR/A9Bs0UczNLXPcQcCcchpivA4+8y8CkgkKRcf/L/EVj7ZQRPaEgRSc36Hu4uwfW+QPhXJOLAqiprq8wMJpVjrSHomp0Aanufl9X2f4LN2SFPOKVjRqN5HTVnl0nVVndmZ+gae7Uysn9ANEe8YTghPlWb89sGiUIuqjcREZGitRt0eTW0r9xQK5cf7GJ80NI+R6bLJld1VbpXWmJIrFkXhAImd9+WIJlDA4LveTmfuSpN1XN5cYPSWJfIpHitCFjy0huK2NSA8p85NdcHEFVyTcnN0GbQEUisSYdJdBN6zWnTHQrB+nZ9WyrorqFVBpWdMdNdDgixFEa2enXANNI1NPVasDDBlafdF0q03V9faLy2MQtw8h9OqL3scHwttFqulzboC94LoK7YqDyNZCpXglNyRek9XJGeE8Cy7XhvqtiJ01hh/+QvJGqSAO0VkMpciwg7Y3iNYiWvKuARnTUbTFD/KdXu6WMkSRTiJCSDox8KU1qv4LNbjs3/a1v7sj+irAQ0IlAsAktkYN9L15lrD6GrB0TRWNiJDPxDW7+Izj1N+z1lir/3WtvHuH26HZqjeoCuXBXYz3OsVWEVacRuGTEODlsQjmHiWWIQWF/3IYhGZEBX6i3UgTzkfcZfE9coN4TNbGMouydhQifP7NOtu5qXPeuddHu13i3Dxrfb+F4MRYeHEWC0JsW9F3GlN7GOHWhB35mrXN7vPHk00MIGM1i0It0ONIpF2x7zSpb2mtKSMUf9XP3cKhwElPbAohotKQPitSmQpLMJ75vi5RBV8pCqTayVuxxTpzqQju0rGBouPj6gVIRkedK3SVDTkFuOb7wQtl7kjeLrpHAFUFkBAxFgUpTmj6SUWCLBy5g8EmYRg0xPHrhVR33GMCgXxDOekOqgkspwDEbHsTbReqsbEmgUZPiwjUehVmpjDlVpMyd0MqJgFSUhMee13XAe/XyHNck8qfyJiNI8q/EbTzfXVkjG8rMVg6NHisdLmOQ+Dzyr6UpEPm5/UGZ9lhbmP1zlEdmF1o/0yuULUs2V/rvArBpWuCwS/xL3MbPQQ4TUAhylPe0IIr8ukan/xE9bHcalJXXtzIizUqn2qdHr7JLhkk8xhnO9HQHiNa6yoRELcTi/LIDYI3KKv8VhXCewmVVsm28FnSrSF8VlmHtwEYTT2xF+167//G1F845HOlZYdUN45KyhHJuNupuWgWAqMd+HC2ba7Pt9uPvCqtvHd/yXCgWsQEg8QIbFJ70niupd45lxCqZUZ6rrqKhhhuczYrQKmVVDmpUWk9RT6ca9NXOP57pdzGEL99zHGa4zVhKmMlWtUgt9C9zvPgT1JJuZ/8tKJdPOqxTrg5c59XdkdwA3hWztKBZgIU/qOD5AcNKEkso4LxN9UMHS/NUyhuVWEM1gaQ0h0cCv246ndeigBMoAhfq8YaPiJ9o+QGACaiIsQ+h7UlsKUME351CFiFjDasPtdCRPm+wUyJl7hcxyzCH+cSc9VGCRogXPlllT7fYm0gMiKCCSFNp8adjQ7scK8kUU1kEzBsWcLvKb7sr4ZVyZCR6ZwbAqvSvpSALlxlW/AZ1aCGs7kXoMLkn3IOpkz6RrpVpU7IROlPb+h3dzRtHRxhRJIlV7tmgy9N42zd2yjHKc8M9l9ChpraLy3bkwZKplTatuTe1G1ICWYy61bWFmny/Nm++OF1j7FyTs2VP3o+kiKrIy8qnlNhz4agQ9TumwsQTVArsIthdGOMou1NzLjNqbDFd83vJcMzuxh4SrWoBjWM8/W/wkUKo/SoYvf4i7+bTTMsKg/rsKObmaorjMZb1oZmTWExkKT4Ds3n3yyrf3+h9uhvbXKoXF/ex3GmFEM/rZTWB0NaW/S3Xbl6sW2tXyh3bznobb5vf81Jd8gLgiIWawItb9p4rob1koMO+q+jggwcw9zOKRPjxiw74MntO/y9zHW3Y5c5rt4pKH7N9So2F19DgGxyRzGu9Wq5XA3EuJ9J0bbFzny8Z+9bKKdMpusqKxoVpq8E0fY58KDF3S1BjLpmt54vT74fj+FQdOFIDXTO0DpJgu3umABcruE6Iwx+Nsh9q+yImSkMgAijfaFgURa4aPyPet7XXi4OZrfTMiKyERF1DgxU2Uq24qVdh1JzkFptzCUJnPQvsHM9/m6I2pISZ18+u7aHILAUp8gA6uJ0s2kWD/ThYlEzofO2PYZGIRK6S4FQX0/Z5p6/8ENk4ZlOgUc76WTkriHhB2gtJ8Lknb4BRKnq2DcGyfvdyRe8/XNEhRRcPRlVhvd2aNHhGdYpmS74ISsY5Kpqv1vxEvqRJi/7oRs4lr5iEQyAppKsGVJxmJQSLoiWjsyrsLHJc0eVp7F8goFS4B0n0Ao/Mb1w+07T+y1f71AHQDrN8fFOzAHJ+llRwXQbHySxsGut+6pgkyNHrdJ+kJwxAKLEk+uwdFMSEFAQhGvrXBUSHlGaiwFGZsek8fIdjQSEDXns62kVVCxFpr1qUzNfJ0LJjpzMnFrG3/O9z1k2K03fLj17JPt6of/dZsijJlqX/IlrB7WDRqjJsMsTN0Qz2uV3C5epyfEdapD5+5pu9/3M+02Ha4bkYwJGtTY+EV6MX1dy+GYVltsQQVxHa60BqFZ7ZpT0Vlve0UYqn0Z62ia+TrrKMaipSMPWPq9CoihMjhEezwFt+XlNv99H+HMz6zdaB96YKK9AYDSdTc870/qaZIA1hXmHcLhBTz7lXMcnBMBUEQ7MGX0YWfwIurKHhx+Cqwsf6fyirvw6H5N7tQHs/+lfr9CXUvjhuL7T7kcBeaV/14600sc2gD4pf6ezxOT9/Gl3rLZZQ5X/cHAeDJtQkW6QRFQZYZHuqlJM4+KNsSUC9NpahWCX0JtaFJTRFQpGgVa1lF5jq+uL6tJBhsEnY/vNop4jaHJJLAU0JlDZXhPSyCYhhO2TsNyY4kHMaBQ8GJPudI6KGHI891gmd1c+5iNxUSi1oqQmMIdhynRWRpkOFLQxCp9dF2zIZ8kROx6QECpE+kaW2dI6yl1MIlEyexVNbmIBbFBS/yn6QXxM5ePtL87d7P9xnIBk7osN/XdO/5jKrCulePUCjDcKUFv9/dtxKrVo/DQ9XDMi6D64x4lmOUbIigKOudd4dJYCu4e9zIlu3p9VrjX7bKCNBvGHOyP4Y+RHMdhiNWNdQ013ctdq4SqsWtX26Xf+JU2RkdgLR1Dju7TGE1iigLLqlRweU7GyuKFtjd5lFyIn8fFIJMDC2Ka5jE21NWS0s26j731WEG7mYuTeFCRwsCu5vYk1b3gHHlqVvrp6rFkkyZHm0GEC/ti+zmtUU8L3/MAHu41whod44YfIlrx/7Z1LjGWp2UZ/0513au6uruq79PjDMwAM2DGIA6RRBJjIgudBBJUYqILSNSF8bJQo26I0YUb3LnSkCgxRoxO1AgajCRoggZBxWl66JmBafpW3dV1P6fqVJ2qLp/f83zfOWfQGpruOpf/d31vz3v75/VB+QH5hX/6mmpkUjiIaFbuJnsGyC7G6vaCCCE967s9GMYkbohBNFSUjQ291lDiRlRVKloBRzpxq81WwiTGfxrQYQZSib+ZGWEYVUK399jgEY+oGgXPdPmjMK5q5uQ5+Mu1GSzI9N3iHGAKKcLih2jRcEuDO5UQYRLDJjuotNZAAjLBOtKcJ1mKUZ9Tfs7KLZ8xmBmi8DdsduXCmRL9Y5IP46wM1KuxTs5rwWlcvdjfDlLu4qre56DRzQ0ZdyNEHNAVxhOQMIAtkp7HHovAp8EsCOHGVpYkjQsTcA31HROH2EoIrkKM1hZZH3UyFacA1+MO4Ja1VqXPwjSdh5BzoKGyzRjtpduNVKBsR3UhqJG5psotn7zVKT8hYOxPV/fVMJuYyES78gfqBbVftJsrTBgmhCORi45l3gQCNvQDqdwwFJOiPgvrJiAIAYDmASbBFyBQStSRKo7nxS1wYgfZJPPe2uwD4MQcC/5EzAZgIKYL9juaxAJmlqca9zX7P3n/Vnn0uZfLqY37PmVndeLNwETyFQ6guL29XjbW3rB7/eATn5I4Xy4nysnoKB+D2hDnNaenwXC1EhXespsWMyKqvwLCdAZdeqPoFRiGb5jv5bE8QcSk6B3tIY1+N/Q+ZW9oDg2fo1csP+9TWS3yPV6Q+vZTKol/VqYFOIorSDWhws3TWKQTtOJGDR5ojMK03DprtdZ4Obeq2sMqfFlDFMGcIZQQg2MjIAc2u2oXb3l4JfAh2ZjAR3ESDUUdpYob8ommQOl6Pz1IPUeAVtHGARhq3oEApBkFlRy/OmROYBDUyLMIz3Y9S+3vKYFSmAzY3XYN4arisjKaiRQ6AUVGioqY2BMARKO/ed4p2ajx5gS34Mcgp58TO9sFQAwXpoyci+AaEY8ERWV1/gqaggjBe8PFQ1rwWb1mLwUsCkJEDZUaTOiuIx4dA5HIO3sbuNB63hGZh+ZCCdICMJySScIeHVXUfQotSm9JcfYc/Dw0MAjDzNvZK57vtAktzMm1ODUfazt4T9AkuNSq6tzdVek5Pf8Pbkk9P1GvCDWoeSDJhmZALulpwqs11rzW2EoGIqE5I1oKUgmc5C7OhLiIE0nKc3r+hpgnZeMxAQkUIhV+3u5LeWY0FxolU5UJ6So6TCsBPoeGAzNhHcZckk5N/AN3BxMR7YW09MfaZ9Luab6MBxP3KUwC67SLFqHf53d3yoM/+cPS2V0zYDmlVgZgD0RVonI8Jtt0+6Eqfd9KnMfP/n45WbkkJqGUNDXSOSvs4ZIOC02IBs+c7GWtMTstxqVxiTMhJgKm9VB3j3gO5oIHiDwKtE6iJWEwdE6ne9kZM85owXsydT4q0+LV/mT5jefmy5PUJ1UMypS8J1GgwJsi1BNCoPui/T2ir4uRggjlIXZ4/eYdV5QauhXNCKIit3RYX31L/yr9PACjZRAzCy561Qra4Pz9VjMjEnccwLQ4HfseD02MRBDjhFfzkareeLyYM6hV7gbkS5AApNSgqAi7gaXESASCNFoWqcWcIUi8FohNiBXmoo8gSLERcXtibwe4zKUytoD2ofj/QGIxZXxA+hv/giMQvT9hqXEIQsCV8VrhCFqc7eNkYBZJ/EmsBAxAzx13N1ZzyPgKzEAERQxF/g3xp4Qda4KJuT2hIzmTTUj2BjtlT4bHClM0CKv/HB8y9jsYBWSX+o1VGzN4DeG0cvFaq6hhY3tXuQ2KXZRU/fRqp9xeF7NQ2vUt4SLY8k611rAkGe3jZdDecMEVs+O9AlwjOYtdBZ/wPrJznlO6o8/q/T397WdVqe1mPBA+K/N5huAMYOo9GB8DnyUGQQdLpKGD4/Q/S2695yxQtAuIVO9TZEYlf/VbbPvdWIvyvqjwi0Kp7/zty+Xx/deqcMC7gfdJ90VjdHvb5dGD192M5/ijnyzH196hRQJUKjeFcv0wJ82f0Gj+cM8ol7dvjRZPCzEfMlXEILmHZK1yNqzFZZO1xkMqk+l7u/Qx0fxhIsruFh5xVK7qvizq3j6vyjIfe+q0qpyLQci1PKRvll49GM0ryZ2GQWD9urH1GD12YBDDVltVSoeA2FgulskdizQoHxLTlzr2dxqgjhhFrtjo93GO1F5PIFAlej+y2T8VH0DK6ceSHCbRgBUYhyV0mBLlzIji61BCzLEYSO2AX3FHBblulaz5d1KkEzDExbbJQLVsg7AIaZqOhBtTHoCLAzG02prBZiVV+bzVT/CM6kWBqM1ukmtglsr2VCbUmGViOfxGXHNIBZ7FS8ZycoH5E608TBupm6hM9o4Udcq2x2BgXU5S4xEQhcUFTAfwDLARCRLmBX4DbmBpZNyD2IAwRLNDzDiHcDs6xAzEbluzW5aTGgnO2TCYC4PYU3XrrrGAv1o/Vf59XeFPU4tiEKU8rUvb1e3vaAzX39TfO3rGaWkm5Arg5iSnxNoDNKunY0aAGZiB1X0xQ4egZObsS5tjr0+boRKarTiJWnGKJ1ANG00i8UXxarjZDsxDz0jIdGINGAdzRXFEcjUGiH2kv4kjgDExvBPz9DlA3oneVln/c/XgWPuW7yZ2Pe3+3AZBfUke3H/Vad/HP/IL5fC596tKjNgN7k4a+kqLukx2p35uaw4AuPzG35w1Lt097Q3xGaj+0Bidwvmx80C/b4rBDtPG0Ww0h0vaSxjbi7PqtSGB8EvPLJTzilmjDQI1N0LH9VrpGQlJqMIdHEJjwigw3fNq/fz1m7elQUR0xAbmKeweAUfEgAcE8ke4JIBr+GWtbnqXM3A1H9qgbQLfzSACPEbdaYwq8rxO39Iq4JqrRTWQbGiuROq1jw/EWl3f0VgC3oymTqYdPE4w+A32JzY2fvfI9XBjLwGiFljnaAPsPohKPykAy3zQHCidHobocGS95uQw/cLrXOIWpdlUNSZA0A4rZkyKn9pQMyeo6h4SD+nB+sJuTKQ168In2hiU04uZKy4K9pFAHTEMNBtrKJCMXvd3T2FSqMMUF5o4B6vZqe05ozyVY3l9nK1iXpRYQ/AJl8SXFoZfgPfdEkD/cHFbmIFVe5hgOpFZG6F0v4KkemrJBxj55b3J8q/3jsqm9q+vNVPEhUYwmFRgDRDijsYhGWtBB02g0kM9c8UerJgujAFSz3yjyaYMHm7NORHAluYyIIHNponqP4ibd/U7LsF5EQt4hlv1UT9BQoRKTCRrkV6+oQNaJvRf38NEIZUckw8XLztMdMOh7j4h05wGlZ/o+sX5wtwJ/lrRmu/82afLyaN7CozaE74gatT7+wphfqS078P+Tjl+8cNl8OJHZGKIQZyRq1NA5TVJ9IcwI23bNXkdKJTDavta4wZh5SJUok63SOCiDqbmuCyG4nR/vY72RLbnrvqs8nNM7U/dw6flenl+VmCuTNCX5Ev9oStzNrfmNAbmRdMKHKfHiKYHpB3cono0yGDVII1JOJ7p+jfv+HqFWMeRzIBnCfYxNUXNr2p6GEEYxP8XkTUeVNWYRKNrvslro+pMdQgut4kYNxNXOqAS5IWbtTGUBFFFk+GP0249f1RzFlk9EXRXMsNDkkayHgOyoQmhGcB8ICdzi3BZq6sQCXY58QU1GAgG4krbaE6oGvqMIzutIkQjglCzjWx8QDAriOFGlfk2aWDO5PW5irQuBhLOcRvGWbGB80AzaJg1+1KjNnnRjMADMrf4Y3GXkfreYkWM4GN3wy3ZX0dG1jwVn520L20AaeOkjCe0Gima4LIg50HQ4YSeE8SEVmUVHf6gdGUFSR1si2xlj6/LUPjj7xyW71leKF99tK+LOqOirEQPUhhGLjjN+I7WsVz7ioIfUOHamj5/MHmtAcmNJ2Y1Y0ws1cBhaC6zpjlQQ2JCEhlsCVXbALRZcGIgjK04FDqVoPkXrfxIjQZvcRgMQs/7Ehdr4lu0JlyRsEl7xhJzwL3DBIi7VHsmIl3/p88JyPuahRFn1lPa9yOZHwM19X38zg+Uwx/+eOlIg+ioPiXd4Gim86Q0XoKX6LJGGvqhJrjCdzkXjY1Ws6awa0yBPZ0z2itRmDEBE0zWEfNalWcHdy9Nhp5Rm4EX5Ao60D34ZXXZoskx+NUc4GTLUuV+sC9Nc0CLqBaAnQ9oZdCFlfEIGzMIh+/aBo9ka9wG2xZ0u2kVVtgMKlXFzaoytJKIv3gwUJUNZRrVhZDGtYgh+AEB6MFvTegKZ2uqOAwhRFsjLP1CkOz2HMOJGoN+FMTMZ0wxCewpzATNl4QdXGyuTgW39CYB0rFmVhAtwVCRPmNvReV/QwZF8JC+l/gKpDMfiOs0XCHmT1oFJLjMnhYDkTrsquN5HPzp+qzbCrI6MwnoITa0aZHP+WSaZpDArUBz7DHfxZSKtpUksDA/poS2AObANXc1JX3GGoAxiETZ8XzcqzypRWCGHfB5FYFFu5GmEfwmkalmet6jaDncDTwsG5u9si0twgxqar78+k21hJP28G7VR4Th/rc69G1qrLMikHX1Cz2nsb8ljvqsAOMexCYGQg+Jrl6fxWTTFXsslLGvvcRcgFguKr6BnqY9R42mVD62OLgF+8g4nKccKGZ0LriC+agFgSOwk5Sqo1Mn9R1hcJgh+9wI7R3eANKvHUlaz4BHc0z7eo1EMIdGY+boeYiLOd21vb/4TOmrFgQBYbsqGLO2erMMZIZ01GHr4KXfEpAgx+bKQplRbYhrwuDe3tAAABplSURBVGVwa25x/7XXC2Jw59AiuB9V6GLG3sFEqVoEyWmXxR1J8aYl4UXtIWAqTIT93xG6+cKpvnJfzpRffHauvEd7zv3Bc4F54ebZviNhDr6uMFGYgLWHsOZ4NDBtEkfjz15/7a7MD1JZW0GXqHQ80VIMHKBiADEPULvYmooHcPNsboxU5qY9jMdNDJlOUwO4lABHHGplSs0bYobCNfX42AdYvxBDdVdhr8GI+GKdJyCLOxxZFUwIkXMwzLCSy5C6EAllHs7XeGA0IysUSFRUfquw1fbWM7hIgPnMwa5UofQdnq8vOW26hsPyfupQ1shL++2TUHOokyfQiqrI5IbEIwKxJiaCSaXyluFgazz8njoN1u+81y7gYgkZVy4+c2xjmFGqESECEhOScG389KmRAGZB9yi8PRg8rVo1j4aBwG0wSAxiirhyvNZHtN50MHdsRtVuHNko7QfVemNjx2AhFZ8+q1iIL20JK5BNsScm8+FFMXC1v/vC2kCmh+xmPZMYBvaUMvaYLrgm8fEv6fWHBK1prKODQ9ewnAfRl1SkcvW+wOm7muo5CAWJL6KZxRxFshN3gddDtjeSGGwBYka5jOkmMBTmIWk5TwKVOEGfak/OXwnjI8+Ru7vEvRcB94UipgaF0rUJirKZqchQUs51Fa6IA935m5fLxDf/0+HW929fVzdxFcybXiqDn/w9qQeX1IrvdJmQmTEjJqeWqQYsr2ifaehLwhhgNMAsc8O7MpAJ88gdwOO5OSf6nNU+gdksVTS5K9NtQ4tbmVJhGB3w96ij+M8/f9aBXlDAjGwMgs7wnlmEaYxxDSItJqq2YOBS91j7QRm9dI9DgxBIaYmFFLNUihYwLAADgGMxXoHK0KQvWq6sqdQ/TXXxqKi2qMG4jcaYwjijaIzHnKoCl/aG+N9VQgNuVYbRvusMOjOIylyqBMFd41h8bGOrlBBNUHr77r1GtJZU7iH3IMzVIULmrPF3xN50tSAIDrmLiaGL7n2ASTgeABOGdQJ6JgAqOhicOCaLmSTzN0eKJOePt9qv19vLpeRCcymrrZuy+wFSXdcArcyqtDc7YcgQGbvl9/M5e3X4nvcNFRobO+CpC9pqbkB8aB2cO6BhK/oT/YHjI9s0+gSfY98sVfV9XjVuY1cruyZJr16h3Y1NVZfKnvfFBN+UOF7TJf/KQOXwexPlXXOT5WmFHK+p3+hrutg9ER5u0dMiFkdxar0QCBgFiuqmGAHaAk2DzpLsxHloDj3NZ1//gDmi8reaD1Rv5hwB8NTXyuuAmHARqumUAUrcn1SWghngPQDnIJOUeAjKvrkxkV4/FNOb0z2jExggJo3CwC4oP98zgMj6c/ctUAD5vvTF0v/yF8q6NIg9uUJPCMf+yO8otvqaNAiZGerXOS1vxjXMZrRnTZEEMxW+NlZ1FhOTfWCNoptteSseaP+8zhr7Qjl/mxyiCzSgdTFmTuRDKrT9gcsL5b0XqIAVTdSuWBhE1SBaAeRGq6YeA/Ksh3Ug6AKONk2i88qrYKkQQDa0SeVYgyMcosUv5GUupsXtWxiESYOyWdaWLPKGgFyb1DizSFJXVXu4zEiDah815sEiw3iqTWQsIp6NxpACzkWj6auEGfth9dLnh8bDe+lDyZqw852UZaLMQXMh/Yr+B4NG23AsoomVeoowhBTFtWMVSevnYyOi/kdy1zArE3mrzeB+IhCwNS32NBqGQ4PBXLz3CfbhJ3kmzbiI5yVBXPwvHpaYIuAGXIScmxk9jIyrA+Fw8Ppc+mNgvjE2NntiBbLHeGFiGtW4eX2b1oNoJhxkGEHmgLmQbtsYLy7cC0smuYxcBEm0roKl9lR0AYANgPPeRq/0Hq6X5Scul9c6s+WrW0dS99VUWM0wnloACDwqX9ZrALjrSD5dWBr8QDhz0rhe1ZYAPD6v3oIDEQvFVViHcFDVlYiZAYMh6zMFfLnL+E5FzDAbrZBVruo5RC4+lr11VZoIbJSCt2gkPB/zDklLLAKVyskHeaz5qy61cyLs2s4tLNvaD4rrUnAX1yuCVb3FlL6hJs6f/7vy6IufLXuKheACnnzot0t58u3CIVbKhMyMKRWxnQAf0N5jzrybRsocLIwac0nz5loQPt3XWjcVE8GNm9EaqWUx0JouE8ej9RB0RbvHZZnX5zWZTzxztlxSf0Xur2OH9FnW53Ougmlo7ltChbn5rlYG4dgIR1cCVupuGKSEQCxt2NcQUQg3l3eEIcT/HC2DW0nBEwjRL/pnVAEqmESLjxgP1R7XItq/x02Nxox4dGI08vwUmQlzyJw8laG2k/BhIb9Cr6jggxsTLSZVqLQeipNikKLacwF8eQis0hFoh+z6dMu/gKMwg44CrDwORXKV0svBDtQs1yAeYJ3WKGDaDMhMB82EOXFVJamDs8CZs1UmSBefhW8HmQ5rBpzL/hEU5KayRl6bppYWe2giDhjzvocr2AnK3lR23ZDqvBKmhXvRGIrDnRPv4XJyMAwYifeOo9QYDiCzAzhVpPWceDti+xI0x/zj/oQNwpSotsTnZJqp0Sah0QOZB9Rw7Co0fqAz4Rnb6kB+a3unnJqbLa9OXlYHLgKElLwldG5S4z5D2WvN4StbAgCFyKsCpNTs4/KEgn3mNL97IhqYhx3KupvT+i5VqNhcruE0ngyksn7vakNpVcfekFJObwmk8jn9vSfCIyaBVfE8V59iL3WWs9ojvAx9SuqL+4ahkjylgCnNhxgLxy3ouSSCEsAIc7HGLEa5KeBy9eU/UkMdaREv/lw5efp7y8SlywqakpmhoKkjXRjU/ad0R9FOKGwDvoEXx8/UrFaVMLKu+3akwCfMQAQlmlVX6yUN/kmVscMUo6fp02oGxDn+6vddCHiKlqFnOFnQRJTgM98mBx2awk2frWq3b2ZlDNwp/m1a/sbNuxbEPKfSmx8wlM56w7XwzIQasYZBuL4izKVecJ6TDMd6eSvDqG8P/xrXGtqLZksm+gCVzniEd1ZOaEKAgDAXjEGwbsZpmkUO26XcCPxAk0EjMT/g4iLF2aFUw3aDXjAELoaZodljCNt9OKp5IkDtRIBd9Qv4OQQk8WmkivMdsNdNx3wWCx2Jyj4k2McFSAFuTYDRUFKuLGuCodQrX7WeqIitfmU0EXaIZ0YaGDwFYKrb7UNHE2DX9N183wPnbGG0LmUHkJtzy57HPYz249J8mpcjrvW7MyIx1zzPeDYcd2GTLfsD400wW0DSVORCjouIcI+KoA/EKAhwOqSKkQbtybyguEpvZ7/cVYOXu4cCLuXpOJ5VsVe5CzekAbxPvse9fl8pzI/LN/bFyJTsRIAQz4fouRf0knDGJpqU1sg+04QHuxtNYAtFDy1BzGeOoCJpK0d4J/R3R8IiWbVp62fYXf92V3JvWLJFna6Oeq/NTDIZey4i5sz0JXAcITPcIlfM5nusfuPv/7rc/ctPlZPnP1zK276/lCeeVKetM2Xi/JLWOWkmNWCvNQYxDMsicOIziObEi4CJQ/LlbfUboTbEaearae1rDPp4Yhq9Q9GZ9Bd5rnNgreLjz53L3UCLAhqomkMLvss9CDNrNDjugXRLCTMNqxPRIMIgcvmGCVL6PR6JkD4MYghUOlgq0Xv2Zjh0OKCa6yASuOSJhEmMT2CcUYybGmOcI0zKEYR5lfRaz01jeBwCemAkBPXElvG8jVF7vonPoJ5l017wFgTXkDZAU1mrzvo+gSF+PeMNnM2XTE9LQ9ycLiZAwJCYjqIEXUuaGAKDk7V2g6Wsczn9yVMqiPBYcRNoKMQjuICLDnKY8g0D1EVtiWWHeDvAFvBA2NanHBqXRMzZjAW1GULOHmDaOPRd68WX7RR2ANiqQxBdOUz8giO58nWC3hyWjmHAueEGtjYT8wzpj9uTCEfmiqfDNSsSqWSwFSDTyUymm6qjaAyYhyNYzWw5surFAjgF1COISHHNmChHIvSeVP1DRV4eSELu6PWtLVVhkqp8Rynj31GA1e7SSplG2mrffvTibNmW2/Bmd6K8Ih5DzgSM8Iw2o6cxZzUWnokTRS/i93c4uBjfJiXztbdUgJ4Qk4AA6bGxK8ajwAW3CUBCLxFnIAndkzCY5HNmyCnYgxAC5wDXgOHEOGEDpPa76lNU9RkROecoq8nh3FQlefTyZ8qbN14rxxffWSauPVsmL18sR5fOS0URcqvNPSUg9Vk9hyAxCtmAJmA20aqP/hhc0y3tyTqZonp9RvM8r9fAUwAor2qtS3rGkgrvflBp3T9+TTkfZuTRKqcwzxsNc88txRqTaGI9yoAZA0JU5+R+tNx6YXpmEFw0V2+myIZdb+M/kea0rqvPNyNIYVWTbrQILgYS3tzHSu9w4BF4Wd9Hxja9+rtGG5oTlfjNbbie5oa6FnaxJqZglMMRzaN+1J9nzAMKV3LJa3QirznRCkZmMwDlDllIMlLmbcYIxsDz/OUQJCHc9nCw8XofN2L6dMJ1cavFm+E9htj1VKeFM3cTZZgpP0hkZxbabcyeJKXbaeBoYRwY84T4K8JtL4dNjMyNeWA6wUwBZKPAaD7WZnIxYpzkeXhxnIDF5eYy8K7+dgo5Cd0m6lRoRotAcrqtn7M9MUHAdYJ9gEm4irbGI7sU+QumAQjo9cFM6hlwYVuSGeNRCQqWD9M4xI23d6CWdf2y2UXL0Fj9fWEYqs8oprGjz/QmF8ub8/IGiKnMq88EFuA7pinTRkBUKZ9/pPlL+6ABDZMi/+KCYHxMoS0xSorfQujcGgA+ZUYYsyHblfkDYF4R4WEqgAUoekFeEhG61Dw6iIPZEK0J0VFYFu2RSlYcB0An6+tq7aj9xGOQG0M2DeeP1+HBv32t3PiP64qKeqpMrqyUk4sXy4ncnqeFQyxoULqL9zgHTeqqztxVzDVGvFLRhh/uqa0AuTpi5s8qcQRvDdpNV27O9wt7WJfQ/JVnF8tF+WmTMwXBI4SCdaTCeoT8OI2MtAgOM5gWP+kmFpOjc+M10r3zy4hBxDYOsSZSEJPCkZUMaK4ZeZmqyuFK/PhyG5PLC01lMQBZQTjeb7ZQvpWL3HjaCPMY+UjCIJDCFcDzmOP4SOb6FkxDDz0kV95BBZGyaBhc+iNJeOdDGBSqsfQVlbfvwvPHVsQnHI0iDXuwNQMGwuJTuUEc3pgGIc8BBFlMcjvse7C2Y3DUoKAe7QCeaA6OG6l7CljlGpy+sAlCcul1LqWZUhr9+NA4cKQl2ol+BSzliP1cnoeWY92u2p96djppab7ET1iTom4FYOaUNAPdAUsg7gMjcrYcPvsUKRashaOQZlRD4kmKG1CPQ9+Nml2LzLIHzMtsNBiXe3igyljzi4cJoG0gKQmT2Jc50u/JdwBzwDzrScsQXoC34ztqxrOq/bynFn8wMKpavVMEM6u5gPq/Ig1jWwM6QlPzpv8EDILjWNBnMU1gYriXVQjO2NGO9oFoRrTkriU/xKQ5sa9mnTEBL+gZTo6q60O7Q8NCC4G8cjcpV09bQ3JLciZUlb71PzfK61+/VY6Xl8vklfPCIs7YS3RKJtVAQvmaVIhLUhmpU6FseUeWUuuChLVZrWVV+M0dtAjdUzqgXxBjoX8IzXBeUrehY333Z97utkM2X2152/xHsIdufZ31f5hfzUfYaK+FKXBa/q/iDxaWNxQHkVzwHJhVda50RdxzxJT5ImAqDCKkHNuTy+w0Um9TdT1WtWvczhk3WRqjaMymAZTBAqqrz+vhJoZtDE2c4aryvuVk6NHzGTGwrAXpvKdy7DOy+yxNdcFgEAZQhUfQkTnjcvHFpeW+NOOA9DvyzNu+jvcBTZsAIl8zpLKAP+o0xEmaOHYOBGaQOhLRRqhxY3OIjMoaaAWXoRM0YyfAB++CXqOprBkL09f6wBV8A6PWM7McNmRPnIfZkd2y0duyhzaLSCLyzvBegsASm8XFD05gtif03cFkWrs1CUtcVAiLB0sgyIA8BcZLbUq+z0VEdY2mk9Vm3XhCAHzdhBdJiA2PltUYA7P38eINikqP1N/H3FA9y+O9ff1+ZPNjmjiL3lG51xuUtY09mSa9cvbK2fLK3PlyS1R1oiY2hIi/W/neqrhY/nFtT5oG5glElUCxZRHRoma3q7M8UJVfGMKKzo+CuXMi9mPHFiR3AyEAjpLGvdIotB6MS9yLa/KsrIio9/T7jvaNWAmqUE2JPsAvdjhfMawz2Ih6Htom2sW9N75V3rjxoJxcuKogCH3yzKKKySguQh97QtoEHXLRbJ5TnMRmLQEYDER5GXJZPASL8B05paKzM+5ofm1yoDiKo/JjTyzJyxNGwKipJTpydY47GiIscfPmTvkvzrVeMl53wSHngZhB3BODwDWIRAmRORbb/+bbYRwM7sYiaMoGpiIRhpGPYxpDrgiD/1+m0cyN5u1o2kKzgzzp+qwhTsFYcENfVDYgYGRDaUdl7jj4uEXDnEIsbHJbG7hJNo8NsDJmaWtiYQyuBMRtRsVGhuOSOYnbj7WljFu6HnHhkTT8tNasxgxEZI65sEpfDwObHQnKE9FceLaZKwTO2BF3mb9xTZ+H09pzjrH7DSYEWKvGRUU6MQFG30uUp2WgtYjsH4QPWoGm0LwZXK7qxtNX7KoFbEUKVdAWIlYUTYgd9qFxwCx4FsAdc6HKFUzB1SbAKwxWIolr71MzrgqQ6fUjfdbgMTOEebBb+pUEqQOpz2gOFCvu7iuqUJrFtjp4bQh9BMs4OtxXabeu1fstfXd/+UK5ObVkkHJFFDktNXlWQODnxSwmpufLEkVctQQ6fnekVYKVgBdAEJRzYw3brFXjL+sOQfjoTMRb0JEM6U5Rl/taMu3z6N5FtaozmjOVn1SCwTJyh9gDvU5+h+t7az4DrZHvrt5fL2++vlomF+fLkfCVjv7GxOhPzaiAbqe8TUd1IC4BxnJJz4MhcTfvSMPaxjMnBkoNCGIxLikI6gcFjvD7r73rtAKvojo4TN4KWjX90R6ImbCAsliPZ9L0DYVG84m2G3pl0mYQ3NFvvgGDYCU5qBBSMwdCaCE2gkh00I0APV6a27hEWFVj/RwIzKNC7WEiLX08DGIkFYfPj7jyT9M8xuMk2r9bnARk1V6r5xAmYhsszG3EKAjFhtpqYBAuT/2HnQcJJHkq5fbYIAi/ZW1aYZJb04QFpzWhhTsjLWeqCzVMAnWd9QbETYw/p4XBKiZloJH9SfEXJ4KhbVhYV45s1zGfCzNpGpTNEIOxGTv/ZaE+OdeY07qQIn4+G8CZJQkLYk+xXASALhtJa3CTjjB4JfykAjTfoR9DNCB7KqrJAVMA8LNb1JGjaBZxkboBDWvW16drrUw0h5TfiwaGT8R3SzOA8LwSBI0VQDAXmJbe9zrjYiYvh8vZ159d4UlHfTJGD0pP7pE9SVUaJuMZ6eq1LRHQbf0ZLC6X3dn50ptVyX3txQviAnvaAZ53TwENW9qHnoAKpORZmBRRWNa6jlVqP7UhCZq6oO92Ne6c4qLRkjb0PcyWu5r8olzf9CGd0/ddK0OXZREvhEDDLR0GHgaiQyFw7ituUMLWAQF3Vh+UN+73ymNpPY/FIE4EMi5IjaDa077o67zGu6opqe+Q7zMm257uRB/8QwFma9qkc6K3Rc3nA2cny7LW97En5T4N6ST4rd5906SOnDQKsImmhcNIjLCZrkPj8WBEWDnEv2kQ1KS0uk3mmiV3ODyhy+3fjWhRyxyVVX9MElZPEw1v9d4XteqpHixUPw5U+j43vbm+NwQc6yWyzLPtlEmPGMlw+NhYFe2svGXk+63faWMz/kAH2fCI1qTFBIFE1fsEUkXSgqNI8uHVECBGsROHBFGlybpGJH+iD1lAJHQqSx8apCIk2Q2IdEJIGDQQ1oBXJJl50YbcEtDgp/MubSqkMxeHllgIB3DZk5AiKKSaG1ASw4knAjMBzcKowegcjFXEDYxpQQ4AwGla7ZnVeN1miG5QQ5drNAfWKdXcN4A2f9GmYGopr+cZVTA2tRhtilgwRMOCtxHiw096ier7dg9Hc8Oz4+jTutYwYht2XifMBSAyoejBZXCZ9tEqhFFsKmJzTQAnsRanjpWyRPNbnddtaRkwkEmdVffSlfIPhwtlSUEGpzWbl5T/fF+BdP/ySGbKMfUbBVoKoFTZ5rJLmTdpLX2DkCobL8KHgU+LaOdEPLctzenwRdVvPBsyT4jw1IEQ0tyRB2VeZ07NyBU5hgjcIuKSNH5CqOfwBmkNy4r2vP7th+XuQyEsyu6kd+exwNeO9v7tap21pPG+rmzb94qBn8O9qnEeihT7mktPayQK9Yxe/+DpifK6mObvPn9Oad3ZZ86SGIiR679q+pqLGz3XYEg+C17VfsZpNJp87hoc3RWl+GAiIJt/FAZRA4QwFOyWS3BHQKsAIfzhYqHqh1AjLWtw8JBDNYbQOFZbTCP8Zl4MAUYDh7m8454K/9uEz/8FLYlMgqtkwU2zSIBSrOwWls06UF1Jf3WyE5dTf6eHQhR2cIUjaQwomCQL2aWo6lFoF/Z8VIbCHHidtGlH4elqH+nz7idhAsQzwAzRAiINaQeYupmJQgx8CEOqce96pkvsWw00KG+pmyQb/g0zM/mAT9aVA6qh3CRIzNmI9qJYJ7H/nk5RwR7Ys5oaz/ydwVkxJ3ufoOZ4dCLJU5KON+zN0B5BtO6pamA2bfuI1ORkDogdhmkitaoJR1QkT4A5+Z41zcesK4vgE4Q9G2mHF1bGQtivv8NceYiYGyBhB0Rf93VTonmje1A2dvdkgihrlNXpPTpUbUirOJEblZZ8/ZmFckcS+00p/Rd0VleXlHotJnhHGsV/bSuIS1qE07uFQp64n2UqOcHIpikEq/Xh7eC83NCnAjV6S1moys8gtgIGqvGnpVFSIZt9I+DNzZF4FkIXfmiTTabK/Y3y7VXFeVLMRUU4OzNKz8ZFqzjvp8RwrC0Spam96UtQkLqO0NoUs+rL7PrIvIBZxYv85nsUoWnTFUzLIRthsVxvzomLiiaC+dEELsyOO2OKhaE08Rom04Kn2PL/BV5vMWQmDnxjAAAAAElFTkSuQmCC"/>
          <p:cNvSpPr>
            <a:spLocks noChangeAspect="1" noChangeArrowheads="1"/>
          </p:cNvSpPr>
          <p:nvPr/>
        </p:nvSpPr>
        <p:spPr bwMode="auto">
          <a:xfrm>
            <a:off x="155575" y="-808038"/>
            <a:ext cx="13144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2" y="1219200"/>
            <a:ext cx="289560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Google Shape;1481;p31"/>
          <p:cNvSpPr txBox="1">
            <a:spLocks/>
          </p:cNvSpPr>
          <p:nvPr/>
        </p:nvSpPr>
        <p:spPr>
          <a:xfrm>
            <a:off x="2436812" y="4876800"/>
            <a:ext cx="3200400" cy="4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Соколова А.С.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1481;p31"/>
          <p:cNvSpPr txBox="1">
            <a:spLocks/>
          </p:cNvSpPr>
          <p:nvPr/>
        </p:nvSpPr>
        <p:spPr>
          <a:xfrm>
            <a:off x="5484812" y="4876800"/>
            <a:ext cx="3200400" cy="4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Зюзева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481;p31"/>
          <p:cNvSpPr txBox="1">
            <a:spLocks/>
          </p:cNvSpPr>
          <p:nvPr/>
        </p:nvSpPr>
        <p:spPr>
          <a:xfrm>
            <a:off x="8075612" y="4876800"/>
            <a:ext cx="3200400" cy="4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Никитин С.В.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Google Shape;1489;p31"/>
          <p:cNvSpPr txBox="1">
            <a:spLocks/>
          </p:cNvSpPr>
          <p:nvPr/>
        </p:nvSpPr>
        <p:spPr>
          <a:xfrm>
            <a:off x="2284412" y="5257800"/>
            <a:ext cx="2514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Главный врач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5" name="Google Shape;1489;p31"/>
          <p:cNvSpPr txBox="1">
            <a:spLocks/>
          </p:cNvSpPr>
          <p:nvPr/>
        </p:nvSpPr>
        <p:spPr>
          <a:xfrm>
            <a:off x="5027612" y="5257800"/>
            <a:ext cx="2819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Заместитель главного врача по амбулаторной работе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812" y="990600"/>
            <a:ext cx="1120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разработать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 внедрить комплекс инновационных решений, позволяющий достигнуть 100% охвата и высокого качества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профилактических осмотров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за счет повышения производительности труда путем изменения организационной структуры, внедрения цифровых технологий, изменения принципов управления производительностью труда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1. Увеличить количество детей, прошедших профилактические осмотры за 1 неделю, в 2 раза;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2.Уменьшить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временные потери и оптимально использовать ресурсы при прохождении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профилактических    осмотров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1,5 раза;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3. Автоматизировать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процессы распределения потоков на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профилактические осмотры ;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4. Оптимизировать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принципы управления производительностью труда (планирование, организация процессов, контроль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Проблематика проектов:</a:t>
            </a: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неравномерные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профилактических осмотров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загруженность персонала в течение года, высокая длительность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профилактических осмотров,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отказов,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низкая преемственность между подразделениями и ведомствами, низкая удовлетворенность и вовлеченность пациентов 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сотрудников, 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жидание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перед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кабинетами/скученность, низкий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уровень информирования по результатам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профилактического осмотра.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812" y="533400"/>
            <a:ext cx="2033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95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5334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Актуальность проекта:</a:t>
            </a:r>
            <a:endParaRPr lang="ru-RU" sz="32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812" y="1219200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Организация и проведение профилактических осмотров детей – одно из основных направлений работы врача-педиатра.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12" y="1905000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Профилактические осмотры проводятся медицинскими организациями независимо от их организационно-правовой формы, оказывающими первичную медико-санитарную помощь несовершеннолетним и имеющими лицензию на осуществление медицинской деятельности, предусматривающую выполнение работ (оказание услуг) по "медицинским осмотрам профилактическим", "педиатрии« и др.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1812" y="3124200"/>
            <a:ext cx="1082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Основными документами, регламентирующими организацию и проведение профилактических осмотров, являются:</a:t>
            </a:r>
          </a:p>
          <a:p>
            <a:r>
              <a:rPr lang="ru-RU" sz="1800" dirty="0" smtClean="0"/>
              <a:t>- приказ № 514н Минздрава России «О порядке проведения профилактических медицинских осмотров несовершеннолетних" (с изменениями и дополнениями) от 10.08.2017г. ;</a:t>
            </a:r>
          </a:p>
          <a:p>
            <a:pPr>
              <a:buFontTx/>
              <a:buChar char="-"/>
            </a:pPr>
            <a:r>
              <a:rPr lang="ru-RU" sz="1800" dirty="0" smtClean="0"/>
              <a:t>приказ № 396н Минздрава России «О внесении изменений в порядок проведения профилактических медицинских осмотров несовершеннолетних, утвержденный приказом Минздрава России от 10 августа 2017 г. № 514н» от 13.06.2019г. ;</a:t>
            </a:r>
          </a:p>
          <a:p>
            <a:pPr>
              <a:buFontTx/>
              <a:buChar char="-"/>
            </a:pPr>
            <a:r>
              <a:rPr lang="ru-RU" sz="1800" dirty="0" smtClean="0"/>
              <a:t> приказ № 581н Минздрава России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выявления;</a:t>
            </a:r>
          </a:p>
          <a:p>
            <a:pPr>
              <a:buFontTx/>
              <a:buChar char="-"/>
            </a:pPr>
            <a:r>
              <a:rPr lang="ru-RU" sz="1800" dirty="0" smtClean="0"/>
              <a:t>приказ № 621 Минздрава России «О комплексной оценке состояния здоровья детей» от 30.12.2003г.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533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Новаторство предложенного проекта:</a:t>
            </a:r>
            <a:endParaRPr lang="ru-RU" sz="28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2" y="1676400"/>
            <a:ext cx="52578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внедрение автоматизированной системы распределения потоков на профилактических осмотрах позволяет значительно сократить время ожидания и оптимизировать использование ресурсов, что повышает  общую эффективность работы МО.</a:t>
            </a:r>
            <a:endParaRPr lang="ru-RU" sz="32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812" y="1219200"/>
            <a:ext cx="530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1.Автоматизация потоков пациентов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8812" y="1219200"/>
            <a:ext cx="399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2.Цифровизация процессов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46812" y="1676400"/>
            <a:ext cx="5257800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использование современных цифровых технологий, таких как </a:t>
            </a:r>
            <a:r>
              <a:rPr lang="ru-RU" sz="2000" dirty="0" err="1" smtClean="0"/>
              <a:t>онлайн-запись</a:t>
            </a:r>
            <a:r>
              <a:rPr lang="ru-RU" sz="2000" dirty="0" smtClean="0"/>
              <a:t> на прием и электронные медицинские карты, улучшает доступность услуг и повышает качество взаимодействия с пациентами</a:t>
            </a:r>
            <a:endParaRPr lang="ru-RU" sz="32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012" y="3657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3.Интеграция междисциплинарного подхода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012" y="4419600"/>
            <a:ext cx="52578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проект предлагает новую организационную модель, которая улучшает взаимодействие между различными подразделениями и ведомствами, что способствует более эффективному проведению </a:t>
            </a:r>
            <a:r>
              <a:rPr lang="ru-RU" sz="2000" dirty="0" err="1" smtClean="0"/>
              <a:t>профосмотров</a:t>
            </a:r>
            <a:r>
              <a:rPr lang="ru-RU" sz="2000" dirty="0" smtClean="0"/>
              <a:t> и снижению отказов.</a:t>
            </a:r>
            <a:endParaRPr lang="ru-RU" sz="32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0612" y="3429000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4.Комплексное обучение и вовлеченность персонала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46812" y="4419600"/>
            <a:ext cx="5257800" cy="184665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Акцент на повышении квалификации, мотивации и вовлеченности сотрудников способствует не только улучшению производительности труда, но и снижению текучести кадров, что важно для стабильности работы медицинской организации.</a:t>
            </a:r>
            <a:endParaRPr lang="ru-RU" sz="1900" b="1" cap="all" spc="1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2" y="304800"/>
            <a:ext cx="9904572" cy="94456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7">
            <a:extLst>
              <a:ext uri="{FF2B5EF4-FFF2-40B4-BE49-F238E27FC236}">
                <a16:creationId xmlns=""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1141412" y="1613919"/>
            <a:ext cx="9993422" cy="3323100"/>
            <a:chOff x="3527801" y="2416082"/>
            <a:chExt cx="6542306" cy="2846289"/>
          </a:xfrm>
        </p:grpSpPr>
        <p:sp>
          <p:nvSpPr>
            <p:cNvPr id="4" name="Pentagon 28">
              <a:extLst>
                <a:ext uri="{FF2B5EF4-FFF2-40B4-BE49-F238E27FC236}">
                  <a16:creationId xmlns=""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8300133" y="3395690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Round Diagonal Corner Rectangle 2">
              <a:extLst>
                <a:ext uri="{FF2B5EF4-FFF2-40B4-BE49-F238E27FC236}">
                  <a16:creationId xmlns=""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" name="Parallelogram 30">
              <a:extLst>
                <a:ext uri="{FF2B5EF4-FFF2-40B4-BE49-F238E27FC236}">
                  <a16:creationId xmlns=""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Round Diagonal Corner Rectangle 5">
              <a:extLst>
                <a:ext uri="{FF2B5EF4-FFF2-40B4-BE49-F238E27FC236}">
                  <a16:creationId xmlns=""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8" name="Round Diagonal Corner Rectangle 6">
              <a:extLst>
                <a:ext uri="{FF2B5EF4-FFF2-40B4-BE49-F238E27FC236}">
                  <a16:creationId xmlns=""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9" name="Parallelogram 58">
              <a:extLst>
                <a:ext uri="{FF2B5EF4-FFF2-40B4-BE49-F238E27FC236}">
                  <a16:creationId xmlns=""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Parallelogram 59">
              <a:extLst>
                <a:ext uri="{FF2B5EF4-FFF2-40B4-BE49-F238E27FC236}">
                  <a16:creationId xmlns=""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Round Diagonal Corner Rectangle 4">
              <a:extLst>
                <a:ext uri="{FF2B5EF4-FFF2-40B4-BE49-F238E27FC236}">
                  <a16:creationId xmlns=""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87751"/>
              <a:ext cx="809580" cy="50086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5" name="Parallelogram 58">
            <a:extLst>
              <a:ext uri="{FF2B5EF4-FFF2-40B4-BE49-F238E27FC236}">
                <a16:creationId xmlns="" xmlns:a16="http://schemas.microsoft.com/office/drawing/2014/main" id="{401C0AA7-B114-3B47-A43D-1066958201C0}"/>
              </a:ext>
            </a:extLst>
          </p:cNvPr>
          <p:cNvSpPr/>
          <p:nvPr/>
        </p:nvSpPr>
        <p:spPr>
          <a:xfrm rot="5400000" flipH="1">
            <a:off x="6927497" y="2900715"/>
            <a:ext cx="3363030" cy="762000"/>
          </a:xfrm>
          <a:prstGeom prst="parallelogram">
            <a:avLst>
              <a:gd name="adj" fmla="val 25419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Round Diagonal Corner Rectangle 6">
            <a:extLst>
              <a:ext uri="{FF2B5EF4-FFF2-40B4-BE49-F238E27FC236}">
                <a16:creationId xmlns="" xmlns:a16="http://schemas.microsoft.com/office/drawing/2014/main" id="{A02FBC65-27AE-2841-8143-12DE686F67B8}"/>
              </a:ext>
            </a:extLst>
          </p:cNvPr>
          <p:cNvSpPr/>
          <p:nvPr/>
        </p:nvSpPr>
        <p:spPr>
          <a:xfrm rot="5400000">
            <a:off x="7962486" y="2627726"/>
            <a:ext cx="3359530" cy="1304478"/>
          </a:xfrm>
          <a:prstGeom prst="round2DiagRect">
            <a:avLst>
              <a:gd name="adj1" fmla="val 33219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3212" y="5029200"/>
            <a:ext cx="213360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tx1">
                    <a:lumMod val="75000"/>
                  </a:schemeClr>
                </a:solidFill>
              </a:rPr>
              <a:t>Оценка потребностей, сбора требований, разработка концепции проекта</a:t>
            </a:r>
            <a:endParaRPr lang="ru-RU" sz="1300" dirty="0">
              <a:solidFill>
                <a:schemeClr val="tx1">
                  <a:lumMod val="75000"/>
                </a:schemeClr>
              </a:solidFill>
              <a:ea typeface="Alata"/>
              <a:cs typeface="Alata"/>
              <a:sym typeface="Alat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F12843-227C-474A-9674-799694F4F4C2}"/>
              </a:ext>
            </a:extLst>
          </p:cNvPr>
          <p:cNvSpPr txBox="1"/>
          <p:nvPr/>
        </p:nvSpPr>
        <p:spPr>
          <a:xfrm>
            <a:off x="9066212" y="4212762"/>
            <a:ext cx="123664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0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90012" y="5029200"/>
            <a:ext cx="2286000" cy="969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Контроль стабильности процессов и оценка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         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результатов </a:t>
            </a:r>
            <a:endParaRPr lang="en-US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ctr"/>
            <a:endParaRPr lang="ru-RU" sz="1500" dirty="0">
              <a:solidFill>
                <a:schemeClr val="tx1">
                  <a:lumMod val="75000"/>
                </a:schemeClr>
              </a:solidFill>
              <a:ea typeface="Alata"/>
              <a:cs typeface="Alata"/>
              <a:sym typeface="Alat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3012" y="5029201"/>
            <a:ext cx="2286000" cy="907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Организация пространства </a:t>
            </a:r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 </a:t>
            </a:r>
            <a:r>
              <a:rPr lang="ru-RU" sz="13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для проведения профилактических осмотров</a:t>
            </a:r>
            <a:endParaRPr lang="en-US" sz="1300" dirty="0" smtClean="0">
              <a:solidFill>
                <a:schemeClr val="tx1">
                  <a:lumMod val="75000"/>
                </a:schemeClr>
              </a:solidFill>
              <a:sym typeface="Alata"/>
            </a:endParaRPr>
          </a:p>
          <a:p>
            <a:pPr lvl="0"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                         </a:t>
            </a:r>
            <a:endParaRPr lang="ru-RU" sz="1400" dirty="0">
              <a:solidFill>
                <a:schemeClr val="tx1">
                  <a:lumMod val="75000"/>
                </a:schemeClr>
              </a:solidFill>
              <a:ea typeface="Alata"/>
              <a:cs typeface="Alata"/>
              <a:sym typeface="Alata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75212" y="5029200"/>
            <a:ext cx="1981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Внедрение              кадровых              изменений</a:t>
            </a:r>
          </a:p>
          <a:p>
            <a:pPr lvl="0" algn="ctr"/>
            <a:endParaRPr lang="ru-RU" sz="1400" dirty="0">
              <a:solidFill>
                <a:schemeClr val="tx1">
                  <a:lumMod val="75000"/>
                </a:schemeClr>
              </a:solidFill>
              <a:ea typeface="Alata"/>
              <a:cs typeface="Alata"/>
              <a:sym typeface="Alata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32612" y="5029200"/>
            <a:ext cx="1981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sym typeface="Alata"/>
              </a:rPr>
              <a:t>Цифровая трансформация процесса  </a:t>
            </a:r>
          </a:p>
          <a:p>
            <a:pPr lvl="0" algn="ctr"/>
            <a:endParaRPr lang="ru-RU" sz="1400" dirty="0">
              <a:solidFill>
                <a:schemeClr val="tx1">
                  <a:lumMod val="75000"/>
                </a:schemeClr>
              </a:solidFill>
              <a:ea typeface="Alata"/>
              <a:cs typeface="Alata"/>
              <a:sym typeface="Alata"/>
            </a:endParaRPr>
          </a:p>
        </p:txBody>
      </p:sp>
      <p:grpSp>
        <p:nvGrpSpPr>
          <p:cNvPr id="34" name="Google Shape;10210;p134"/>
          <p:cNvGrpSpPr/>
          <p:nvPr/>
        </p:nvGrpSpPr>
        <p:grpSpPr>
          <a:xfrm>
            <a:off x="1446212" y="3048000"/>
            <a:ext cx="609600" cy="580097"/>
            <a:chOff x="580725" y="3617925"/>
            <a:chExt cx="299325" cy="297375"/>
          </a:xfrm>
        </p:grpSpPr>
        <p:sp>
          <p:nvSpPr>
            <p:cNvPr id="35" name="Google Shape;10211;p134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12;p134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13;p134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4;p134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15;p134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9948;p133"/>
          <p:cNvGrpSpPr/>
          <p:nvPr/>
        </p:nvGrpSpPr>
        <p:grpSpPr>
          <a:xfrm>
            <a:off x="3427412" y="3048000"/>
            <a:ext cx="609600" cy="581403"/>
            <a:chOff x="-23615075" y="3148525"/>
            <a:chExt cx="295375" cy="296150"/>
          </a:xfrm>
        </p:grpSpPr>
        <p:sp>
          <p:nvSpPr>
            <p:cNvPr id="41" name="Google Shape;9949;p133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50;p133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51;p133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52;p133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393;p134"/>
          <p:cNvGrpSpPr/>
          <p:nvPr/>
        </p:nvGrpSpPr>
        <p:grpSpPr>
          <a:xfrm>
            <a:off x="5332412" y="2895600"/>
            <a:ext cx="685800" cy="685800"/>
            <a:chOff x="3497300" y="3227275"/>
            <a:chExt cx="296175" cy="296175"/>
          </a:xfrm>
        </p:grpSpPr>
        <p:sp>
          <p:nvSpPr>
            <p:cNvPr id="46" name="Google Shape;10394;p13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95;p13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96;p13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97;p13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98;p13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99;p13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400;p13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401;p13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1394;p136"/>
          <p:cNvGrpSpPr/>
          <p:nvPr/>
        </p:nvGrpSpPr>
        <p:grpSpPr>
          <a:xfrm>
            <a:off x="7313612" y="2895600"/>
            <a:ext cx="685800" cy="685800"/>
            <a:chOff x="-44512325" y="3176075"/>
            <a:chExt cx="300900" cy="300900"/>
          </a:xfrm>
        </p:grpSpPr>
        <p:sp>
          <p:nvSpPr>
            <p:cNvPr id="55" name="Google Shape;11395;p136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396;p136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397;p136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1368;p136"/>
          <p:cNvGrpSpPr/>
          <p:nvPr/>
        </p:nvGrpSpPr>
        <p:grpSpPr>
          <a:xfrm>
            <a:off x="9294812" y="2743200"/>
            <a:ext cx="584776" cy="659851"/>
            <a:chOff x="-47524975" y="3569100"/>
            <a:chExt cx="300875" cy="299925"/>
          </a:xfrm>
        </p:grpSpPr>
        <p:sp>
          <p:nvSpPr>
            <p:cNvPr id="59" name="Google Shape;11369;p136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70;p136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71;p136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72;p136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73;p136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08012" y="2057400"/>
            <a:ext cx="2133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I.2023 – III.2023</a:t>
            </a:r>
            <a:endParaRPr lang="ru-RU" sz="13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741612" y="1905000"/>
            <a:ext cx="2133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IV.2023 – XII.2023</a:t>
            </a:r>
            <a:endParaRPr lang="ru-RU" sz="13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46612" y="16764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I.2024 – III.2024</a:t>
            </a:r>
            <a:endParaRPr lang="ru-RU" sz="13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551612" y="1447800"/>
            <a:ext cx="1981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IV.2024 – VIII.2024</a:t>
            </a:r>
            <a:endParaRPr lang="ru-RU" sz="13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8532812" y="1219200"/>
            <a:ext cx="2362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VII.2024</a:t>
            </a:r>
            <a:r>
              <a:rPr lang="ru-RU" sz="1300" dirty="0" smtClean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en-US" sz="1300" dirty="0" smtClean="0">
                <a:solidFill>
                  <a:schemeClr val="tx1">
                    <a:lumMod val="75000"/>
                  </a:schemeClr>
                </a:solidFill>
              </a:rPr>
              <a:t>IX.2024</a:t>
            </a:r>
            <a:endParaRPr lang="ru-RU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52400"/>
            <a:ext cx="116586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Ресурсы затраченные на реализацию проекта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370012" y="1447800"/>
            <a:ext cx="1049594" cy="1049867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41412" y="2514600"/>
            <a:ext cx="1546856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503612" y="1447800"/>
            <a:ext cx="1049594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275012" y="2514600"/>
            <a:ext cx="1546856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561012" y="1447800"/>
            <a:ext cx="1049594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5332412" y="2514600"/>
            <a:ext cx="1546856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7694612" y="1447800"/>
            <a:ext cx="1049594" cy="1049867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=""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466012" y="2514600"/>
            <a:ext cx="1546856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3" name="Group 39">
            <a:extLst>
              <a:ext uri="{FF2B5EF4-FFF2-40B4-BE49-F238E27FC236}">
                <a16:creationId xmlns="" xmlns:a16="http://schemas.microsoft.com/office/drawing/2014/main" id="{03F37059-CC62-7F47-87FE-CE284FDD29D3}"/>
              </a:ext>
            </a:extLst>
          </p:cNvPr>
          <p:cNvGrpSpPr/>
          <p:nvPr/>
        </p:nvGrpSpPr>
        <p:grpSpPr>
          <a:xfrm>
            <a:off x="9752012" y="1447800"/>
            <a:ext cx="1049594" cy="1049867"/>
            <a:chOff x="7340600" y="1689100"/>
            <a:chExt cx="787400" cy="787400"/>
          </a:xfrm>
        </p:grpSpPr>
        <p:grpSp>
          <p:nvGrpSpPr>
            <p:cNvPr id="36" name="Group 40">
              <a:extLst>
                <a:ext uri="{FF2B5EF4-FFF2-40B4-BE49-F238E27FC236}">
                  <a16:creationId xmlns="" xmlns:a16="http://schemas.microsoft.com/office/drawing/2014/main" id="{DF529922-157C-714D-81DA-84EA4FCB762D}"/>
                </a:ext>
              </a:extLst>
            </p:cNvPr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42">
                <a:extLst>
                  <a:ext uri="{FF2B5EF4-FFF2-40B4-BE49-F238E27FC236}">
                    <a16:creationId xmlns="" xmlns:a16="http://schemas.microsoft.com/office/drawing/2014/main" id="{A25B7585-9597-604D-8F24-83EE257D15C1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3">
                <a:extLst>
                  <a:ext uri="{FF2B5EF4-FFF2-40B4-BE49-F238E27FC236}">
                    <a16:creationId xmlns="" xmlns:a16="http://schemas.microsoft.com/office/drawing/2014/main" id="{1BE87A02-F9A0-C049-8D7B-6729B8C2262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41">
              <a:extLst>
                <a:ext uri="{FF2B5EF4-FFF2-40B4-BE49-F238E27FC236}">
                  <a16:creationId xmlns="" xmlns:a16="http://schemas.microsoft.com/office/drawing/2014/main" id="{939E277E-6D95-1F4D-A97B-87DE2880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=""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23412" y="2514600"/>
            <a:ext cx="1546856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=""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989012" y="4648200"/>
            <a:ext cx="1752600" cy="4679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 anchorCtr="1">
            <a:norm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=""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760412" y="5638800"/>
            <a:ext cx="2075657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Затраты на закупку необходимого оборудования и программного обеспечения;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Финансирование обучения персонала;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Ресурсы на ремонт и перепланировку имеющихся помещений.</a:t>
            </a:r>
            <a:endParaRPr lang="ru-RU" sz="1100" dirty="0"/>
          </a:p>
        </p:txBody>
      </p:sp>
      <p:sp>
        <p:nvSpPr>
          <p:cNvPr id="48" name="TextBox 52">
            <a:extLst>
              <a:ext uri="{FF2B5EF4-FFF2-40B4-BE49-F238E27FC236}">
                <a16:creationId xmlns=""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122612" y="4648200"/>
            <a:ext cx="1828800" cy="467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 anchorCtr="1">
            <a:norm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=""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122612" y="5562600"/>
            <a:ext cx="1856427" cy="11956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Врачи, медсестры и другие не медицинские работники, задействованные в проведении </a:t>
            </a:r>
            <a:r>
              <a:rPr lang="ru-RU" sz="1100" dirty="0" err="1" smtClean="0"/>
              <a:t>профосмотров</a:t>
            </a:r>
            <a:r>
              <a:rPr lang="ru-RU" sz="11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IT-специалисты для разработки и внедрения цифровых решений.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=""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103812" y="4648200"/>
            <a:ext cx="2286000" cy="4679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Технологические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=""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332412" y="5943600"/>
            <a:ext cx="1619611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Оборудование для диагностики и осмотров (медицинская аппаратура, компьютеры и др.);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Программное обеспечение для автоматизации процессов и управления данными.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=""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542212" y="4648200"/>
            <a:ext cx="19050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 anchorCtr="1">
            <a:normAutofit fontScale="47500" lnSpcReduction="20000"/>
          </a:bodyPr>
          <a:lstStyle/>
          <a:p>
            <a:pPr lvl="0" algn="ctr"/>
            <a:endParaRPr lang="ru-RU" sz="2600" dirty="0" smtClean="0">
              <a:solidFill>
                <a:schemeClr val="dk1"/>
              </a:solidFill>
              <a:latin typeface="Times New Roman" pitchFamily="18" charset="0"/>
              <a:ea typeface="Alata"/>
              <a:cs typeface="Times New Roman" pitchFamily="18" charset="0"/>
              <a:sym typeface="Alata"/>
            </a:endParaRPr>
          </a:p>
          <a:p>
            <a:pPr lvl="0" algn="ctr"/>
            <a:r>
              <a:rPr lang="ru-RU" sz="4400" dirty="0" smtClean="0">
                <a:solidFill>
                  <a:schemeClr val="dk1"/>
                </a:solidFill>
                <a:latin typeface="Times New Roman" pitchFamily="18" charset="0"/>
                <a:ea typeface="Alata"/>
                <a:cs typeface="Times New Roman" pitchFamily="18" charset="0"/>
                <a:sym typeface="Alata"/>
              </a:rPr>
              <a:t>Временные</a:t>
            </a:r>
            <a:endParaRPr lang="ru-RU" sz="4400" kern="0" dirty="0" smtClean="0">
              <a:solidFill>
                <a:schemeClr val="dk1"/>
              </a:solidFill>
              <a:latin typeface="Times New Roman" pitchFamily="18" charset="0"/>
              <a:ea typeface="Alata"/>
              <a:cs typeface="Times New Roman" pitchFamily="18" charset="0"/>
              <a:sym typeface="Alata"/>
            </a:endParaRPr>
          </a:p>
          <a:p>
            <a:pPr algn="ctr"/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="" xmlns:a16="http://schemas.microsoft.com/office/drawing/2014/main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542212" y="5715000"/>
            <a:ext cx="1619611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Время на обучение и подготовку сотрудников.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Время на внедрение новых процессов и технологий.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=""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9599612" y="4648200"/>
            <a:ext cx="1981200" cy="620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dirty="0" smtClean="0"/>
              <a:t>Материально-</a:t>
            </a:r>
          </a:p>
          <a:p>
            <a:pPr algn="ctr"/>
            <a:r>
              <a:rPr lang="ru-RU" dirty="0" smtClean="0"/>
              <a:t>технические</a:t>
            </a:r>
            <a:endParaRPr lang="zh-CN" altLang="en-US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=""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599612" y="5791200"/>
            <a:ext cx="2209800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/>
              <a:t>Помещения для проведения </a:t>
            </a:r>
            <a:r>
              <a:rPr lang="ru-RU" sz="1100" dirty="0" err="1" smtClean="0"/>
              <a:t>профосмотров</a:t>
            </a:r>
            <a:r>
              <a:rPr lang="ru-RU" sz="1100" dirty="0" smtClean="0"/>
              <a:t>, включая кабинеты и зоны ожидания.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/>
              <a:t>Оборудование для обеспечения комфортных условий для пациентов.</a:t>
            </a:r>
          </a:p>
          <a:p>
            <a:pPr>
              <a:lnSpc>
                <a:spcPct val="120000"/>
              </a:lnSpc>
            </a:pPr>
            <a:r>
              <a:rPr lang="en-US" altLang="zh-CN" sz="1100" dirty="0" smtClean="0">
                <a:cs typeface="+mn-ea"/>
                <a:sym typeface="+mn-lt"/>
              </a:rPr>
              <a:t> </a:t>
            </a: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/>
            </a:r>
            <a:br>
              <a:rPr lang="zh-CN" altLang="en-US" sz="1100" dirty="0">
                <a:cs typeface="+mn-ea"/>
                <a:sym typeface="+mn-lt"/>
              </a:rPr>
            </a:b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53" name="Google Shape;11394;p136"/>
          <p:cNvGrpSpPr/>
          <p:nvPr/>
        </p:nvGrpSpPr>
        <p:grpSpPr>
          <a:xfrm>
            <a:off x="5865812" y="1752600"/>
            <a:ext cx="432405" cy="432405"/>
            <a:chOff x="-44512325" y="3176075"/>
            <a:chExt cx="300900" cy="300900"/>
          </a:xfrm>
        </p:grpSpPr>
        <p:sp>
          <p:nvSpPr>
            <p:cNvPr id="56" name="Google Shape;11395;p136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396;p136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397;p136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Freeform: Shape 28">
            <a:extLst>
              <a:ext uri="{FF2B5EF4-FFF2-40B4-BE49-F238E27FC236}">
                <a16:creationId xmlns="" xmlns:a16="http://schemas.microsoft.com/office/drawing/2014/main" id="{227E1181-394E-B348-B948-D79DB9383885}"/>
              </a:ext>
            </a:extLst>
          </p:cNvPr>
          <p:cNvSpPr>
            <a:spLocks/>
          </p:cNvSpPr>
          <p:nvPr/>
        </p:nvSpPr>
        <p:spPr bwMode="auto">
          <a:xfrm>
            <a:off x="1751012" y="4114800"/>
            <a:ext cx="296079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Freeform: Shape 28">
            <a:extLst>
              <a:ext uri="{FF2B5EF4-FFF2-40B4-BE49-F238E27FC236}">
                <a16:creationId xmlns="" xmlns:a16="http://schemas.microsoft.com/office/drawing/2014/main" id="{227E1181-394E-B348-B948-D79DB9383885}"/>
              </a:ext>
            </a:extLst>
          </p:cNvPr>
          <p:cNvSpPr>
            <a:spLocks/>
          </p:cNvSpPr>
          <p:nvPr/>
        </p:nvSpPr>
        <p:spPr bwMode="auto">
          <a:xfrm>
            <a:off x="8075612" y="4114800"/>
            <a:ext cx="296079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Freeform: Shape 28">
            <a:extLst>
              <a:ext uri="{FF2B5EF4-FFF2-40B4-BE49-F238E27FC236}">
                <a16:creationId xmlns="" xmlns:a16="http://schemas.microsoft.com/office/drawing/2014/main" id="{227E1181-394E-B348-B948-D79DB9383885}"/>
              </a:ext>
            </a:extLst>
          </p:cNvPr>
          <p:cNvSpPr>
            <a:spLocks/>
          </p:cNvSpPr>
          <p:nvPr/>
        </p:nvSpPr>
        <p:spPr bwMode="auto">
          <a:xfrm>
            <a:off x="10209212" y="4114800"/>
            <a:ext cx="296079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4" name="Google Shape;10542;p135"/>
          <p:cNvGrpSpPr/>
          <p:nvPr/>
        </p:nvGrpSpPr>
        <p:grpSpPr>
          <a:xfrm>
            <a:off x="7999412" y="1752600"/>
            <a:ext cx="431757" cy="430816"/>
            <a:chOff x="-34005425" y="3945575"/>
            <a:chExt cx="293025" cy="292250"/>
          </a:xfrm>
        </p:grpSpPr>
        <p:sp>
          <p:nvSpPr>
            <p:cNvPr id="65" name="Google Shape;10543;p135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544;p135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545;p135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0104;p134"/>
          <p:cNvGrpSpPr/>
          <p:nvPr/>
        </p:nvGrpSpPr>
        <p:grpSpPr>
          <a:xfrm>
            <a:off x="1751012" y="1828800"/>
            <a:ext cx="351786" cy="326274"/>
            <a:chOff x="-62511900" y="4129100"/>
            <a:chExt cx="304050" cy="282000"/>
          </a:xfrm>
        </p:grpSpPr>
        <p:sp>
          <p:nvSpPr>
            <p:cNvPr id="69" name="Google Shape;10105;p13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106;p13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107;p13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108;p13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109;p13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0216;p134"/>
          <p:cNvGrpSpPr/>
          <p:nvPr/>
        </p:nvGrpSpPr>
        <p:grpSpPr>
          <a:xfrm>
            <a:off x="3808412" y="1752600"/>
            <a:ext cx="426279" cy="426279"/>
            <a:chOff x="583100" y="3982600"/>
            <a:chExt cx="296175" cy="296175"/>
          </a:xfrm>
        </p:grpSpPr>
        <p:sp>
          <p:nvSpPr>
            <p:cNvPr id="75" name="Google Shape;10217;p134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18;p134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219;p134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220;p134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221;p134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222;p134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223;p134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113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612" y="152400"/>
            <a:ext cx="11733213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2800" cap="all" spc="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Практические инструменты, используемые при реализации </a:t>
            </a:r>
            <a:r>
              <a:rPr lang="ru-RU" sz="2800" cap="all" spc="1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x-none" sz="2800" cap="all" spc="1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89012" y="990600"/>
            <a:ext cx="10820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0012" y="2514600"/>
            <a:ext cx="1819380" cy="3776112"/>
            <a:chOff x="4923304" y="1684213"/>
            <a:chExt cx="2229277" cy="4626854"/>
          </a:xfrm>
        </p:grpSpPr>
        <p:sp>
          <p:nvSpPr>
            <p:cNvPr id="7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8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9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11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21" name="Circular Arrow 18">
                <a:extLst>
                  <a:ext uri="{FF2B5EF4-FFF2-40B4-BE49-F238E27FC236}">
                    <a16:creationId xmlns=""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=""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71600">
                  <a:defRPr/>
                </a:pPr>
                <a:endParaRPr lang="ru-RU" sz="2000" kern="0" dirty="0" smtClean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  <a:p>
                <a:pPr algn="ctr" defTabSz="1371600">
                  <a:defRPr/>
                </a:pPr>
                <a:r>
                  <a:rPr lang="id-ID" sz="2000" kern="0" dirty="0" smtClean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lang="en-US" sz="2000" kern="0" dirty="0" smtClean="0">
                  <a:solidFill>
                    <a:prstClr val="white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9" name="Block Arc 16">
                <a:extLst>
                  <a:ext uri="{FF2B5EF4-FFF2-40B4-BE49-F238E27FC236}">
                    <a16:creationId xmlns=""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7">
                <a:extLst>
                  <a:ext uri="{FF2B5EF4-FFF2-40B4-BE49-F238E27FC236}">
                    <a16:creationId xmlns=""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noProof="0" dirty="0" smtClean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Е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3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7" name="Shape 16">
                <a:extLst>
                  <a:ext uri="{FF2B5EF4-FFF2-40B4-BE49-F238E27FC236}">
                    <a16:creationId xmlns=""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5">
                <a:extLst>
                  <a:ext uri="{FF2B5EF4-FFF2-40B4-BE49-F238E27FC236}">
                    <a16:creationId xmlns=""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 smtClean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С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4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5" name="Circular Arrow 12">
                <a:extLst>
                  <a:ext uri="{FF2B5EF4-FFF2-40B4-BE49-F238E27FC236}">
                    <a16:creationId xmlns=""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3">
                <a:extLst>
                  <a:ext uri="{FF2B5EF4-FFF2-40B4-BE49-F238E27FC236}">
                    <a16:creationId xmlns=""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 smtClean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В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5" name="Shape 24">
            <a:extLst>
              <a:ext uri="{FF2B5EF4-FFF2-40B4-BE49-F238E27FC236}">
                <a16:creationId xmlns="" xmlns:a16="http://schemas.microsoft.com/office/drawing/2014/main" id="{E6D6344C-31DC-3946-8046-46F889444BA7}"/>
              </a:ext>
            </a:extLst>
          </p:cNvPr>
          <p:cNvSpPr/>
          <p:nvPr/>
        </p:nvSpPr>
        <p:spPr>
          <a:xfrm>
            <a:off x="4951412" y="1828800"/>
            <a:ext cx="1423828" cy="14239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6" name="Oval 15">
            <a:extLst>
              <a:ext uri="{FF2B5EF4-FFF2-40B4-BE49-F238E27FC236}">
                <a16:creationId xmlns="" xmlns:a16="http://schemas.microsoft.com/office/drawing/2014/main" id="{2BAE6471-CFF3-B945-8CF5-5C02EB1795E7}"/>
              </a:ext>
            </a:extLst>
          </p:cNvPr>
          <p:cNvSpPr/>
          <p:nvPr/>
        </p:nvSpPr>
        <p:spPr>
          <a:xfrm>
            <a:off x="5408612" y="2286000"/>
            <a:ext cx="476937" cy="4769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7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684212" y="1600200"/>
            <a:ext cx="4210889" cy="1105951"/>
            <a:chOff x="1493637" y="3451823"/>
            <a:chExt cx="2915489" cy="1105951"/>
          </a:xfrm>
        </p:grpSpPr>
        <p:sp>
          <p:nvSpPr>
            <p:cNvPr id="28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1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азработка</a:t>
              </a:r>
              <a:r>
                <a:rPr lang="ru-RU" sz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и внедрение единых стандартов и протоколов проведения </a:t>
              </a:r>
              <a:r>
                <a:rPr lang="ru-RU" sz="1200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профосмотров</a:t>
              </a:r>
              <a:r>
                <a:rPr lang="ru-RU" sz="1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для повышения качества и уменьшения вариативности.</a:t>
              </a:r>
              <a:endParaRPr lang="zh-CN" alt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46396" y="3451823"/>
              <a:ext cx="2862730" cy="429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 smtClean="0"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Стандартизации процессов:</a:t>
              </a:r>
              <a:endParaRPr lang="zh-CN" altLang="en-US" sz="20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6704012" y="2209800"/>
            <a:ext cx="4210889" cy="1549150"/>
            <a:chOff x="1493637" y="3451823"/>
            <a:chExt cx="2915489" cy="1549150"/>
          </a:xfrm>
        </p:grpSpPr>
        <p:sp>
          <p:nvSpPr>
            <p:cNvPr id="31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1200" dirty="0" smtClean="0"/>
                <a:t>Внедрение системы электронной очереди и распределения пациентов для упрощения процесса и снижения времени ожидания профилактического осмотра;</a:t>
              </a:r>
              <a:endParaRPr lang="ru-RU" sz="1200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ru-RU" sz="1200" dirty="0" smtClean="0"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Интеграция электронной карты профилактического осмотра в работу медицинского персонала МО</a:t>
              </a:r>
              <a:endParaRPr lang="ru-RU" sz="1200" dirty="0" smtClean="0"/>
            </a:p>
          </p:txBody>
        </p:sp>
        <p:sp>
          <p:nvSpPr>
            <p:cNvPr id="32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46396" y="3451823"/>
              <a:ext cx="2862730" cy="429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2000" b="1" dirty="0" smtClean="0">
                  <a:latin typeface="Times New Roman" pitchFamily="18" charset="0"/>
                  <a:ea typeface="inpin heiti" panose="00000500000000000000" pitchFamily="2" charset="-122"/>
                  <a:cs typeface="Times New Roman" pitchFamily="18" charset="0"/>
                  <a:sym typeface="inpin heiti" panose="00000500000000000000" pitchFamily="2" charset="-122"/>
                </a:rPr>
                <a:t>Внедрение цифровых технологий:</a:t>
              </a:r>
              <a:endParaRPr lang="zh-CN" altLang="en-US" sz="20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5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836612" y="3429000"/>
            <a:ext cx="4210889" cy="995152"/>
            <a:chOff x="1493637" y="3451823"/>
            <a:chExt cx="2915489" cy="995152"/>
          </a:xfrm>
        </p:grpSpPr>
        <p:sp>
          <p:nvSpPr>
            <p:cNvPr id="36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ru-RU" sz="1200" dirty="0" smtClean="0"/>
                <a:t>Ремонт и перепланировка помещений для создания комфортных зон ожидания и эффективного распределения кабинетов.</a:t>
              </a:r>
              <a:endParaRPr lang="ru-RU" sz="1200" dirty="0"/>
            </a:p>
          </p:txBody>
        </p:sp>
        <p:sp>
          <p:nvSpPr>
            <p:cNvPr id="37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46396" y="3451823"/>
              <a:ext cx="2862730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2000" b="1" dirty="0" smtClean="0"/>
                <a:t>Оптимизация инфраструктуры:</a:t>
              </a:r>
            </a:p>
            <a:p>
              <a:pPr algn="r">
                <a:lnSpc>
                  <a:spcPct val="120000"/>
                </a:lnSpc>
              </a:pPr>
              <a:endParaRPr lang="zh-CN" altLang="en-US" sz="20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8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6704012" y="4114800"/>
            <a:ext cx="4210889" cy="1200329"/>
            <a:chOff x="1493637" y="3451823"/>
            <a:chExt cx="2915489" cy="1200329"/>
          </a:xfrm>
        </p:grpSpPr>
        <p:sp>
          <p:nvSpPr>
            <p:cNvPr id="39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ru-RU" sz="1200" dirty="0" smtClean="0"/>
                <a:t>Использование систем мониторинга и анализа данных о проведенных </a:t>
              </a:r>
              <a:r>
                <a:rPr lang="ru-RU" sz="1200" dirty="0" err="1" smtClean="0"/>
                <a:t>профосмотрах</a:t>
              </a:r>
              <a:r>
                <a:rPr lang="ru-RU" sz="1200" dirty="0" smtClean="0"/>
                <a:t>, времени ожидания и удовлетворенности пациентов для оперативного внесения изменений.</a:t>
              </a:r>
              <a:endParaRPr lang="ru-RU" sz="1200" dirty="0"/>
            </a:p>
          </p:txBody>
        </p:sp>
        <p:sp>
          <p:nvSpPr>
            <p:cNvPr id="40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46396" y="3451823"/>
              <a:ext cx="2862730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sz="2000" b="1" dirty="0" smtClean="0"/>
                <a:t>Аналитические инструменты:</a:t>
              </a:r>
            </a:p>
            <a:p>
              <a:pPr algn="r">
                <a:lnSpc>
                  <a:spcPct val="120000"/>
                </a:lnSpc>
              </a:pPr>
              <a:endParaRPr lang="ru-RU" sz="2000" b="1" dirty="0" smtClean="0"/>
            </a:p>
            <a:p>
              <a:pPr algn="r">
                <a:lnSpc>
                  <a:spcPct val="120000"/>
                </a:lnSpc>
              </a:pPr>
              <a:endParaRPr lang="zh-CN" altLang="en-US" sz="20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41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989012" y="5029200"/>
            <a:ext cx="4210889" cy="1138773"/>
            <a:chOff x="1493637" y="3451823"/>
            <a:chExt cx="2915489" cy="1138773"/>
          </a:xfrm>
        </p:grpSpPr>
        <p:sp>
          <p:nvSpPr>
            <p:cNvPr id="42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ru-RU" sz="1200" dirty="0" smtClean="0"/>
                <a:t>Регулярные тренинги и семинары для медицинского персонала по новым технологиям и методам работы, а также мотивационные программы.</a:t>
              </a:r>
              <a:endParaRPr lang="ru-RU" sz="1200" dirty="0"/>
            </a:p>
          </p:txBody>
        </p:sp>
        <p:sp>
          <p:nvSpPr>
            <p:cNvPr id="43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546396" y="3451823"/>
              <a:ext cx="2862730" cy="11387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ru-RU" sz="2000" b="1" dirty="0" smtClean="0"/>
                <a:t>Обучение и развитие персонала:</a:t>
              </a:r>
            </a:p>
            <a:p>
              <a:pPr algn="r">
                <a:lnSpc>
                  <a:spcPct val="120000"/>
                </a:lnSpc>
              </a:pPr>
              <a:endParaRPr lang="ru-RU" sz="2000" b="1" dirty="0" smtClean="0"/>
            </a:p>
            <a:p>
              <a:pPr algn="r">
                <a:lnSpc>
                  <a:spcPct val="120000"/>
                </a:lnSpc>
              </a:pPr>
              <a:endParaRPr lang="zh-CN" altLang="en-US" sz="20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304800"/>
            <a:ext cx="8046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spc="100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 реализованного проекта:</a:t>
            </a:r>
            <a:endParaRPr lang="ru-RU" sz="1800" b="1" cap="all" spc="100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012" y="1524000"/>
            <a:ext cx="1066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Организация пространства в отделении профилактических осмотров: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Проведены ремонты;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Отделения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профосмотров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 организованы в типовых поликлиниках с достаточным количеством мест пребывания (по 1 в каждом районе Ленинском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Верх-Исетстком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Внедрена удобная навигация;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Организован отдельный выход в отделение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профосмотров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Liberation Serif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Liberation Serif" pitchFamily="18" charset="0"/>
                <a:cs typeface="Times New Roman" pitchFamily="18" charset="0"/>
              </a:rPr>
              <a:t>Рабочие места организованы с использованием принципов бережливого производства (система 5С), которая позволяет при смене специалиста найти необходимую информацию за пару секунд.</a:t>
            </a:r>
          </a:p>
        </p:txBody>
      </p:sp>
    </p:spTree>
    <p:extLst>
      <p:ext uri="{BB962C8B-B14F-4D97-AF65-F5344CB8AC3E}">
        <p14:creationId xmlns="" xmlns:p14="http://schemas.microsoft.com/office/powerpoint/2010/main" val="19021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80AADF"/>
      </a:dk2>
      <a:lt2>
        <a:srgbClr val="FFFFFF"/>
      </a:lt2>
      <a:accent1>
        <a:srgbClr val="204D84"/>
      </a:accent1>
      <a:accent2>
        <a:srgbClr val="F9D6E5"/>
      </a:accent2>
      <a:accent3>
        <a:srgbClr val="204D84"/>
      </a:accent3>
      <a:accent4>
        <a:srgbClr val="EE85B2"/>
      </a:accent4>
      <a:accent5>
        <a:srgbClr val="00B0F0"/>
      </a:accent5>
      <a:accent6>
        <a:srgbClr val="C91D67"/>
      </a:accent6>
      <a:hlink>
        <a:srgbClr val="17365D"/>
      </a:hlink>
      <a:folHlink>
        <a:srgbClr val="F9D6E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F9A6FF-716F-45B9-98ED-9186B99E9D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5CA70-6005-4067-A323-80E65609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0AB9E8-CA93-40DD-A2B6-0D233FA7CCE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purl.org/dc/terms/"/>
    <ds:schemaRef ds:uri="230e9df3-be65-4c73-a93b-d1236ebd677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1523</Words>
  <Application>Microsoft Office PowerPoint</Application>
  <PresentationFormat>Произвольный</PresentationFormat>
  <Paragraphs>206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проекта:                            Формирование современной парадигмы комплексного подхода проведения профилактических смотров  у детей</vt:lpstr>
      <vt:lpstr>Слайд 2</vt:lpstr>
      <vt:lpstr>Слайд 3</vt:lpstr>
      <vt:lpstr>Слайд 4</vt:lpstr>
      <vt:lpstr>Слайд 5</vt:lpstr>
      <vt:lpstr>Этапы реализации проекта</vt:lpstr>
      <vt:lpstr>Ресурсы затраченные на реализацию проекта</vt:lpstr>
      <vt:lpstr>Слайд 8</vt:lpstr>
      <vt:lpstr>Слайд 9</vt:lpstr>
      <vt:lpstr>Слайд 10</vt:lpstr>
      <vt:lpstr>Слайд 11</vt:lpstr>
      <vt:lpstr>Слайд 12</vt:lpstr>
      <vt:lpstr>ЭФФЕКТИВНОСТЬ ПРОЕКТА</vt:lpstr>
      <vt:lpstr>Слайд 14</vt:lpstr>
      <vt:lpstr>Слайд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2023-03-27T10:43:43Z</dcterms:created>
  <dcterms:modified xsi:type="dcterms:W3CDTF">2024-10-31T07:46:44Z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