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9" r:id="rId1"/>
  </p:sldMasterIdLst>
  <p:notesMasterIdLst>
    <p:notesMasterId r:id="rId21"/>
  </p:notesMasterIdLst>
  <p:sldIdLst>
    <p:sldId id="256" r:id="rId2"/>
    <p:sldId id="272" r:id="rId3"/>
    <p:sldId id="324" r:id="rId4"/>
    <p:sldId id="325" r:id="rId5"/>
    <p:sldId id="326" r:id="rId6"/>
    <p:sldId id="327" r:id="rId7"/>
    <p:sldId id="328" r:id="rId8"/>
    <p:sldId id="330" r:id="rId9"/>
    <p:sldId id="331" r:id="rId10"/>
    <p:sldId id="34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0" r:id="rId19"/>
    <p:sldId id="339" r:id="rId2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F64DDC-EFF4-4E0F-8C4B-3446BBE221B0}">
          <p14:sldIdLst>
            <p14:sldId id="256"/>
            <p14:sldId id="272"/>
            <p14:sldId id="324"/>
            <p14:sldId id="325"/>
            <p14:sldId id="326"/>
            <p14:sldId id="327"/>
            <p14:sldId id="328"/>
            <p14:sldId id="330"/>
            <p14:sldId id="331"/>
            <p14:sldId id="341"/>
            <p14:sldId id="332"/>
            <p14:sldId id="333"/>
            <p14:sldId id="334"/>
            <p14:sldId id="335"/>
            <p14:sldId id="336"/>
            <p14:sldId id="337"/>
            <p14:sldId id="338"/>
            <p14:sldId id="340"/>
            <p14:sldId id="339"/>
          </p14:sldIdLst>
        </p14:section>
        <p14:section name="Раздел без заголовка" id="{69E52850-0C1C-4486-9B53-F4FED73B965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FF9900"/>
    <a:srgbClr val="FFCC66"/>
    <a:srgbClr val="FF9966"/>
    <a:srgbClr val="FF6600"/>
    <a:srgbClr val="CC3300"/>
    <a:srgbClr val="FF505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72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0743335097969"/>
          <c:y val="8.4383784094454028E-3"/>
          <c:w val="0.7826674283178906"/>
          <c:h val="0.907177837496100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2-47C5-4678-8D72-D584F9707329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3-47C5-4678-8D72-D584F9707329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1-47C5-4678-8D72-D584F9707329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5-4678-8D72-D584F9707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schemeClr val="bg1"/>
                </a:solidFill>
              </a:rPr>
              <a:t>Приоритет интересов пациента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оптимизации</c:v>
                </c:pt>
              </c:strCache>
            </c:strRef>
          </c:tx>
          <c:spPr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Длительность прохождения, дни</c:v>
                </c:pt>
                <c:pt idx="1">
                  <c:v>Количество посещений медицинской организации</c:v>
                </c:pt>
                <c:pt idx="2">
                  <c:v>Перемещение в медицинской организации (количество посещаемых кабинетов)</c:v>
                </c:pt>
                <c:pt idx="3">
                  <c:v>Увеличение времени работы врача непосредственно с пациентом на приёме,минуты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0-4777-AEE9-229A21919E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оптимизации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Длительность прохождения, дни</c:v>
                </c:pt>
                <c:pt idx="1">
                  <c:v>Количество посещений медицинской организации</c:v>
                </c:pt>
                <c:pt idx="2">
                  <c:v>Перемещение в медицинской организации (количество посещаемых кабинетов)</c:v>
                </c:pt>
                <c:pt idx="3">
                  <c:v>Увеличение времени работы врача непосредственно с пациентом на приёме,минуты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0-4777-AEE9-229A21919E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4576"/>
        <c:axId val="1749249072"/>
      </c:barChart>
      <c:catAx>
        <c:axId val="189953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249072"/>
        <c:crosses val="autoZero"/>
        <c:auto val="1"/>
        <c:lblAlgn val="ctr"/>
        <c:lblOffset val="100"/>
        <c:noMultiLvlLbl val="0"/>
      </c:catAx>
      <c:valAx>
        <c:axId val="174924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953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8CE9-0CF1-44FF-BBC7-DF4B4587260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CB3F01-E3B7-45BB-B126-12234D144B1A}">
      <dgm:prSet/>
      <dgm:spPr>
        <a:solidFill>
          <a:schemeClr val="tx1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>
              <a:solidFill>
                <a:schemeClr val="bg1"/>
              </a:solidFill>
            </a:rPr>
            <a:t>Повышение доступности профилактических мероприятий для населения</a:t>
          </a:r>
        </a:p>
      </dgm:t>
    </dgm:pt>
    <dgm:pt modelId="{8591CD02-3592-45C5-89ED-1671E72EEC72}" type="parTrans" cxnId="{1D58147E-91BB-47E8-AD48-554A541BA9F1}">
      <dgm:prSet/>
      <dgm:spPr/>
      <dgm:t>
        <a:bodyPr/>
        <a:lstStyle/>
        <a:p>
          <a:endParaRPr lang="ru-RU"/>
        </a:p>
      </dgm:t>
    </dgm:pt>
    <dgm:pt modelId="{630CDC26-1C8E-491C-B3E3-C232412C5608}" type="sibTrans" cxnId="{1D58147E-91BB-47E8-AD48-554A541BA9F1}">
      <dgm:prSet/>
      <dgm:spPr>
        <a:solidFill>
          <a:schemeClr val="bg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B322E0FF-9ACF-47D5-B70F-C79E3A4C689B}">
      <dgm:prSet/>
      <dgm:spPr>
        <a:solidFill>
          <a:schemeClr val="tx1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>
              <a:solidFill>
                <a:schemeClr val="bg1"/>
              </a:solidFill>
            </a:rPr>
            <a:t>Повышение качества проведения профилактических мероприятий</a:t>
          </a:r>
        </a:p>
      </dgm:t>
    </dgm:pt>
    <dgm:pt modelId="{38672354-8ABF-4913-821C-1F0CFE8CF53F}" type="parTrans" cxnId="{4B3B3BD2-1D8A-4CFA-B34B-12BBFC284380}">
      <dgm:prSet/>
      <dgm:spPr/>
      <dgm:t>
        <a:bodyPr/>
        <a:lstStyle/>
        <a:p>
          <a:endParaRPr lang="ru-RU"/>
        </a:p>
      </dgm:t>
    </dgm:pt>
    <dgm:pt modelId="{1465D8CE-6905-4A44-AF5A-932B85FEF05D}" type="sibTrans" cxnId="{4B3B3BD2-1D8A-4CFA-B34B-12BBFC284380}">
      <dgm:prSet/>
      <dgm:spPr>
        <a:solidFill>
          <a:schemeClr val="bg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D998CA89-0A09-4583-A0EB-7039F3E22293}">
      <dgm:prSet/>
      <dgm:spPr>
        <a:solidFill>
          <a:schemeClr val="tx1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>
              <a:solidFill>
                <a:schemeClr val="bg1"/>
              </a:solidFill>
            </a:rPr>
            <a:t>Обеспечение удовлетворенности пациентов медицинской помощью</a:t>
          </a:r>
        </a:p>
      </dgm:t>
    </dgm:pt>
    <dgm:pt modelId="{634B3C86-A60B-4F46-A63C-9FDE91509A07}" type="parTrans" cxnId="{A4B4D8B6-7D33-47D3-86E8-8CAC0FB9B6F3}">
      <dgm:prSet/>
      <dgm:spPr/>
      <dgm:t>
        <a:bodyPr/>
        <a:lstStyle/>
        <a:p>
          <a:endParaRPr lang="ru-RU"/>
        </a:p>
      </dgm:t>
    </dgm:pt>
    <dgm:pt modelId="{FEE4408B-5C72-411F-A317-E4B1D658A2FD}" type="sibTrans" cxnId="{A4B4D8B6-7D33-47D3-86E8-8CAC0FB9B6F3}">
      <dgm:prSet/>
      <dgm:spPr>
        <a:solidFill>
          <a:schemeClr val="bg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F76073E0-151C-4012-B61A-779CC0A78F41}">
      <dgm:prSet/>
      <dgm:spPr>
        <a:solidFill>
          <a:schemeClr val="tx1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>
              <a:solidFill>
                <a:schemeClr val="bg1"/>
              </a:solidFill>
            </a:rPr>
            <a:t>Рациональное использование ресурсов</a:t>
          </a:r>
        </a:p>
      </dgm:t>
    </dgm:pt>
    <dgm:pt modelId="{5DB434D7-4703-47C4-ABC3-44F8885835D4}" type="parTrans" cxnId="{A9FC009F-194D-4E0C-8A66-75168CC48DFE}">
      <dgm:prSet/>
      <dgm:spPr/>
      <dgm:t>
        <a:bodyPr/>
        <a:lstStyle/>
        <a:p>
          <a:endParaRPr lang="ru-RU"/>
        </a:p>
      </dgm:t>
    </dgm:pt>
    <dgm:pt modelId="{C8FA915F-8622-4AB0-9301-46ADE0B43C69}" type="sibTrans" cxnId="{A9FC009F-194D-4E0C-8A66-75168CC48DFE}">
      <dgm:prSet/>
      <dgm:spPr>
        <a:solidFill>
          <a:schemeClr val="bg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38262555-B835-44D2-96F4-B318674C05B6}">
      <dgm:prSet/>
      <dgm:spPr/>
      <dgm:t>
        <a:bodyPr/>
        <a:lstStyle/>
        <a:p>
          <a:endParaRPr lang="ru-RU"/>
        </a:p>
      </dgm:t>
    </dgm:pt>
    <dgm:pt modelId="{7D64BDE6-5AC2-4CA6-A6CA-750BE2751F78}" type="parTrans" cxnId="{82A2F1BB-0FA1-49B1-8C53-5A7DAF545CAE}">
      <dgm:prSet/>
      <dgm:spPr/>
      <dgm:t>
        <a:bodyPr/>
        <a:lstStyle/>
        <a:p>
          <a:endParaRPr lang="ru-RU"/>
        </a:p>
      </dgm:t>
    </dgm:pt>
    <dgm:pt modelId="{FF10CE72-2AFD-46FC-A43A-6C2EEFFF7FD3}" type="sibTrans" cxnId="{82A2F1BB-0FA1-49B1-8C53-5A7DAF545CAE}">
      <dgm:prSet/>
      <dgm:spPr/>
      <dgm:t>
        <a:bodyPr/>
        <a:lstStyle/>
        <a:p>
          <a:endParaRPr lang="ru-RU"/>
        </a:p>
      </dgm:t>
    </dgm:pt>
    <dgm:pt modelId="{53CD0C1F-01EB-4387-A6C0-7D938E7E6440}">
      <dgm:prSet/>
      <dgm:spPr/>
      <dgm:t>
        <a:bodyPr/>
        <a:lstStyle/>
        <a:p>
          <a:endParaRPr lang="ru-RU"/>
        </a:p>
      </dgm:t>
    </dgm:pt>
    <dgm:pt modelId="{AADF1B7F-0878-48A4-B568-1E5A69B49845}" type="parTrans" cxnId="{141F1760-B32B-4097-873E-C5E84C29E512}">
      <dgm:prSet/>
      <dgm:spPr/>
      <dgm:t>
        <a:bodyPr/>
        <a:lstStyle/>
        <a:p>
          <a:endParaRPr lang="ru-RU"/>
        </a:p>
      </dgm:t>
    </dgm:pt>
    <dgm:pt modelId="{2479581D-53C3-452E-9578-3E204EDFD354}" type="sibTrans" cxnId="{141F1760-B32B-4097-873E-C5E84C29E512}">
      <dgm:prSet/>
      <dgm:spPr/>
      <dgm:t>
        <a:bodyPr/>
        <a:lstStyle/>
        <a:p>
          <a:endParaRPr lang="ru-RU"/>
        </a:p>
      </dgm:t>
    </dgm:pt>
    <dgm:pt modelId="{6E885FBC-27D2-418E-8E47-A0317BF65004}">
      <dgm:prSet/>
      <dgm:spPr/>
      <dgm:t>
        <a:bodyPr/>
        <a:lstStyle/>
        <a:p>
          <a:endParaRPr lang="ru-RU"/>
        </a:p>
      </dgm:t>
    </dgm:pt>
    <dgm:pt modelId="{036CF2E2-516F-4C64-9E91-C275C79EBA95}" type="parTrans" cxnId="{C17B2162-E4D2-479A-865B-4663FC63A90C}">
      <dgm:prSet/>
      <dgm:spPr/>
      <dgm:t>
        <a:bodyPr/>
        <a:lstStyle/>
        <a:p>
          <a:endParaRPr lang="ru-RU"/>
        </a:p>
      </dgm:t>
    </dgm:pt>
    <dgm:pt modelId="{50183AE2-FA19-4867-B194-8449E04B9E97}" type="sibTrans" cxnId="{C17B2162-E4D2-479A-865B-4663FC63A90C}">
      <dgm:prSet/>
      <dgm:spPr/>
      <dgm:t>
        <a:bodyPr/>
        <a:lstStyle/>
        <a:p>
          <a:endParaRPr lang="ru-RU"/>
        </a:p>
      </dgm:t>
    </dgm:pt>
    <dgm:pt modelId="{E89772E2-19B6-48B7-A746-4C106FD43C5D}">
      <dgm:prSet/>
      <dgm:spPr/>
      <dgm:t>
        <a:bodyPr/>
        <a:lstStyle/>
        <a:p>
          <a:endParaRPr lang="ru-RU"/>
        </a:p>
      </dgm:t>
    </dgm:pt>
    <dgm:pt modelId="{1469607D-772E-472F-9482-B9418E99ADE6}" type="parTrans" cxnId="{BF8BE208-7025-4BA7-9B88-E6851D41F602}">
      <dgm:prSet/>
      <dgm:spPr/>
      <dgm:t>
        <a:bodyPr/>
        <a:lstStyle/>
        <a:p>
          <a:endParaRPr lang="ru-RU"/>
        </a:p>
      </dgm:t>
    </dgm:pt>
    <dgm:pt modelId="{C0BC9AB8-2D5A-45F2-9609-C927C5706BC9}" type="sibTrans" cxnId="{BF8BE208-7025-4BA7-9B88-E6851D41F602}">
      <dgm:prSet/>
      <dgm:spPr/>
      <dgm:t>
        <a:bodyPr/>
        <a:lstStyle/>
        <a:p>
          <a:endParaRPr lang="ru-RU"/>
        </a:p>
      </dgm:t>
    </dgm:pt>
    <dgm:pt modelId="{18D611F4-044B-4C01-9C98-97E8E964893D}">
      <dgm:prSet/>
      <dgm:spPr/>
      <dgm:t>
        <a:bodyPr/>
        <a:lstStyle/>
        <a:p>
          <a:endParaRPr lang="ru-RU"/>
        </a:p>
      </dgm:t>
    </dgm:pt>
    <dgm:pt modelId="{F4352E31-A98E-4E8C-AD22-B6D140C0B477}" type="parTrans" cxnId="{E9361173-D4D9-4622-BD7A-44937E482CDB}">
      <dgm:prSet/>
      <dgm:spPr/>
      <dgm:t>
        <a:bodyPr/>
        <a:lstStyle/>
        <a:p>
          <a:endParaRPr lang="ru-RU"/>
        </a:p>
      </dgm:t>
    </dgm:pt>
    <dgm:pt modelId="{E0637513-F0BF-4C25-8AA1-85FCC2680A36}" type="sibTrans" cxnId="{E9361173-D4D9-4622-BD7A-44937E482CDB}">
      <dgm:prSet/>
      <dgm:spPr/>
      <dgm:t>
        <a:bodyPr/>
        <a:lstStyle/>
        <a:p>
          <a:endParaRPr lang="ru-RU"/>
        </a:p>
      </dgm:t>
    </dgm:pt>
    <dgm:pt modelId="{5A27FFA9-5408-44D4-B27F-F5FD972FADA5}">
      <dgm:prSet/>
      <dgm:spPr>
        <a:solidFill>
          <a:schemeClr val="tx1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>
              <a:solidFill>
                <a:schemeClr val="bg1"/>
              </a:solidFill>
            </a:rPr>
            <a:t>Организация </a:t>
          </a:r>
          <a:r>
            <a:rPr lang="ru-RU" dirty="0" err="1">
              <a:solidFill>
                <a:schemeClr val="bg1"/>
              </a:solidFill>
            </a:rPr>
            <a:t>пациентоориентированной</a:t>
          </a:r>
          <a:r>
            <a:rPr lang="ru-RU" dirty="0">
              <a:solidFill>
                <a:schemeClr val="bg1"/>
              </a:solidFill>
            </a:rPr>
            <a:t> системы оказания медицинских услуг</a:t>
          </a:r>
        </a:p>
      </dgm:t>
    </dgm:pt>
    <dgm:pt modelId="{8390E7C5-258F-4B61-8740-8B07A254D6CB}" type="parTrans" cxnId="{454E6E9A-1536-41A5-B0CB-A96AA245ADC4}">
      <dgm:prSet/>
      <dgm:spPr/>
      <dgm:t>
        <a:bodyPr/>
        <a:lstStyle/>
        <a:p>
          <a:endParaRPr lang="ru-RU"/>
        </a:p>
      </dgm:t>
    </dgm:pt>
    <dgm:pt modelId="{03086C7A-E6AA-42BF-B133-B63625B689DE}" type="sibTrans" cxnId="{454E6E9A-1536-41A5-B0CB-A96AA245ADC4}">
      <dgm:prSet/>
      <dgm:spPr/>
      <dgm:t>
        <a:bodyPr/>
        <a:lstStyle/>
        <a:p>
          <a:endParaRPr lang="ru-RU"/>
        </a:p>
      </dgm:t>
    </dgm:pt>
    <dgm:pt modelId="{46080FA2-9A79-4C47-9160-5EE45A96848D}" type="pres">
      <dgm:prSet presAssocID="{F8098CE9-0CF1-44FF-BBC7-DF4B45872604}" presName="outerComposite" presStyleCnt="0">
        <dgm:presLayoutVars>
          <dgm:chMax val="5"/>
          <dgm:dir/>
          <dgm:resizeHandles val="exact"/>
        </dgm:presLayoutVars>
      </dgm:prSet>
      <dgm:spPr/>
    </dgm:pt>
    <dgm:pt modelId="{E177B258-EAF0-4F76-860D-E6B1C51DE54E}" type="pres">
      <dgm:prSet presAssocID="{F8098CE9-0CF1-44FF-BBC7-DF4B45872604}" presName="dummyMaxCanvas" presStyleCnt="0">
        <dgm:presLayoutVars/>
      </dgm:prSet>
      <dgm:spPr/>
    </dgm:pt>
    <dgm:pt modelId="{1FA46B6B-9B84-4021-AFF1-6E74E9AE66E9}" type="pres">
      <dgm:prSet presAssocID="{F8098CE9-0CF1-44FF-BBC7-DF4B45872604}" presName="FiveNodes_1" presStyleLbl="node1" presStyleIdx="0" presStyleCnt="5" custLinFactNeighborY="-1307">
        <dgm:presLayoutVars>
          <dgm:bulletEnabled val="1"/>
        </dgm:presLayoutVars>
      </dgm:prSet>
      <dgm:spPr/>
    </dgm:pt>
    <dgm:pt modelId="{CBEEF0CF-0EBD-4FCD-9762-E6F1433382C3}" type="pres">
      <dgm:prSet presAssocID="{F8098CE9-0CF1-44FF-BBC7-DF4B45872604}" presName="FiveNodes_2" presStyleLbl="node1" presStyleIdx="1" presStyleCnt="5">
        <dgm:presLayoutVars>
          <dgm:bulletEnabled val="1"/>
        </dgm:presLayoutVars>
      </dgm:prSet>
      <dgm:spPr/>
    </dgm:pt>
    <dgm:pt modelId="{08BE1CE3-CF3E-465A-B286-BB9269363AAE}" type="pres">
      <dgm:prSet presAssocID="{F8098CE9-0CF1-44FF-BBC7-DF4B45872604}" presName="FiveNodes_3" presStyleLbl="node1" presStyleIdx="2" presStyleCnt="5">
        <dgm:presLayoutVars>
          <dgm:bulletEnabled val="1"/>
        </dgm:presLayoutVars>
      </dgm:prSet>
      <dgm:spPr/>
    </dgm:pt>
    <dgm:pt modelId="{9304F9BC-9E16-4D5B-94FA-7497BFD3B132}" type="pres">
      <dgm:prSet presAssocID="{F8098CE9-0CF1-44FF-BBC7-DF4B45872604}" presName="FiveNodes_4" presStyleLbl="node1" presStyleIdx="3" presStyleCnt="5">
        <dgm:presLayoutVars>
          <dgm:bulletEnabled val="1"/>
        </dgm:presLayoutVars>
      </dgm:prSet>
      <dgm:spPr/>
    </dgm:pt>
    <dgm:pt modelId="{222AC47D-B76E-4E0A-B081-B6673607C180}" type="pres">
      <dgm:prSet presAssocID="{F8098CE9-0CF1-44FF-BBC7-DF4B45872604}" presName="FiveNodes_5" presStyleLbl="node1" presStyleIdx="4" presStyleCnt="5" custLinFactNeighborX="401" custLinFactNeighborY="-1264">
        <dgm:presLayoutVars>
          <dgm:bulletEnabled val="1"/>
        </dgm:presLayoutVars>
      </dgm:prSet>
      <dgm:spPr/>
    </dgm:pt>
    <dgm:pt modelId="{D91962B0-ABCA-43C1-9E1C-BD681F84AAF4}" type="pres">
      <dgm:prSet presAssocID="{F8098CE9-0CF1-44FF-BBC7-DF4B45872604}" presName="FiveConn_1-2" presStyleLbl="fgAccFollowNode1" presStyleIdx="0" presStyleCnt="4" custLinFactX="364719" custLinFactY="364130" custLinFactNeighborX="400000" custLinFactNeighborY="400000">
        <dgm:presLayoutVars>
          <dgm:bulletEnabled val="1"/>
        </dgm:presLayoutVars>
      </dgm:prSet>
      <dgm:spPr/>
    </dgm:pt>
    <dgm:pt modelId="{05CF32AC-18BC-40E1-B2E8-5C75F4F2193E}" type="pres">
      <dgm:prSet presAssocID="{F8098CE9-0CF1-44FF-BBC7-DF4B45872604}" presName="FiveConn_2-3" presStyleLbl="fgAccFollowNode1" presStyleIdx="1" presStyleCnt="4" custLinFactX="339968" custLinFactY="267094" custLinFactNeighborX="400000" custLinFactNeighborY="300000">
        <dgm:presLayoutVars>
          <dgm:bulletEnabled val="1"/>
        </dgm:presLayoutVars>
      </dgm:prSet>
      <dgm:spPr/>
    </dgm:pt>
    <dgm:pt modelId="{DBF36052-8A2C-42C2-943F-1FD77E113B1E}" type="pres">
      <dgm:prSet presAssocID="{F8098CE9-0CF1-44FF-BBC7-DF4B45872604}" presName="FiveConn_3-4" presStyleLbl="fgAccFollowNode1" presStyleIdx="2" presStyleCnt="4" custLinFactX="282936" custLinFactY="200000" custLinFactNeighborX="300000" custLinFactNeighborY="208914">
        <dgm:presLayoutVars>
          <dgm:bulletEnabled val="1"/>
        </dgm:presLayoutVars>
      </dgm:prSet>
      <dgm:spPr/>
    </dgm:pt>
    <dgm:pt modelId="{35CEC7FD-79AD-43F3-BEBD-23625C51CD98}" type="pres">
      <dgm:prSet presAssocID="{F8098CE9-0CF1-44FF-BBC7-DF4B45872604}" presName="FiveConn_4-5" presStyleLbl="fgAccFollowNode1" presStyleIdx="3" presStyleCnt="4" custLinFactX="17881" custLinFactY="39448" custLinFactNeighborX="100000" custLinFactNeighborY="100000">
        <dgm:presLayoutVars>
          <dgm:bulletEnabled val="1"/>
        </dgm:presLayoutVars>
      </dgm:prSet>
      <dgm:spPr/>
    </dgm:pt>
    <dgm:pt modelId="{0B1C9AB7-EEA7-45C1-837A-3FB3D268B57D}" type="pres">
      <dgm:prSet presAssocID="{F8098CE9-0CF1-44FF-BBC7-DF4B45872604}" presName="FiveNodes_1_text" presStyleLbl="node1" presStyleIdx="4" presStyleCnt="5">
        <dgm:presLayoutVars>
          <dgm:bulletEnabled val="1"/>
        </dgm:presLayoutVars>
      </dgm:prSet>
      <dgm:spPr/>
    </dgm:pt>
    <dgm:pt modelId="{123FA243-E9E0-48BD-A142-A5A59036DBB0}" type="pres">
      <dgm:prSet presAssocID="{F8098CE9-0CF1-44FF-BBC7-DF4B45872604}" presName="FiveNodes_2_text" presStyleLbl="node1" presStyleIdx="4" presStyleCnt="5">
        <dgm:presLayoutVars>
          <dgm:bulletEnabled val="1"/>
        </dgm:presLayoutVars>
      </dgm:prSet>
      <dgm:spPr/>
    </dgm:pt>
    <dgm:pt modelId="{935A03E7-57CB-49F4-AAAD-0FA3BD373F61}" type="pres">
      <dgm:prSet presAssocID="{F8098CE9-0CF1-44FF-BBC7-DF4B45872604}" presName="FiveNodes_3_text" presStyleLbl="node1" presStyleIdx="4" presStyleCnt="5">
        <dgm:presLayoutVars>
          <dgm:bulletEnabled val="1"/>
        </dgm:presLayoutVars>
      </dgm:prSet>
      <dgm:spPr/>
    </dgm:pt>
    <dgm:pt modelId="{9B3E8ADC-F3D0-4DEC-BE07-8DF4CD9DF44E}" type="pres">
      <dgm:prSet presAssocID="{F8098CE9-0CF1-44FF-BBC7-DF4B45872604}" presName="FiveNodes_4_text" presStyleLbl="node1" presStyleIdx="4" presStyleCnt="5">
        <dgm:presLayoutVars>
          <dgm:bulletEnabled val="1"/>
        </dgm:presLayoutVars>
      </dgm:prSet>
      <dgm:spPr/>
    </dgm:pt>
    <dgm:pt modelId="{8485A2D5-AC0D-4FE3-B7F4-C5A0C7D75A5F}" type="pres">
      <dgm:prSet presAssocID="{F8098CE9-0CF1-44FF-BBC7-DF4B4587260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F8BE208-7025-4BA7-9B88-E6851D41F602}" srcId="{F8098CE9-0CF1-44FF-BBC7-DF4B45872604}" destId="{E89772E2-19B6-48B7-A746-4C106FD43C5D}" srcOrd="6" destOrd="0" parTransId="{1469607D-772E-472F-9482-B9418E99ADE6}" sibTransId="{C0BC9AB8-2D5A-45F2-9609-C927C5706BC9}"/>
    <dgm:cxn modelId="{814C6016-C7CB-46F1-88BC-0CBE50C9F451}" type="presOf" srcId="{5A27FFA9-5408-44D4-B27F-F5FD972FADA5}" destId="{222AC47D-B76E-4E0A-B081-B6673607C180}" srcOrd="0" destOrd="0" presId="urn:microsoft.com/office/officeart/2005/8/layout/vProcess5"/>
    <dgm:cxn modelId="{35832917-83BB-4E0D-8509-5FC0C4F94F84}" type="presOf" srcId="{5A27FFA9-5408-44D4-B27F-F5FD972FADA5}" destId="{8485A2D5-AC0D-4FE3-B7F4-C5A0C7D75A5F}" srcOrd="1" destOrd="0" presId="urn:microsoft.com/office/officeart/2005/8/layout/vProcess5"/>
    <dgm:cxn modelId="{A725211C-69F2-48AE-878E-1DD26E93C9E8}" type="presOf" srcId="{D998CA89-0A09-4583-A0EB-7039F3E22293}" destId="{935A03E7-57CB-49F4-AAAD-0FA3BD373F61}" srcOrd="1" destOrd="0" presId="urn:microsoft.com/office/officeart/2005/8/layout/vProcess5"/>
    <dgm:cxn modelId="{E8F0655B-434D-4FFA-8941-084EB5552865}" type="presOf" srcId="{B322E0FF-9ACF-47D5-B70F-C79E3A4C689B}" destId="{123FA243-E9E0-48BD-A142-A5A59036DBB0}" srcOrd="1" destOrd="0" presId="urn:microsoft.com/office/officeart/2005/8/layout/vProcess5"/>
    <dgm:cxn modelId="{141F1760-B32B-4097-873E-C5E84C29E512}" srcId="{F8098CE9-0CF1-44FF-BBC7-DF4B45872604}" destId="{53CD0C1F-01EB-4387-A6C0-7D938E7E6440}" srcOrd="8" destOrd="0" parTransId="{AADF1B7F-0878-48A4-B568-1E5A69B49845}" sibTransId="{2479581D-53C3-452E-9578-3E204EDFD354}"/>
    <dgm:cxn modelId="{C17B2162-E4D2-479A-865B-4663FC63A90C}" srcId="{F8098CE9-0CF1-44FF-BBC7-DF4B45872604}" destId="{6E885FBC-27D2-418E-8E47-A0317BF65004}" srcOrd="7" destOrd="0" parTransId="{036CF2E2-516F-4C64-9E91-C275C79EBA95}" sibTransId="{50183AE2-FA19-4867-B194-8449E04B9E97}"/>
    <dgm:cxn modelId="{B1D03070-3ABE-427D-B60F-26368B628AE3}" type="presOf" srcId="{D998CA89-0A09-4583-A0EB-7039F3E22293}" destId="{08BE1CE3-CF3E-465A-B286-BB9269363AAE}" srcOrd="0" destOrd="0" presId="urn:microsoft.com/office/officeart/2005/8/layout/vProcess5"/>
    <dgm:cxn modelId="{E9361173-D4D9-4622-BD7A-44937E482CDB}" srcId="{F8098CE9-0CF1-44FF-BBC7-DF4B45872604}" destId="{18D611F4-044B-4C01-9C98-97E8E964893D}" srcOrd="5" destOrd="0" parTransId="{F4352E31-A98E-4E8C-AD22-B6D140C0B477}" sibTransId="{E0637513-F0BF-4C25-8AA1-85FCC2680A36}"/>
    <dgm:cxn modelId="{4DD03E55-8795-4CC3-974C-3D36E4062E22}" type="presOf" srcId="{C8FA915F-8622-4AB0-9301-46ADE0B43C69}" destId="{35CEC7FD-79AD-43F3-BEBD-23625C51CD98}" srcOrd="0" destOrd="0" presId="urn:microsoft.com/office/officeart/2005/8/layout/vProcess5"/>
    <dgm:cxn modelId="{1D58147E-91BB-47E8-AD48-554A541BA9F1}" srcId="{F8098CE9-0CF1-44FF-BBC7-DF4B45872604}" destId="{5FCB3F01-E3B7-45BB-B126-12234D144B1A}" srcOrd="0" destOrd="0" parTransId="{8591CD02-3592-45C5-89ED-1671E72EEC72}" sibTransId="{630CDC26-1C8E-491C-B3E3-C232412C5608}"/>
    <dgm:cxn modelId="{454E6E9A-1536-41A5-B0CB-A96AA245ADC4}" srcId="{F8098CE9-0CF1-44FF-BBC7-DF4B45872604}" destId="{5A27FFA9-5408-44D4-B27F-F5FD972FADA5}" srcOrd="4" destOrd="0" parTransId="{8390E7C5-258F-4B61-8740-8B07A254D6CB}" sibTransId="{03086C7A-E6AA-42BF-B133-B63625B689DE}"/>
    <dgm:cxn modelId="{A9FC009F-194D-4E0C-8A66-75168CC48DFE}" srcId="{F8098CE9-0CF1-44FF-BBC7-DF4B45872604}" destId="{F76073E0-151C-4012-B61A-779CC0A78F41}" srcOrd="3" destOrd="0" parTransId="{5DB434D7-4703-47C4-ABC3-44F8885835D4}" sibTransId="{C8FA915F-8622-4AB0-9301-46ADE0B43C69}"/>
    <dgm:cxn modelId="{741B90A1-E1EA-4E77-A1B1-404CCE11BBC6}" type="presOf" srcId="{F8098CE9-0CF1-44FF-BBC7-DF4B45872604}" destId="{46080FA2-9A79-4C47-9160-5EE45A96848D}" srcOrd="0" destOrd="0" presId="urn:microsoft.com/office/officeart/2005/8/layout/vProcess5"/>
    <dgm:cxn modelId="{991A48AE-BBD3-49DD-B9FF-537D1E6BCC60}" type="presOf" srcId="{F76073E0-151C-4012-B61A-779CC0A78F41}" destId="{9B3E8ADC-F3D0-4DEC-BE07-8DF4CD9DF44E}" srcOrd="1" destOrd="0" presId="urn:microsoft.com/office/officeart/2005/8/layout/vProcess5"/>
    <dgm:cxn modelId="{A4B4D8B6-7D33-47D3-86E8-8CAC0FB9B6F3}" srcId="{F8098CE9-0CF1-44FF-BBC7-DF4B45872604}" destId="{D998CA89-0A09-4583-A0EB-7039F3E22293}" srcOrd="2" destOrd="0" parTransId="{634B3C86-A60B-4F46-A63C-9FDE91509A07}" sibTransId="{FEE4408B-5C72-411F-A317-E4B1D658A2FD}"/>
    <dgm:cxn modelId="{E36847BB-2D2D-4647-B4CC-AC83033D847C}" type="presOf" srcId="{FEE4408B-5C72-411F-A317-E4B1D658A2FD}" destId="{DBF36052-8A2C-42C2-943F-1FD77E113B1E}" srcOrd="0" destOrd="0" presId="urn:microsoft.com/office/officeart/2005/8/layout/vProcess5"/>
    <dgm:cxn modelId="{223A8CBB-620C-4EF3-A755-820CC039E5ED}" type="presOf" srcId="{630CDC26-1C8E-491C-B3E3-C232412C5608}" destId="{D91962B0-ABCA-43C1-9E1C-BD681F84AAF4}" srcOrd="0" destOrd="0" presId="urn:microsoft.com/office/officeart/2005/8/layout/vProcess5"/>
    <dgm:cxn modelId="{82A2F1BB-0FA1-49B1-8C53-5A7DAF545CAE}" srcId="{F8098CE9-0CF1-44FF-BBC7-DF4B45872604}" destId="{38262555-B835-44D2-96F4-B318674C05B6}" srcOrd="9" destOrd="0" parTransId="{7D64BDE6-5AC2-4CA6-A6CA-750BE2751F78}" sibTransId="{FF10CE72-2AFD-46FC-A43A-6C2EEFFF7FD3}"/>
    <dgm:cxn modelId="{D831A4BD-CFE2-46B2-ADFE-40FA21573DC8}" type="presOf" srcId="{1465D8CE-6905-4A44-AF5A-932B85FEF05D}" destId="{05CF32AC-18BC-40E1-B2E8-5C75F4F2193E}" srcOrd="0" destOrd="0" presId="urn:microsoft.com/office/officeart/2005/8/layout/vProcess5"/>
    <dgm:cxn modelId="{5DC747C5-1FC7-4B91-9656-209FA8CA88BE}" type="presOf" srcId="{5FCB3F01-E3B7-45BB-B126-12234D144B1A}" destId="{0B1C9AB7-EEA7-45C1-837A-3FB3D268B57D}" srcOrd="1" destOrd="0" presId="urn:microsoft.com/office/officeart/2005/8/layout/vProcess5"/>
    <dgm:cxn modelId="{4B3B3BD2-1D8A-4CFA-B34B-12BBFC284380}" srcId="{F8098CE9-0CF1-44FF-BBC7-DF4B45872604}" destId="{B322E0FF-9ACF-47D5-B70F-C79E3A4C689B}" srcOrd="1" destOrd="0" parTransId="{38672354-8ABF-4913-821C-1F0CFE8CF53F}" sibTransId="{1465D8CE-6905-4A44-AF5A-932B85FEF05D}"/>
    <dgm:cxn modelId="{E343C1D4-C6A0-4DB5-BC19-BEC0DA8FE558}" type="presOf" srcId="{5FCB3F01-E3B7-45BB-B126-12234D144B1A}" destId="{1FA46B6B-9B84-4021-AFF1-6E74E9AE66E9}" srcOrd="0" destOrd="0" presId="urn:microsoft.com/office/officeart/2005/8/layout/vProcess5"/>
    <dgm:cxn modelId="{943968DC-F385-4C01-9E5B-06049EF97722}" type="presOf" srcId="{F76073E0-151C-4012-B61A-779CC0A78F41}" destId="{9304F9BC-9E16-4D5B-94FA-7497BFD3B132}" srcOrd="0" destOrd="0" presId="urn:microsoft.com/office/officeart/2005/8/layout/vProcess5"/>
    <dgm:cxn modelId="{D45BA5EA-E688-46F5-ACAE-B9899231B5DB}" type="presOf" srcId="{B322E0FF-9ACF-47D5-B70F-C79E3A4C689B}" destId="{CBEEF0CF-0EBD-4FCD-9762-E6F1433382C3}" srcOrd="0" destOrd="0" presId="urn:microsoft.com/office/officeart/2005/8/layout/vProcess5"/>
    <dgm:cxn modelId="{FF020EF4-1C60-4A0F-AE5A-A3E1A209FA1F}" type="presParOf" srcId="{46080FA2-9A79-4C47-9160-5EE45A96848D}" destId="{E177B258-EAF0-4F76-860D-E6B1C51DE54E}" srcOrd="0" destOrd="0" presId="urn:microsoft.com/office/officeart/2005/8/layout/vProcess5"/>
    <dgm:cxn modelId="{8B3FE25F-45B9-4BC5-9F97-68318AA702FD}" type="presParOf" srcId="{46080FA2-9A79-4C47-9160-5EE45A96848D}" destId="{1FA46B6B-9B84-4021-AFF1-6E74E9AE66E9}" srcOrd="1" destOrd="0" presId="urn:microsoft.com/office/officeart/2005/8/layout/vProcess5"/>
    <dgm:cxn modelId="{165C75A1-82CF-4D3F-9F4E-AA4E2746A2C6}" type="presParOf" srcId="{46080FA2-9A79-4C47-9160-5EE45A96848D}" destId="{CBEEF0CF-0EBD-4FCD-9762-E6F1433382C3}" srcOrd="2" destOrd="0" presId="urn:microsoft.com/office/officeart/2005/8/layout/vProcess5"/>
    <dgm:cxn modelId="{13EC997E-D1F4-4F2A-90BA-126DC001A913}" type="presParOf" srcId="{46080FA2-9A79-4C47-9160-5EE45A96848D}" destId="{08BE1CE3-CF3E-465A-B286-BB9269363AAE}" srcOrd="3" destOrd="0" presId="urn:microsoft.com/office/officeart/2005/8/layout/vProcess5"/>
    <dgm:cxn modelId="{BD2089FB-A90C-426F-AA9E-829B4A4C9BA6}" type="presParOf" srcId="{46080FA2-9A79-4C47-9160-5EE45A96848D}" destId="{9304F9BC-9E16-4D5B-94FA-7497BFD3B132}" srcOrd="4" destOrd="0" presId="urn:microsoft.com/office/officeart/2005/8/layout/vProcess5"/>
    <dgm:cxn modelId="{AA82B629-5DB7-4622-ABB4-E1B402E7AF87}" type="presParOf" srcId="{46080FA2-9A79-4C47-9160-5EE45A96848D}" destId="{222AC47D-B76E-4E0A-B081-B6673607C180}" srcOrd="5" destOrd="0" presId="urn:microsoft.com/office/officeart/2005/8/layout/vProcess5"/>
    <dgm:cxn modelId="{E1A8697E-3244-4346-8541-38DC61436277}" type="presParOf" srcId="{46080FA2-9A79-4C47-9160-5EE45A96848D}" destId="{D91962B0-ABCA-43C1-9E1C-BD681F84AAF4}" srcOrd="6" destOrd="0" presId="urn:microsoft.com/office/officeart/2005/8/layout/vProcess5"/>
    <dgm:cxn modelId="{42EC1399-C556-43B1-AA2A-5C0438941EC0}" type="presParOf" srcId="{46080FA2-9A79-4C47-9160-5EE45A96848D}" destId="{05CF32AC-18BC-40E1-B2E8-5C75F4F2193E}" srcOrd="7" destOrd="0" presId="urn:microsoft.com/office/officeart/2005/8/layout/vProcess5"/>
    <dgm:cxn modelId="{A7A325E9-5759-42F9-B2ED-34F2675FA3A1}" type="presParOf" srcId="{46080FA2-9A79-4C47-9160-5EE45A96848D}" destId="{DBF36052-8A2C-42C2-943F-1FD77E113B1E}" srcOrd="8" destOrd="0" presId="urn:microsoft.com/office/officeart/2005/8/layout/vProcess5"/>
    <dgm:cxn modelId="{F27474F2-A5B2-4DB9-B131-307415D83314}" type="presParOf" srcId="{46080FA2-9A79-4C47-9160-5EE45A96848D}" destId="{35CEC7FD-79AD-43F3-BEBD-23625C51CD98}" srcOrd="9" destOrd="0" presId="urn:microsoft.com/office/officeart/2005/8/layout/vProcess5"/>
    <dgm:cxn modelId="{F3FF45B7-65B9-4E34-8A14-247AC57E5648}" type="presParOf" srcId="{46080FA2-9A79-4C47-9160-5EE45A96848D}" destId="{0B1C9AB7-EEA7-45C1-837A-3FB3D268B57D}" srcOrd="10" destOrd="0" presId="urn:microsoft.com/office/officeart/2005/8/layout/vProcess5"/>
    <dgm:cxn modelId="{3784D11B-CE08-4AD9-852D-99915781AE77}" type="presParOf" srcId="{46080FA2-9A79-4C47-9160-5EE45A96848D}" destId="{123FA243-E9E0-48BD-A142-A5A59036DBB0}" srcOrd="11" destOrd="0" presId="urn:microsoft.com/office/officeart/2005/8/layout/vProcess5"/>
    <dgm:cxn modelId="{2A477E58-C7B7-445E-8777-274361DDFDB0}" type="presParOf" srcId="{46080FA2-9A79-4C47-9160-5EE45A96848D}" destId="{935A03E7-57CB-49F4-AAAD-0FA3BD373F61}" srcOrd="12" destOrd="0" presId="urn:microsoft.com/office/officeart/2005/8/layout/vProcess5"/>
    <dgm:cxn modelId="{A90E9FD8-03CC-4C83-AF27-D7F9FC4AF280}" type="presParOf" srcId="{46080FA2-9A79-4C47-9160-5EE45A96848D}" destId="{9B3E8ADC-F3D0-4DEC-BE07-8DF4CD9DF44E}" srcOrd="13" destOrd="0" presId="urn:microsoft.com/office/officeart/2005/8/layout/vProcess5"/>
    <dgm:cxn modelId="{2803C5CB-0334-4520-A30B-2D51CE6EC620}" type="presParOf" srcId="{46080FA2-9A79-4C47-9160-5EE45A96848D}" destId="{8485A2D5-AC0D-4FE3-B7F4-C5A0C7D75A5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21CED6-4979-4CAA-8E7C-AE8AC767792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7646C78-1622-42BE-A24E-B8418EAAAE9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Реализация возможности записи на прием к врачу с применением информационных технологий через электронную регистратуру на портале Госуслуг, колл-центр, </a:t>
          </a:r>
          <a:r>
            <a:rPr lang="ru-RU" sz="1200" dirty="0" err="1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инфомат</a:t>
          </a:r>
          <a:endParaRPr lang="ru-RU" sz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3787C82B-006A-42AC-90C4-5E2EF93F1BE2}" type="parTrans" cxnId="{53A2DFDD-F517-4752-9094-B2A6E33E14B7}">
      <dgm:prSet/>
      <dgm:spPr/>
      <dgm:t>
        <a:bodyPr/>
        <a:lstStyle/>
        <a:p>
          <a:endParaRPr lang="ru-RU"/>
        </a:p>
      </dgm:t>
    </dgm:pt>
    <dgm:pt modelId="{722D1237-FBC3-49CA-BC8D-0FF90A1E4BBA}" type="sibTrans" cxnId="{53A2DFDD-F517-4752-9094-B2A6E33E14B7}">
      <dgm:prSet/>
      <dgm:spPr/>
      <dgm:t>
        <a:bodyPr/>
        <a:lstStyle/>
        <a:p>
          <a:endParaRPr lang="ru-RU"/>
        </a:p>
      </dgm:t>
    </dgm:pt>
    <dgm:pt modelId="{A498E3D8-7BA0-4204-9F01-F3CAD21B7EBD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Организация работы медицинских сотрудников в единой медицинской информационной системе, включая отделение функциональной диагностики, лабораторию</a:t>
          </a:r>
        </a:p>
      </dgm:t>
    </dgm:pt>
    <dgm:pt modelId="{7452905B-9D8B-4B35-9FF1-E9AC8D133593}" type="parTrans" cxnId="{51D7F391-9EC1-4685-AB3F-0A31B9032593}">
      <dgm:prSet/>
      <dgm:spPr/>
      <dgm:t>
        <a:bodyPr/>
        <a:lstStyle/>
        <a:p>
          <a:endParaRPr lang="ru-RU"/>
        </a:p>
      </dgm:t>
    </dgm:pt>
    <dgm:pt modelId="{1147F406-DB26-44B1-A33C-3AA7B499EA6B}" type="sibTrans" cxnId="{51D7F391-9EC1-4685-AB3F-0A31B9032593}">
      <dgm:prSet/>
      <dgm:spPr/>
      <dgm:t>
        <a:bodyPr/>
        <a:lstStyle/>
        <a:p>
          <a:endParaRPr lang="ru-RU"/>
        </a:p>
      </dgm:t>
    </dgm:pt>
    <dgm:pt modelId="{BFC54BF1-2DC0-4821-B0E2-28F528591646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Реализация возможности ведения единой электронной медицинской карты пациента в медицинской информационной системе</a:t>
          </a:r>
        </a:p>
      </dgm:t>
    </dgm:pt>
    <dgm:pt modelId="{B9177AE1-6E68-45DD-9881-4692F8CE8E8A}" type="parTrans" cxnId="{0ADCCDD9-0D2C-4E0A-AFE1-CCE78F5F82D6}">
      <dgm:prSet/>
      <dgm:spPr/>
      <dgm:t>
        <a:bodyPr/>
        <a:lstStyle/>
        <a:p>
          <a:endParaRPr lang="ru-RU"/>
        </a:p>
      </dgm:t>
    </dgm:pt>
    <dgm:pt modelId="{0CB1591B-A8D2-43DE-8736-9B1EE2A035FF}" type="sibTrans" cxnId="{0ADCCDD9-0D2C-4E0A-AFE1-CCE78F5F82D6}">
      <dgm:prSet/>
      <dgm:spPr/>
      <dgm:t>
        <a:bodyPr/>
        <a:lstStyle/>
        <a:p>
          <a:endParaRPr lang="ru-RU"/>
        </a:p>
      </dgm:t>
    </dgm:pt>
    <dgm:pt modelId="{C8DC303F-351F-47D9-BF19-F273C17644B5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Реализация возможности записи пациента на обследования, осмотр специалистов из кабинета медицинской профилактики, кабинетов врачей - терапевтов в единой медицинской информационной системе</a:t>
          </a:r>
        </a:p>
      </dgm:t>
    </dgm:pt>
    <dgm:pt modelId="{F5D7ED04-8175-449E-9FE3-64CEF802F858}" type="parTrans" cxnId="{350B8446-91DE-45F8-963F-0344C9221A18}">
      <dgm:prSet/>
      <dgm:spPr/>
      <dgm:t>
        <a:bodyPr/>
        <a:lstStyle/>
        <a:p>
          <a:endParaRPr lang="ru-RU"/>
        </a:p>
      </dgm:t>
    </dgm:pt>
    <dgm:pt modelId="{F190F846-4E80-4F1F-A69A-DE16AA84B4E8}" type="sibTrans" cxnId="{350B8446-91DE-45F8-963F-0344C9221A18}">
      <dgm:prSet/>
      <dgm:spPr/>
      <dgm:t>
        <a:bodyPr/>
        <a:lstStyle/>
        <a:p>
          <a:endParaRPr lang="ru-RU"/>
        </a:p>
      </dgm:t>
    </dgm:pt>
    <dgm:pt modelId="{70E68BAD-982B-4549-B89E-CB72129B8F66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Реализация возможности формирования плана проведения профилактических мероприятий в разрезе терапевтических участков в единой информационной системе</a:t>
          </a:r>
        </a:p>
      </dgm:t>
    </dgm:pt>
    <dgm:pt modelId="{EBC088CC-97F5-4632-83C9-477A7BE8AD16}" type="parTrans" cxnId="{ED86090A-A146-44BB-9E00-0825EA13247F}">
      <dgm:prSet/>
      <dgm:spPr/>
      <dgm:t>
        <a:bodyPr/>
        <a:lstStyle/>
        <a:p>
          <a:endParaRPr lang="ru-RU"/>
        </a:p>
      </dgm:t>
    </dgm:pt>
    <dgm:pt modelId="{038978BA-A3D3-479E-B486-E1B1CCB6125E}" type="sibTrans" cxnId="{ED86090A-A146-44BB-9E00-0825EA13247F}">
      <dgm:prSet/>
      <dgm:spPr/>
      <dgm:t>
        <a:bodyPr/>
        <a:lstStyle/>
        <a:p>
          <a:endParaRPr lang="ru-RU"/>
        </a:p>
      </dgm:t>
    </dgm:pt>
    <dgm:pt modelId="{127B5874-F4FF-4FEB-BEAE-B4492B5FE7BD}" type="pres">
      <dgm:prSet presAssocID="{C121CED6-4979-4CAA-8E7C-AE8AC7677928}" presName="compositeShape" presStyleCnt="0">
        <dgm:presLayoutVars>
          <dgm:dir/>
          <dgm:resizeHandles/>
        </dgm:presLayoutVars>
      </dgm:prSet>
      <dgm:spPr/>
    </dgm:pt>
    <dgm:pt modelId="{F915C10D-F240-4C1E-BA54-0546238F2440}" type="pres">
      <dgm:prSet presAssocID="{C121CED6-4979-4CAA-8E7C-AE8AC7677928}" presName="pyramid" presStyleLbl="node1" presStyleIdx="0" presStyleCnt="1" custLinFactNeighborX="-12536" custLinFactNeighborY="-2438"/>
      <dgm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24E000B-5F0B-4797-81A4-7207DF5B5DF7}" type="pres">
      <dgm:prSet presAssocID="{C121CED6-4979-4CAA-8E7C-AE8AC7677928}" presName="theList" presStyleCnt="0"/>
      <dgm:spPr/>
    </dgm:pt>
    <dgm:pt modelId="{32EB711C-FB19-4727-9F64-EAB6D3A2F043}" type="pres">
      <dgm:prSet presAssocID="{C7646C78-1622-42BE-A24E-B8418EAAAE9B}" presName="aNode" presStyleLbl="fgAcc1" presStyleIdx="0" presStyleCnt="5" custScaleX="190737" custLinFactNeighborX="16360" custLinFactNeighborY="-10871">
        <dgm:presLayoutVars>
          <dgm:bulletEnabled val="1"/>
        </dgm:presLayoutVars>
      </dgm:prSet>
      <dgm:spPr/>
    </dgm:pt>
    <dgm:pt modelId="{B854E8E6-6FFD-4EB5-9C23-A4A7D9F5AC60}" type="pres">
      <dgm:prSet presAssocID="{C7646C78-1622-42BE-A24E-B8418EAAAE9B}" presName="aSpace" presStyleCnt="0"/>
      <dgm:spPr/>
    </dgm:pt>
    <dgm:pt modelId="{AB487DF2-CF3D-4E43-B372-5357F2082300}" type="pres">
      <dgm:prSet presAssocID="{A498E3D8-7BA0-4204-9F01-F3CAD21B7EBD}" presName="aNode" presStyleLbl="fgAcc1" presStyleIdx="1" presStyleCnt="5" custScaleX="191207" custLinFactNeighborX="16256" custLinFactNeighborY="-20446">
        <dgm:presLayoutVars>
          <dgm:bulletEnabled val="1"/>
        </dgm:presLayoutVars>
      </dgm:prSet>
      <dgm:spPr/>
    </dgm:pt>
    <dgm:pt modelId="{58D1E5DA-D959-427E-8BDC-104E950D0E35}" type="pres">
      <dgm:prSet presAssocID="{A498E3D8-7BA0-4204-9F01-F3CAD21B7EBD}" presName="aSpace" presStyleCnt="0"/>
      <dgm:spPr/>
    </dgm:pt>
    <dgm:pt modelId="{A80CA5A0-65C5-4708-8894-B662D7B818CF}" type="pres">
      <dgm:prSet presAssocID="{BFC54BF1-2DC0-4821-B0E2-28F528591646}" presName="aNode" presStyleLbl="fgAcc1" presStyleIdx="2" presStyleCnt="5" custScaleX="191179" custLinFactNeighborX="15668" custLinFactNeighborY="22578">
        <dgm:presLayoutVars>
          <dgm:bulletEnabled val="1"/>
        </dgm:presLayoutVars>
      </dgm:prSet>
      <dgm:spPr/>
    </dgm:pt>
    <dgm:pt modelId="{B054110B-F5E5-4811-913D-BCB0808C4DB1}" type="pres">
      <dgm:prSet presAssocID="{BFC54BF1-2DC0-4821-B0E2-28F528591646}" presName="aSpace" presStyleCnt="0"/>
      <dgm:spPr/>
    </dgm:pt>
    <dgm:pt modelId="{3DCF939B-06A6-45AB-87D0-E3A2FDCA30DE}" type="pres">
      <dgm:prSet presAssocID="{C8DC303F-351F-47D9-BF19-F273C17644B5}" presName="aNode" presStyleLbl="fgAcc1" presStyleIdx="3" presStyleCnt="5" custScaleX="192193" custLinFactNeighborX="15322" custLinFactNeighborY="31535">
        <dgm:presLayoutVars>
          <dgm:bulletEnabled val="1"/>
        </dgm:presLayoutVars>
      </dgm:prSet>
      <dgm:spPr/>
    </dgm:pt>
    <dgm:pt modelId="{D155936D-A352-44B3-A23E-22BF5951642F}" type="pres">
      <dgm:prSet presAssocID="{C8DC303F-351F-47D9-BF19-F273C17644B5}" presName="aSpace" presStyleCnt="0"/>
      <dgm:spPr/>
    </dgm:pt>
    <dgm:pt modelId="{0D7BE1D6-5FFB-4290-8153-ADBBDEB64A0F}" type="pres">
      <dgm:prSet presAssocID="{70E68BAD-982B-4549-B89E-CB72129B8F66}" presName="aNode" presStyleLbl="fgAcc1" presStyleIdx="4" presStyleCnt="5" custScaleX="190234" custLinFactNeighborX="16052" custLinFactNeighborY="33867">
        <dgm:presLayoutVars>
          <dgm:bulletEnabled val="1"/>
        </dgm:presLayoutVars>
      </dgm:prSet>
      <dgm:spPr/>
    </dgm:pt>
    <dgm:pt modelId="{8CE81020-7321-4A1A-9215-E0C52A96FAE1}" type="pres">
      <dgm:prSet presAssocID="{70E68BAD-982B-4549-B89E-CB72129B8F66}" presName="aSpace" presStyleCnt="0"/>
      <dgm:spPr/>
    </dgm:pt>
  </dgm:ptLst>
  <dgm:cxnLst>
    <dgm:cxn modelId="{ED86090A-A146-44BB-9E00-0825EA13247F}" srcId="{C121CED6-4979-4CAA-8E7C-AE8AC7677928}" destId="{70E68BAD-982B-4549-B89E-CB72129B8F66}" srcOrd="4" destOrd="0" parTransId="{EBC088CC-97F5-4632-83C9-477A7BE8AD16}" sibTransId="{038978BA-A3D3-479E-B486-E1B1CCB6125E}"/>
    <dgm:cxn modelId="{C2A64A31-92A8-4E7B-94A5-9BEDAE484EC2}" type="presOf" srcId="{70E68BAD-982B-4549-B89E-CB72129B8F66}" destId="{0D7BE1D6-5FFB-4290-8153-ADBBDEB64A0F}" srcOrd="0" destOrd="0" presId="urn:microsoft.com/office/officeart/2005/8/layout/pyramid2"/>
    <dgm:cxn modelId="{2ACA243C-DC44-4B0C-833B-28B0CDF99AC1}" type="presOf" srcId="{C121CED6-4979-4CAA-8E7C-AE8AC7677928}" destId="{127B5874-F4FF-4FEB-BEAE-B4492B5FE7BD}" srcOrd="0" destOrd="0" presId="urn:microsoft.com/office/officeart/2005/8/layout/pyramid2"/>
    <dgm:cxn modelId="{A5E5F661-9CE7-49CA-B7D4-A6FE1DE1B16B}" type="presOf" srcId="{A498E3D8-7BA0-4204-9F01-F3CAD21B7EBD}" destId="{AB487DF2-CF3D-4E43-B372-5357F2082300}" srcOrd="0" destOrd="0" presId="urn:microsoft.com/office/officeart/2005/8/layout/pyramid2"/>
    <dgm:cxn modelId="{350B8446-91DE-45F8-963F-0344C9221A18}" srcId="{C121CED6-4979-4CAA-8E7C-AE8AC7677928}" destId="{C8DC303F-351F-47D9-BF19-F273C17644B5}" srcOrd="3" destOrd="0" parTransId="{F5D7ED04-8175-449E-9FE3-64CEF802F858}" sibTransId="{F190F846-4E80-4F1F-A69A-DE16AA84B4E8}"/>
    <dgm:cxn modelId="{F10ECF77-BE5A-43F4-824D-4B1A69CEBE8D}" type="presOf" srcId="{C8DC303F-351F-47D9-BF19-F273C17644B5}" destId="{3DCF939B-06A6-45AB-87D0-E3A2FDCA30DE}" srcOrd="0" destOrd="0" presId="urn:microsoft.com/office/officeart/2005/8/layout/pyramid2"/>
    <dgm:cxn modelId="{51D7F391-9EC1-4685-AB3F-0A31B9032593}" srcId="{C121CED6-4979-4CAA-8E7C-AE8AC7677928}" destId="{A498E3D8-7BA0-4204-9F01-F3CAD21B7EBD}" srcOrd="1" destOrd="0" parTransId="{7452905B-9D8B-4B35-9FF1-E9AC8D133593}" sibTransId="{1147F406-DB26-44B1-A33C-3AA7B499EA6B}"/>
    <dgm:cxn modelId="{E20BFECA-63B1-4A0F-BC07-5F82CB850B07}" type="presOf" srcId="{C7646C78-1622-42BE-A24E-B8418EAAAE9B}" destId="{32EB711C-FB19-4727-9F64-EAB6D3A2F043}" srcOrd="0" destOrd="0" presId="urn:microsoft.com/office/officeart/2005/8/layout/pyramid2"/>
    <dgm:cxn modelId="{0ADCCDD9-0D2C-4E0A-AFE1-CCE78F5F82D6}" srcId="{C121CED6-4979-4CAA-8E7C-AE8AC7677928}" destId="{BFC54BF1-2DC0-4821-B0E2-28F528591646}" srcOrd="2" destOrd="0" parTransId="{B9177AE1-6E68-45DD-9881-4692F8CE8E8A}" sibTransId="{0CB1591B-A8D2-43DE-8736-9B1EE2A035FF}"/>
    <dgm:cxn modelId="{53A2DFDD-F517-4752-9094-B2A6E33E14B7}" srcId="{C121CED6-4979-4CAA-8E7C-AE8AC7677928}" destId="{C7646C78-1622-42BE-A24E-B8418EAAAE9B}" srcOrd="0" destOrd="0" parTransId="{3787C82B-006A-42AC-90C4-5E2EF93F1BE2}" sibTransId="{722D1237-FBC3-49CA-BC8D-0FF90A1E4BBA}"/>
    <dgm:cxn modelId="{C834E6F1-6B99-4970-869E-6603155F2A86}" type="presOf" srcId="{BFC54BF1-2DC0-4821-B0E2-28F528591646}" destId="{A80CA5A0-65C5-4708-8894-B662D7B818CF}" srcOrd="0" destOrd="0" presId="urn:microsoft.com/office/officeart/2005/8/layout/pyramid2"/>
    <dgm:cxn modelId="{CE2DC243-7B26-4F53-B111-7F387B50B073}" type="presParOf" srcId="{127B5874-F4FF-4FEB-BEAE-B4492B5FE7BD}" destId="{F915C10D-F240-4C1E-BA54-0546238F2440}" srcOrd="0" destOrd="0" presId="urn:microsoft.com/office/officeart/2005/8/layout/pyramid2"/>
    <dgm:cxn modelId="{A4FCF0CC-8F78-442B-944D-897282678D92}" type="presParOf" srcId="{127B5874-F4FF-4FEB-BEAE-B4492B5FE7BD}" destId="{924E000B-5F0B-4797-81A4-7207DF5B5DF7}" srcOrd="1" destOrd="0" presId="urn:microsoft.com/office/officeart/2005/8/layout/pyramid2"/>
    <dgm:cxn modelId="{4B7B38DE-0FA2-4F72-8C04-833FA67CC95A}" type="presParOf" srcId="{924E000B-5F0B-4797-81A4-7207DF5B5DF7}" destId="{32EB711C-FB19-4727-9F64-EAB6D3A2F043}" srcOrd="0" destOrd="0" presId="urn:microsoft.com/office/officeart/2005/8/layout/pyramid2"/>
    <dgm:cxn modelId="{D7F642DE-4A40-4AB6-8F05-63F679E5D4EB}" type="presParOf" srcId="{924E000B-5F0B-4797-81A4-7207DF5B5DF7}" destId="{B854E8E6-6FFD-4EB5-9C23-A4A7D9F5AC60}" srcOrd="1" destOrd="0" presId="urn:microsoft.com/office/officeart/2005/8/layout/pyramid2"/>
    <dgm:cxn modelId="{5C70B9D0-9D26-4B70-AE70-A2B3730CA5A1}" type="presParOf" srcId="{924E000B-5F0B-4797-81A4-7207DF5B5DF7}" destId="{AB487DF2-CF3D-4E43-B372-5357F2082300}" srcOrd="2" destOrd="0" presId="urn:microsoft.com/office/officeart/2005/8/layout/pyramid2"/>
    <dgm:cxn modelId="{9ECBA43F-79F1-4C24-B388-DBCF295AE9E5}" type="presParOf" srcId="{924E000B-5F0B-4797-81A4-7207DF5B5DF7}" destId="{58D1E5DA-D959-427E-8BDC-104E950D0E35}" srcOrd="3" destOrd="0" presId="urn:microsoft.com/office/officeart/2005/8/layout/pyramid2"/>
    <dgm:cxn modelId="{CC8DC3F8-EF2D-477C-949C-21104B8F8651}" type="presParOf" srcId="{924E000B-5F0B-4797-81A4-7207DF5B5DF7}" destId="{A80CA5A0-65C5-4708-8894-B662D7B818CF}" srcOrd="4" destOrd="0" presId="urn:microsoft.com/office/officeart/2005/8/layout/pyramid2"/>
    <dgm:cxn modelId="{709C7F41-56F6-4F36-B802-85354A9E5ADD}" type="presParOf" srcId="{924E000B-5F0B-4797-81A4-7207DF5B5DF7}" destId="{B054110B-F5E5-4811-913D-BCB0808C4DB1}" srcOrd="5" destOrd="0" presId="urn:microsoft.com/office/officeart/2005/8/layout/pyramid2"/>
    <dgm:cxn modelId="{D430A06C-09F2-4636-B6D9-01BA1F126520}" type="presParOf" srcId="{924E000B-5F0B-4797-81A4-7207DF5B5DF7}" destId="{3DCF939B-06A6-45AB-87D0-E3A2FDCA30DE}" srcOrd="6" destOrd="0" presId="urn:microsoft.com/office/officeart/2005/8/layout/pyramid2"/>
    <dgm:cxn modelId="{398F0AB1-807C-4F2B-AA6C-E1AFAD6FA6B6}" type="presParOf" srcId="{924E000B-5F0B-4797-81A4-7207DF5B5DF7}" destId="{D155936D-A352-44B3-A23E-22BF5951642F}" srcOrd="7" destOrd="0" presId="urn:microsoft.com/office/officeart/2005/8/layout/pyramid2"/>
    <dgm:cxn modelId="{DCB78D90-194C-426B-86F8-79913FFC0EC1}" type="presParOf" srcId="{924E000B-5F0B-4797-81A4-7207DF5B5DF7}" destId="{0D7BE1D6-5FFB-4290-8153-ADBBDEB64A0F}" srcOrd="8" destOrd="0" presId="urn:microsoft.com/office/officeart/2005/8/layout/pyramid2"/>
    <dgm:cxn modelId="{FDBC315D-9BAD-433B-B646-B1A27E4C5EF3}" type="presParOf" srcId="{924E000B-5F0B-4797-81A4-7207DF5B5DF7}" destId="{8CE81020-7321-4A1A-9215-E0C52A96FAE1}" srcOrd="9" destOrd="0" presId="urn:microsoft.com/office/officeart/2005/8/layout/pyramid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306C04-1C07-4AF9-B13F-D556A01FF5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9235760-1CC5-4687-8567-259AF2ADA57D}" type="pres">
      <dgm:prSet presAssocID="{6E306C04-1C07-4AF9-B13F-D556A01FF5A5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6183739-CE04-4903-B011-B8ABDD4B50D4}" type="presOf" srcId="{6E306C04-1C07-4AF9-B13F-D556A01FF5A5}" destId="{29235760-1CC5-4687-8567-259AF2ADA57D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5A2621-33C0-4570-9630-1D23ABA3F91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43D21-85B3-44A6-8210-4912BABF8A68}">
      <dgm:prSet phldrT="[Текст]" custT="1"/>
      <dgm:spPr>
        <a:solidFill>
          <a:schemeClr val="tx1">
            <a:lumMod val="5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>
              <a:solidFill>
                <a:schemeClr val="bg1"/>
              </a:solidFill>
            </a:rPr>
            <a:t>Применение информационных технологий</a:t>
          </a:r>
        </a:p>
      </dgm:t>
    </dgm:pt>
    <dgm:pt modelId="{75BA291B-0FFC-4E40-A970-5AE9FFAA3205}" type="parTrans" cxnId="{F23FC881-7CE0-41A7-B368-02AB494CA700}">
      <dgm:prSet/>
      <dgm:spPr/>
      <dgm:t>
        <a:bodyPr/>
        <a:lstStyle/>
        <a:p>
          <a:endParaRPr lang="ru-RU"/>
        </a:p>
      </dgm:t>
    </dgm:pt>
    <dgm:pt modelId="{BE58C10E-1D02-4CB5-9A40-95A5BCB75410}" type="sibTrans" cxnId="{F23FC881-7CE0-41A7-B368-02AB494CA700}">
      <dgm:prSet/>
      <dgm:spPr/>
      <dgm:t>
        <a:bodyPr/>
        <a:lstStyle/>
        <a:p>
          <a:endParaRPr lang="ru-RU"/>
        </a:p>
      </dgm:t>
    </dgm:pt>
    <dgm:pt modelId="{673EC5EE-941B-4090-9FDA-0596D858E65F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Читаемость результатов</a:t>
          </a:r>
        </a:p>
      </dgm:t>
    </dgm:pt>
    <dgm:pt modelId="{4357358F-893F-47F3-AA3D-886571699B8C}" type="parTrans" cxnId="{4B28C13B-D671-4E93-810A-7DC08C748D01}">
      <dgm:prSet/>
      <dgm:spPr/>
      <dgm:t>
        <a:bodyPr/>
        <a:lstStyle/>
        <a:p>
          <a:endParaRPr lang="ru-RU"/>
        </a:p>
      </dgm:t>
    </dgm:pt>
    <dgm:pt modelId="{7FB09CAC-B5C1-44D5-A199-DA4103AF2316}" type="sibTrans" cxnId="{4B28C13B-D671-4E93-810A-7DC08C748D01}">
      <dgm:prSet/>
      <dgm:spPr/>
      <dgm:t>
        <a:bodyPr/>
        <a:lstStyle/>
        <a:p>
          <a:endParaRPr lang="ru-RU"/>
        </a:p>
      </dgm:t>
    </dgm:pt>
    <dgm:pt modelId="{FA2F2E05-7B1C-4B3F-A60B-F1D512F4EA5E}">
      <dgm:prSet phldrT="[Текст]"/>
      <dgm:spPr/>
      <dgm:t>
        <a:bodyPr/>
        <a:lstStyle/>
        <a:p>
          <a:endParaRPr lang="ru-RU" dirty="0"/>
        </a:p>
      </dgm:t>
    </dgm:pt>
    <dgm:pt modelId="{9D26CB69-5E68-4789-A336-96D8A4302ABA}" type="parTrans" cxnId="{89072448-98D4-4841-BA8C-13C956FEC0EE}">
      <dgm:prSet/>
      <dgm:spPr/>
      <dgm:t>
        <a:bodyPr/>
        <a:lstStyle/>
        <a:p>
          <a:endParaRPr lang="ru-RU"/>
        </a:p>
      </dgm:t>
    </dgm:pt>
    <dgm:pt modelId="{6BA33AA6-6C1E-41B8-A366-64B9317BE0AC}" type="sibTrans" cxnId="{89072448-98D4-4841-BA8C-13C956FEC0EE}">
      <dgm:prSet/>
      <dgm:spPr/>
      <dgm:t>
        <a:bodyPr/>
        <a:lstStyle/>
        <a:p>
          <a:endParaRPr lang="ru-RU"/>
        </a:p>
      </dgm:t>
    </dgm:pt>
    <dgm:pt modelId="{8C6791AE-2DD5-41D7-A167-FF65AAB81C18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Отсутствие очередей в регистратуре, у кабинета врача</a:t>
          </a:r>
        </a:p>
      </dgm:t>
    </dgm:pt>
    <dgm:pt modelId="{020F9B9D-9CF4-4CEA-8AC1-DEF902E29812}" type="sibTrans" cxnId="{49B9A99B-4024-4433-961D-C23240BFEC3A}">
      <dgm:prSet/>
      <dgm:spPr/>
      <dgm:t>
        <a:bodyPr/>
        <a:lstStyle/>
        <a:p>
          <a:endParaRPr lang="ru-RU"/>
        </a:p>
      </dgm:t>
    </dgm:pt>
    <dgm:pt modelId="{B66D36F4-7908-4704-9453-9E2777E56960}" type="parTrans" cxnId="{49B9A99B-4024-4433-961D-C23240BFEC3A}">
      <dgm:prSet/>
      <dgm:spPr/>
      <dgm:t>
        <a:bodyPr/>
        <a:lstStyle/>
        <a:p>
          <a:endParaRPr lang="ru-RU"/>
        </a:p>
      </dgm:t>
    </dgm:pt>
    <dgm:pt modelId="{893CAEFC-4304-4DA8-A927-1863CF8EC1D2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Ускорение процесса оформления направлений на обследование</a:t>
          </a:r>
        </a:p>
      </dgm:t>
    </dgm:pt>
    <dgm:pt modelId="{52152C80-89F3-4A28-BD09-9A36F27DD6BC}" type="parTrans" cxnId="{884A2229-6696-4C79-BD87-32FBC25DA802}">
      <dgm:prSet/>
      <dgm:spPr/>
      <dgm:t>
        <a:bodyPr/>
        <a:lstStyle/>
        <a:p>
          <a:endParaRPr lang="ru-RU"/>
        </a:p>
      </dgm:t>
    </dgm:pt>
    <dgm:pt modelId="{6E188059-17C5-4FE7-9C83-DDF9FB634947}" type="sibTrans" cxnId="{884A2229-6696-4C79-BD87-32FBC25DA802}">
      <dgm:prSet/>
      <dgm:spPr/>
      <dgm:t>
        <a:bodyPr/>
        <a:lstStyle/>
        <a:p>
          <a:endParaRPr lang="ru-RU"/>
        </a:p>
      </dgm:t>
    </dgm:pt>
    <dgm:pt modelId="{8D9F7023-D53B-4AA8-A142-3F979D4B7E36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Снижение риска утери результатов исследований</a:t>
          </a:r>
        </a:p>
      </dgm:t>
    </dgm:pt>
    <dgm:pt modelId="{B0C8D63C-2E25-49F5-8A86-1B4B6A52BACB}" type="parTrans" cxnId="{0A039A1D-39B1-4F02-B75D-E6DCD56F8DD3}">
      <dgm:prSet/>
      <dgm:spPr/>
      <dgm:t>
        <a:bodyPr/>
        <a:lstStyle/>
        <a:p>
          <a:endParaRPr lang="ru-RU"/>
        </a:p>
      </dgm:t>
    </dgm:pt>
    <dgm:pt modelId="{828C9DCA-67E7-46D2-A8DD-751C4CE2D044}" type="sibTrans" cxnId="{0A039A1D-39B1-4F02-B75D-E6DCD56F8DD3}">
      <dgm:prSet/>
      <dgm:spPr/>
      <dgm:t>
        <a:bodyPr/>
        <a:lstStyle/>
        <a:p>
          <a:endParaRPr lang="ru-RU"/>
        </a:p>
      </dgm:t>
    </dgm:pt>
    <dgm:pt modelId="{FB3B6C28-7F40-43B8-97AB-7450646045DA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Доступ к данным о пациенте из разных кабинетов и корпусов</a:t>
          </a:r>
        </a:p>
      </dgm:t>
    </dgm:pt>
    <dgm:pt modelId="{EED3DC1B-3AEB-4682-8D4C-FCE0E4E6FF09}" type="parTrans" cxnId="{6EDAEB0C-DC95-43C1-9809-93A83EFD4C24}">
      <dgm:prSet/>
      <dgm:spPr/>
      <dgm:t>
        <a:bodyPr/>
        <a:lstStyle/>
        <a:p>
          <a:endParaRPr lang="ru-RU"/>
        </a:p>
      </dgm:t>
    </dgm:pt>
    <dgm:pt modelId="{E75E0467-F558-4B59-AE4C-201E73ECF935}" type="sibTrans" cxnId="{6EDAEB0C-DC95-43C1-9809-93A83EFD4C24}">
      <dgm:prSet/>
      <dgm:spPr/>
      <dgm:t>
        <a:bodyPr/>
        <a:lstStyle/>
        <a:p>
          <a:endParaRPr lang="ru-RU"/>
        </a:p>
      </dgm:t>
    </dgm:pt>
    <dgm:pt modelId="{0D5F0C1D-69DA-4916-8914-B4BE64969999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Быстрое получение результатов обследования</a:t>
          </a:r>
        </a:p>
      </dgm:t>
    </dgm:pt>
    <dgm:pt modelId="{F6584CF4-99AC-43D2-9A27-B04CEF116B73}" type="parTrans" cxnId="{0BAA4F55-C21A-4586-B74D-DA96E0EBF0EB}">
      <dgm:prSet/>
      <dgm:spPr/>
      <dgm:t>
        <a:bodyPr/>
        <a:lstStyle/>
        <a:p>
          <a:endParaRPr lang="ru-RU"/>
        </a:p>
      </dgm:t>
    </dgm:pt>
    <dgm:pt modelId="{C969DDCB-7EBE-4491-B95B-2B7651D7560A}" type="sibTrans" cxnId="{0BAA4F55-C21A-4586-B74D-DA96E0EBF0EB}">
      <dgm:prSet/>
      <dgm:spPr/>
      <dgm:t>
        <a:bodyPr/>
        <a:lstStyle/>
        <a:p>
          <a:endParaRPr lang="ru-RU"/>
        </a:p>
      </dgm:t>
    </dgm:pt>
    <dgm:pt modelId="{474447C1-0271-4B93-9AB6-F4426C86DC35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9B736C7-7BB5-4529-858D-0328790AEB79}" type="parTrans" cxnId="{A8AB4D5A-051B-4D42-8361-E323E06E6C8B}">
      <dgm:prSet/>
      <dgm:spPr/>
      <dgm:t>
        <a:bodyPr/>
        <a:lstStyle/>
        <a:p>
          <a:endParaRPr lang="ru-RU"/>
        </a:p>
      </dgm:t>
    </dgm:pt>
    <dgm:pt modelId="{745FDAD0-389A-43B4-A338-345490F460C2}" type="sibTrans" cxnId="{A8AB4D5A-051B-4D42-8361-E323E06E6C8B}">
      <dgm:prSet/>
      <dgm:spPr/>
      <dgm:t>
        <a:bodyPr/>
        <a:lstStyle/>
        <a:p>
          <a:endParaRPr lang="ru-RU"/>
        </a:p>
      </dgm:t>
    </dgm:pt>
    <dgm:pt modelId="{86B87E5D-E168-4A48-8EB4-23DE42FB4E4D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Ускорение процесса принятия решения врачом с учетом быстрого получения данных о пациенте </a:t>
          </a:r>
        </a:p>
      </dgm:t>
    </dgm:pt>
    <dgm:pt modelId="{A2F983B6-B7B5-46BD-873F-B9B1A1B404DF}" type="parTrans" cxnId="{8E557F1C-6AA5-4365-8218-B2D321782F14}">
      <dgm:prSet/>
      <dgm:spPr/>
      <dgm:t>
        <a:bodyPr/>
        <a:lstStyle/>
        <a:p>
          <a:endParaRPr lang="ru-RU"/>
        </a:p>
      </dgm:t>
    </dgm:pt>
    <dgm:pt modelId="{FDBEB772-5B4F-4D9D-8E08-9A3AEB1BF250}" type="sibTrans" cxnId="{8E557F1C-6AA5-4365-8218-B2D321782F14}">
      <dgm:prSet/>
      <dgm:spPr/>
      <dgm:t>
        <a:bodyPr/>
        <a:lstStyle/>
        <a:p>
          <a:endParaRPr lang="ru-RU"/>
        </a:p>
      </dgm:t>
    </dgm:pt>
    <dgm:pt modelId="{C5942C28-CF8A-4C35-B0EB-B5B00D5D7D8E}" type="pres">
      <dgm:prSet presAssocID="{CF5A2621-33C0-4570-9630-1D23ABA3F91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5E9144-CC04-4D93-A820-AF6968F869A0}" type="pres">
      <dgm:prSet presAssocID="{C1243D21-85B3-44A6-8210-4912BABF8A68}" presName="centerShape" presStyleLbl="node0" presStyleIdx="0" presStyleCnt="1" custScaleX="125302" custScaleY="115255"/>
      <dgm:spPr/>
    </dgm:pt>
    <dgm:pt modelId="{EE94FDBD-8E8F-49D4-8361-E9F4A8F114DF}" type="pres">
      <dgm:prSet presAssocID="{8C6791AE-2DD5-41D7-A167-FF65AAB81C18}" presName="node" presStyleLbl="node1" presStyleIdx="0" presStyleCnt="7" custScaleX="154348">
        <dgm:presLayoutVars>
          <dgm:bulletEnabled val="1"/>
        </dgm:presLayoutVars>
      </dgm:prSet>
      <dgm:spPr/>
    </dgm:pt>
    <dgm:pt modelId="{BEEEA980-C188-4067-923A-03F27F43A009}" type="pres">
      <dgm:prSet presAssocID="{8C6791AE-2DD5-41D7-A167-FF65AAB81C18}" presName="dummy" presStyleCnt="0"/>
      <dgm:spPr/>
    </dgm:pt>
    <dgm:pt modelId="{18632F8F-C7B9-4FF3-A9D2-476149693BBB}" type="pres">
      <dgm:prSet presAssocID="{020F9B9D-9CF4-4CEA-8AC1-DEF902E29812}" presName="sibTrans" presStyleLbl="sibTrans2D1" presStyleIdx="0" presStyleCnt="7"/>
      <dgm:spPr/>
    </dgm:pt>
    <dgm:pt modelId="{BE1F50F6-409D-4BA5-B3B2-E140E5FA42FC}" type="pres">
      <dgm:prSet presAssocID="{8D9F7023-D53B-4AA8-A142-3F979D4B7E36}" presName="node" presStyleLbl="node1" presStyleIdx="1" presStyleCnt="7" custScaleX="144365">
        <dgm:presLayoutVars>
          <dgm:bulletEnabled val="1"/>
        </dgm:presLayoutVars>
      </dgm:prSet>
      <dgm:spPr/>
    </dgm:pt>
    <dgm:pt modelId="{AA69372D-4CB3-4DE3-802A-A69888567016}" type="pres">
      <dgm:prSet presAssocID="{8D9F7023-D53B-4AA8-A142-3F979D4B7E36}" presName="dummy" presStyleCnt="0"/>
      <dgm:spPr/>
    </dgm:pt>
    <dgm:pt modelId="{A4AC63F7-269B-4503-97C2-0B44252FBE45}" type="pres">
      <dgm:prSet presAssocID="{828C9DCA-67E7-46D2-A8DD-751C4CE2D044}" presName="sibTrans" presStyleLbl="sibTrans2D1" presStyleIdx="1" presStyleCnt="7"/>
      <dgm:spPr/>
    </dgm:pt>
    <dgm:pt modelId="{FD1D159B-5B17-4B78-8FEE-CFDE0AA3ACA8}" type="pres">
      <dgm:prSet presAssocID="{893CAEFC-4304-4DA8-A927-1863CF8EC1D2}" presName="node" presStyleLbl="node1" presStyleIdx="2" presStyleCnt="7" custScaleX="152336">
        <dgm:presLayoutVars>
          <dgm:bulletEnabled val="1"/>
        </dgm:presLayoutVars>
      </dgm:prSet>
      <dgm:spPr/>
    </dgm:pt>
    <dgm:pt modelId="{5A0DAA2A-0ED4-40DC-9B3A-4E13DCE94147}" type="pres">
      <dgm:prSet presAssocID="{893CAEFC-4304-4DA8-A927-1863CF8EC1D2}" presName="dummy" presStyleCnt="0"/>
      <dgm:spPr/>
    </dgm:pt>
    <dgm:pt modelId="{D3D7F060-AE78-46AC-8D38-E697963260E7}" type="pres">
      <dgm:prSet presAssocID="{6E188059-17C5-4FE7-9C83-DDF9FB634947}" presName="sibTrans" presStyleLbl="sibTrans2D1" presStyleIdx="2" presStyleCnt="7"/>
      <dgm:spPr/>
    </dgm:pt>
    <dgm:pt modelId="{D547E75E-366B-4BAD-B29E-B73B6009C24D}" type="pres">
      <dgm:prSet presAssocID="{673EC5EE-941B-4090-9FDA-0596D858E65F}" presName="node" presStyleLbl="node1" presStyleIdx="3" presStyleCnt="7" custScaleX="143544" custRadScaleRad="106516" custRadScaleInc="-45347">
        <dgm:presLayoutVars>
          <dgm:bulletEnabled val="1"/>
        </dgm:presLayoutVars>
      </dgm:prSet>
      <dgm:spPr/>
    </dgm:pt>
    <dgm:pt modelId="{77C8CD62-27C8-49C5-A675-7312DC09A9F2}" type="pres">
      <dgm:prSet presAssocID="{673EC5EE-941B-4090-9FDA-0596D858E65F}" presName="dummy" presStyleCnt="0"/>
      <dgm:spPr/>
    </dgm:pt>
    <dgm:pt modelId="{A59AD78C-B212-493A-A5BB-BC1C2813FB1B}" type="pres">
      <dgm:prSet presAssocID="{7FB09CAC-B5C1-44D5-A199-DA4103AF2316}" presName="sibTrans" presStyleLbl="sibTrans2D1" presStyleIdx="3" presStyleCnt="7"/>
      <dgm:spPr/>
    </dgm:pt>
    <dgm:pt modelId="{C78F6398-B96E-43A2-8DE2-898B48B884F8}" type="pres">
      <dgm:prSet presAssocID="{FB3B6C28-7F40-43B8-97AB-7450646045DA}" presName="node" presStyleLbl="node1" presStyleIdx="4" presStyleCnt="7" custScaleX="150090">
        <dgm:presLayoutVars>
          <dgm:bulletEnabled val="1"/>
        </dgm:presLayoutVars>
      </dgm:prSet>
      <dgm:spPr/>
    </dgm:pt>
    <dgm:pt modelId="{3A6B6BDB-F207-421D-9267-DA331289AC46}" type="pres">
      <dgm:prSet presAssocID="{FB3B6C28-7F40-43B8-97AB-7450646045DA}" presName="dummy" presStyleCnt="0"/>
      <dgm:spPr/>
    </dgm:pt>
    <dgm:pt modelId="{E013D7E4-F4D9-4BFB-82C3-586D4F149090}" type="pres">
      <dgm:prSet presAssocID="{E75E0467-F558-4B59-AE4C-201E73ECF935}" presName="sibTrans" presStyleLbl="sibTrans2D1" presStyleIdx="4" presStyleCnt="7" custScaleX="100304" custScaleY="95240"/>
      <dgm:spPr/>
    </dgm:pt>
    <dgm:pt modelId="{DEEFDD97-CA2D-4046-B116-F5B0FD4C16DB}" type="pres">
      <dgm:prSet presAssocID="{0D5F0C1D-69DA-4916-8914-B4BE64969999}" presName="node" presStyleLbl="node1" presStyleIdx="5" presStyleCnt="7" custScaleX="135401">
        <dgm:presLayoutVars>
          <dgm:bulletEnabled val="1"/>
        </dgm:presLayoutVars>
      </dgm:prSet>
      <dgm:spPr/>
    </dgm:pt>
    <dgm:pt modelId="{DF0D6F25-49A0-4FB1-BD76-FF447CF8247A}" type="pres">
      <dgm:prSet presAssocID="{0D5F0C1D-69DA-4916-8914-B4BE64969999}" presName="dummy" presStyleCnt="0"/>
      <dgm:spPr/>
    </dgm:pt>
    <dgm:pt modelId="{772460F1-9A25-4F84-A8EC-1BFC0754D978}" type="pres">
      <dgm:prSet presAssocID="{C969DDCB-7EBE-4491-B95B-2B7651D7560A}" presName="sibTrans" presStyleLbl="sibTrans2D1" presStyleIdx="5" presStyleCnt="7"/>
      <dgm:spPr/>
    </dgm:pt>
    <dgm:pt modelId="{BB18142B-D8D2-4384-9937-61DF370894F6}" type="pres">
      <dgm:prSet presAssocID="{86B87E5D-E168-4A48-8EB4-23DE42FB4E4D}" presName="node" presStyleLbl="node1" presStyleIdx="6" presStyleCnt="7" custScaleX="148906">
        <dgm:presLayoutVars>
          <dgm:bulletEnabled val="1"/>
        </dgm:presLayoutVars>
      </dgm:prSet>
      <dgm:spPr/>
    </dgm:pt>
    <dgm:pt modelId="{E2DC4626-DFB5-465E-B7B5-289965E59F9A}" type="pres">
      <dgm:prSet presAssocID="{86B87E5D-E168-4A48-8EB4-23DE42FB4E4D}" presName="dummy" presStyleCnt="0"/>
      <dgm:spPr/>
    </dgm:pt>
    <dgm:pt modelId="{1287B33B-7AE1-44FC-8A24-5137256166BD}" type="pres">
      <dgm:prSet presAssocID="{FDBEB772-5B4F-4D9D-8E08-9A3AEB1BF250}" presName="sibTrans" presStyleLbl="sibTrans2D1" presStyleIdx="6" presStyleCnt="7"/>
      <dgm:spPr/>
    </dgm:pt>
  </dgm:ptLst>
  <dgm:cxnLst>
    <dgm:cxn modelId="{6EDAEB0C-DC95-43C1-9809-93A83EFD4C24}" srcId="{C1243D21-85B3-44A6-8210-4912BABF8A68}" destId="{FB3B6C28-7F40-43B8-97AB-7450646045DA}" srcOrd="4" destOrd="0" parTransId="{EED3DC1B-3AEB-4682-8D4C-FCE0E4E6FF09}" sibTransId="{E75E0467-F558-4B59-AE4C-201E73ECF935}"/>
    <dgm:cxn modelId="{2E18B10F-C851-44F8-83CF-7419CDA15023}" type="presOf" srcId="{828C9DCA-67E7-46D2-A8DD-751C4CE2D044}" destId="{A4AC63F7-269B-4503-97C2-0B44252FBE45}" srcOrd="0" destOrd="0" presId="urn:microsoft.com/office/officeart/2005/8/layout/radial6"/>
    <dgm:cxn modelId="{8E557F1C-6AA5-4365-8218-B2D321782F14}" srcId="{C1243D21-85B3-44A6-8210-4912BABF8A68}" destId="{86B87E5D-E168-4A48-8EB4-23DE42FB4E4D}" srcOrd="6" destOrd="0" parTransId="{A2F983B6-B7B5-46BD-873F-B9B1A1B404DF}" sibTransId="{FDBEB772-5B4F-4D9D-8E08-9A3AEB1BF250}"/>
    <dgm:cxn modelId="{0A039A1D-39B1-4F02-B75D-E6DCD56F8DD3}" srcId="{C1243D21-85B3-44A6-8210-4912BABF8A68}" destId="{8D9F7023-D53B-4AA8-A142-3F979D4B7E36}" srcOrd="1" destOrd="0" parTransId="{B0C8D63C-2E25-49F5-8A86-1B4B6A52BACB}" sibTransId="{828C9DCA-67E7-46D2-A8DD-751C4CE2D044}"/>
    <dgm:cxn modelId="{65FA7028-6BF7-46DD-BC7F-F461F08EC426}" type="presOf" srcId="{6E188059-17C5-4FE7-9C83-DDF9FB634947}" destId="{D3D7F060-AE78-46AC-8D38-E697963260E7}" srcOrd="0" destOrd="0" presId="urn:microsoft.com/office/officeart/2005/8/layout/radial6"/>
    <dgm:cxn modelId="{884A2229-6696-4C79-BD87-32FBC25DA802}" srcId="{C1243D21-85B3-44A6-8210-4912BABF8A68}" destId="{893CAEFC-4304-4DA8-A927-1863CF8EC1D2}" srcOrd="2" destOrd="0" parTransId="{52152C80-89F3-4A28-BD09-9A36F27DD6BC}" sibTransId="{6E188059-17C5-4FE7-9C83-DDF9FB634947}"/>
    <dgm:cxn modelId="{7EFC2632-F8D0-4418-A023-EACBDD32B5BE}" type="presOf" srcId="{CF5A2621-33C0-4570-9630-1D23ABA3F91A}" destId="{C5942C28-CF8A-4C35-B0EB-B5B00D5D7D8E}" srcOrd="0" destOrd="0" presId="urn:microsoft.com/office/officeart/2005/8/layout/radial6"/>
    <dgm:cxn modelId="{4B28C13B-D671-4E93-810A-7DC08C748D01}" srcId="{C1243D21-85B3-44A6-8210-4912BABF8A68}" destId="{673EC5EE-941B-4090-9FDA-0596D858E65F}" srcOrd="3" destOrd="0" parTransId="{4357358F-893F-47F3-AA3D-886571699B8C}" sibTransId="{7FB09CAC-B5C1-44D5-A199-DA4103AF2316}"/>
    <dgm:cxn modelId="{89072448-98D4-4841-BA8C-13C956FEC0EE}" srcId="{CF5A2621-33C0-4570-9630-1D23ABA3F91A}" destId="{FA2F2E05-7B1C-4B3F-A60B-F1D512F4EA5E}" srcOrd="2" destOrd="0" parTransId="{9D26CB69-5E68-4789-A336-96D8A4302ABA}" sibTransId="{6BA33AA6-6C1E-41B8-A366-64B9317BE0AC}"/>
    <dgm:cxn modelId="{2567714C-DD8A-484C-9D28-4E0F1C13730A}" type="presOf" srcId="{7FB09CAC-B5C1-44D5-A199-DA4103AF2316}" destId="{A59AD78C-B212-493A-A5BB-BC1C2813FB1B}" srcOrd="0" destOrd="0" presId="urn:microsoft.com/office/officeart/2005/8/layout/radial6"/>
    <dgm:cxn modelId="{0BAA4F55-C21A-4586-B74D-DA96E0EBF0EB}" srcId="{C1243D21-85B3-44A6-8210-4912BABF8A68}" destId="{0D5F0C1D-69DA-4916-8914-B4BE64969999}" srcOrd="5" destOrd="0" parTransId="{F6584CF4-99AC-43D2-9A27-B04CEF116B73}" sibTransId="{C969DDCB-7EBE-4491-B95B-2B7651D7560A}"/>
    <dgm:cxn modelId="{2598AE78-EAE6-4683-9202-D9A3BB433F40}" type="presOf" srcId="{E75E0467-F558-4B59-AE4C-201E73ECF935}" destId="{E013D7E4-F4D9-4BFB-82C3-586D4F149090}" srcOrd="0" destOrd="0" presId="urn:microsoft.com/office/officeart/2005/8/layout/radial6"/>
    <dgm:cxn modelId="{A8AB4D5A-051B-4D42-8361-E323E06E6C8B}" srcId="{CF5A2621-33C0-4570-9630-1D23ABA3F91A}" destId="{474447C1-0271-4B93-9AB6-F4426C86DC35}" srcOrd="1" destOrd="0" parTransId="{F9B736C7-7BB5-4529-858D-0328790AEB79}" sibTransId="{745FDAD0-389A-43B4-A338-345490F460C2}"/>
    <dgm:cxn modelId="{F23FC881-7CE0-41A7-B368-02AB494CA700}" srcId="{CF5A2621-33C0-4570-9630-1D23ABA3F91A}" destId="{C1243D21-85B3-44A6-8210-4912BABF8A68}" srcOrd="0" destOrd="0" parTransId="{75BA291B-0FFC-4E40-A970-5AE9FFAA3205}" sibTransId="{BE58C10E-1D02-4CB5-9A40-95A5BCB75410}"/>
    <dgm:cxn modelId="{FDF9FB8A-8DAE-4097-A1E5-279DF9D562CC}" type="presOf" srcId="{673EC5EE-941B-4090-9FDA-0596D858E65F}" destId="{D547E75E-366B-4BAD-B29E-B73B6009C24D}" srcOrd="0" destOrd="0" presId="urn:microsoft.com/office/officeart/2005/8/layout/radial6"/>
    <dgm:cxn modelId="{A719858B-529E-4158-AD6A-2FE9F99075CE}" type="presOf" srcId="{893CAEFC-4304-4DA8-A927-1863CF8EC1D2}" destId="{FD1D159B-5B17-4B78-8FEE-CFDE0AA3ACA8}" srcOrd="0" destOrd="0" presId="urn:microsoft.com/office/officeart/2005/8/layout/radial6"/>
    <dgm:cxn modelId="{97E7B48D-65C0-43E4-BAC7-056B0E3053A4}" type="presOf" srcId="{FB3B6C28-7F40-43B8-97AB-7450646045DA}" destId="{C78F6398-B96E-43A2-8DE2-898B48B884F8}" srcOrd="0" destOrd="0" presId="urn:microsoft.com/office/officeart/2005/8/layout/radial6"/>
    <dgm:cxn modelId="{A94D5390-AC9F-4A81-A29C-6C9B6E937DC8}" type="presOf" srcId="{0D5F0C1D-69DA-4916-8914-B4BE64969999}" destId="{DEEFDD97-CA2D-4046-B116-F5B0FD4C16DB}" srcOrd="0" destOrd="0" presId="urn:microsoft.com/office/officeart/2005/8/layout/radial6"/>
    <dgm:cxn modelId="{A5E14797-573E-40AC-BF95-59B1A7BF5048}" type="presOf" srcId="{86B87E5D-E168-4A48-8EB4-23DE42FB4E4D}" destId="{BB18142B-D8D2-4384-9937-61DF370894F6}" srcOrd="0" destOrd="0" presId="urn:microsoft.com/office/officeart/2005/8/layout/radial6"/>
    <dgm:cxn modelId="{49B9A99B-4024-4433-961D-C23240BFEC3A}" srcId="{C1243D21-85B3-44A6-8210-4912BABF8A68}" destId="{8C6791AE-2DD5-41D7-A167-FF65AAB81C18}" srcOrd="0" destOrd="0" parTransId="{B66D36F4-7908-4704-9453-9E2777E56960}" sibTransId="{020F9B9D-9CF4-4CEA-8AC1-DEF902E29812}"/>
    <dgm:cxn modelId="{5D5771CD-705E-4B87-B3AB-72AB113E76EB}" type="presOf" srcId="{FDBEB772-5B4F-4D9D-8E08-9A3AEB1BF250}" destId="{1287B33B-7AE1-44FC-8A24-5137256166BD}" srcOrd="0" destOrd="0" presId="urn:microsoft.com/office/officeart/2005/8/layout/radial6"/>
    <dgm:cxn modelId="{C4D1E4D1-4B9C-4487-83FD-807E4E31DF40}" type="presOf" srcId="{020F9B9D-9CF4-4CEA-8AC1-DEF902E29812}" destId="{18632F8F-C7B9-4FF3-A9D2-476149693BBB}" srcOrd="0" destOrd="0" presId="urn:microsoft.com/office/officeart/2005/8/layout/radial6"/>
    <dgm:cxn modelId="{A4830FD5-E74B-439F-A2DA-0E49678FD696}" type="presOf" srcId="{C969DDCB-7EBE-4491-B95B-2B7651D7560A}" destId="{772460F1-9A25-4F84-A8EC-1BFC0754D978}" srcOrd="0" destOrd="0" presId="urn:microsoft.com/office/officeart/2005/8/layout/radial6"/>
    <dgm:cxn modelId="{9B0FB3E7-0489-4D47-9C84-85AB1D164E02}" type="presOf" srcId="{8C6791AE-2DD5-41D7-A167-FF65AAB81C18}" destId="{EE94FDBD-8E8F-49D4-8361-E9F4A8F114DF}" srcOrd="0" destOrd="0" presId="urn:microsoft.com/office/officeart/2005/8/layout/radial6"/>
    <dgm:cxn modelId="{C3232CF6-F883-4300-8A8A-0BDEB1027D86}" type="presOf" srcId="{8D9F7023-D53B-4AA8-A142-3F979D4B7E36}" destId="{BE1F50F6-409D-4BA5-B3B2-E140E5FA42FC}" srcOrd="0" destOrd="0" presId="urn:microsoft.com/office/officeart/2005/8/layout/radial6"/>
    <dgm:cxn modelId="{AE8F68F8-F600-46AC-B3AF-167B41426BA2}" type="presOf" srcId="{C1243D21-85B3-44A6-8210-4912BABF8A68}" destId="{FE5E9144-CC04-4D93-A820-AF6968F869A0}" srcOrd="0" destOrd="0" presId="urn:microsoft.com/office/officeart/2005/8/layout/radial6"/>
    <dgm:cxn modelId="{E9F20683-AE20-4BF3-A6D3-2B083ED8EB60}" type="presParOf" srcId="{C5942C28-CF8A-4C35-B0EB-B5B00D5D7D8E}" destId="{FE5E9144-CC04-4D93-A820-AF6968F869A0}" srcOrd="0" destOrd="0" presId="urn:microsoft.com/office/officeart/2005/8/layout/radial6"/>
    <dgm:cxn modelId="{6BDA4D4D-16FF-4A79-830A-DEFF5329FB46}" type="presParOf" srcId="{C5942C28-CF8A-4C35-B0EB-B5B00D5D7D8E}" destId="{EE94FDBD-8E8F-49D4-8361-E9F4A8F114DF}" srcOrd="1" destOrd="0" presId="urn:microsoft.com/office/officeart/2005/8/layout/radial6"/>
    <dgm:cxn modelId="{8ACDB4F6-8A94-44CF-934D-041BE28766F3}" type="presParOf" srcId="{C5942C28-CF8A-4C35-B0EB-B5B00D5D7D8E}" destId="{BEEEA980-C188-4067-923A-03F27F43A009}" srcOrd="2" destOrd="0" presId="urn:microsoft.com/office/officeart/2005/8/layout/radial6"/>
    <dgm:cxn modelId="{C1DE28CA-90FE-4022-8E25-64420775B61F}" type="presParOf" srcId="{C5942C28-CF8A-4C35-B0EB-B5B00D5D7D8E}" destId="{18632F8F-C7B9-4FF3-A9D2-476149693BBB}" srcOrd="3" destOrd="0" presId="urn:microsoft.com/office/officeart/2005/8/layout/radial6"/>
    <dgm:cxn modelId="{311BA776-119A-4C49-8B37-5DE870B85611}" type="presParOf" srcId="{C5942C28-CF8A-4C35-B0EB-B5B00D5D7D8E}" destId="{BE1F50F6-409D-4BA5-B3B2-E140E5FA42FC}" srcOrd="4" destOrd="0" presId="urn:microsoft.com/office/officeart/2005/8/layout/radial6"/>
    <dgm:cxn modelId="{819C2259-E7FC-4406-A2CF-A3D0071BBFA1}" type="presParOf" srcId="{C5942C28-CF8A-4C35-B0EB-B5B00D5D7D8E}" destId="{AA69372D-4CB3-4DE3-802A-A69888567016}" srcOrd="5" destOrd="0" presId="urn:microsoft.com/office/officeart/2005/8/layout/radial6"/>
    <dgm:cxn modelId="{7375A775-D6E7-40EC-BC84-A3B96E53D7F2}" type="presParOf" srcId="{C5942C28-CF8A-4C35-B0EB-B5B00D5D7D8E}" destId="{A4AC63F7-269B-4503-97C2-0B44252FBE45}" srcOrd="6" destOrd="0" presId="urn:microsoft.com/office/officeart/2005/8/layout/radial6"/>
    <dgm:cxn modelId="{87148100-9C6C-444C-ACDC-97329E629D70}" type="presParOf" srcId="{C5942C28-CF8A-4C35-B0EB-B5B00D5D7D8E}" destId="{FD1D159B-5B17-4B78-8FEE-CFDE0AA3ACA8}" srcOrd="7" destOrd="0" presId="urn:microsoft.com/office/officeart/2005/8/layout/radial6"/>
    <dgm:cxn modelId="{D53A3468-86F2-41D4-ACAC-3FD6D4889AF5}" type="presParOf" srcId="{C5942C28-CF8A-4C35-B0EB-B5B00D5D7D8E}" destId="{5A0DAA2A-0ED4-40DC-9B3A-4E13DCE94147}" srcOrd="8" destOrd="0" presId="urn:microsoft.com/office/officeart/2005/8/layout/radial6"/>
    <dgm:cxn modelId="{7B14A40C-A3F9-4D1D-9C6F-3FE2F62DD629}" type="presParOf" srcId="{C5942C28-CF8A-4C35-B0EB-B5B00D5D7D8E}" destId="{D3D7F060-AE78-46AC-8D38-E697963260E7}" srcOrd="9" destOrd="0" presId="urn:microsoft.com/office/officeart/2005/8/layout/radial6"/>
    <dgm:cxn modelId="{1BC3DE96-F79F-40AB-82F2-E0C6548CEAB7}" type="presParOf" srcId="{C5942C28-CF8A-4C35-B0EB-B5B00D5D7D8E}" destId="{D547E75E-366B-4BAD-B29E-B73B6009C24D}" srcOrd="10" destOrd="0" presId="urn:microsoft.com/office/officeart/2005/8/layout/radial6"/>
    <dgm:cxn modelId="{842847CA-0E3F-48FF-B575-615A9E16B829}" type="presParOf" srcId="{C5942C28-CF8A-4C35-B0EB-B5B00D5D7D8E}" destId="{77C8CD62-27C8-49C5-A675-7312DC09A9F2}" srcOrd="11" destOrd="0" presId="urn:microsoft.com/office/officeart/2005/8/layout/radial6"/>
    <dgm:cxn modelId="{A74C563F-49F1-48A8-AEC5-A5E654CA546A}" type="presParOf" srcId="{C5942C28-CF8A-4C35-B0EB-B5B00D5D7D8E}" destId="{A59AD78C-B212-493A-A5BB-BC1C2813FB1B}" srcOrd="12" destOrd="0" presId="urn:microsoft.com/office/officeart/2005/8/layout/radial6"/>
    <dgm:cxn modelId="{B2F354F5-582E-473C-8421-798D21EF7E6A}" type="presParOf" srcId="{C5942C28-CF8A-4C35-B0EB-B5B00D5D7D8E}" destId="{C78F6398-B96E-43A2-8DE2-898B48B884F8}" srcOrd="13" destOrd="0" presId="urn:microsoft.com/office/officeart/2005/8/layout/radial6"/>
    <dgm:cxn modelId="{E647589D-CAB3-4A92-BB9E-B08773F9FD03}" type="presParOf" srcId="{C5942C28-CF8A-4C35-B0EB-B5B00D5D7D8E}" destId="{3A6B6BDB-F207-421D-9267-DA331289AC46}" srcOrd="14" destOrd="0" presId="urn:microsoft.com/office/officeart/2005/8/layout/radial6"/>
    <dgm:cxn modelId="{4417ED37-1094-46AB-8629-27AC434623AA}" type="presParOf" srcId="{C5942C28-CF8A-4C35-B0EB-B5B00D5D7D8E}" destId="{E013D7E4-F4D9-4BFB-82C3-586D4F149090}" srcOrd="15" destOrd="0" presId="urn:microsoft.com/office/officeart/2005/8/layout/radial6"/>
    <dgm:cxn modelId="{F786A441-EA5F-48EB-9D53-CD7A7D755DFD}" type="presParOf" srcId="{C5942C28-CF8A-4C35-B0EB-B5B00D5D7D8E}" destId="{DEEFDD97-CA2D-4046-B116-F5B0FD4C16DB}" srcOrd="16" destOrd="0" presId="urn:microsoft.com/office/officeart/2005/8/layout/radial6"/>
    <dgm:cxn modelId="{0DF970A6-CE4B-4135-8D74-6B93712EB4E4}" type="presParOf" srcId="{C5942C28-CF8A-4C35-B0EB-B5B00D5D7D8E}" destId="{DF0D6F25-49A0-4FB1-BD76-FF447CF8247A}" srcOrd="17" destOrd="0" presId="urn:microsoft.com/office/officeart/2005/8/layout/radial6"/>
    <dgm:cxn modelId="{082A3353-829E-4F2F-8EF5-03D83F99C6CB}" type="presParOf" srcId="{C5942C28-CF8A-4C35-B0EB-B5B00D5D7D8E}" destId="{772460F1-9A25-4F84-A8EC-1BFC0754D978}" srcOrd="18" destOrd="0" presId="urn:microsoft.com/office/officeart/2005/8/layout/radial6"/>
    <dgm:cxn modelId="{6705F418-E338-4AC5-AF7F-2EAF0CB471C1}" type="presParOf" srcId="{C5942C28-CF8A-4C35-B0EB-B5B00D5D7D8E}" destId="{BB18142B-D8D2-4384-9937-61DF370894F6}" srcOrd="19" destOrd="0" presId="urn:microsoft.com/office/officeart/2005/8/layout/radial6"/>
    <dgm:cxn modelId="{730D4FF9-B959-4377-B16E-12A716AA0E09}" type="presParOf" srcId="{C5942C28-CF8A-4C35-B0EB-B5B00D5D7D8E}" destId="{E2DC4626-DFB5-465E-B7B5-289965E59F9A}" srcOrd="20" destOrd="0" presId="urn:microsoft.com/office/officeart/2005/8/layout/radial6"/>
    <dgm:cxn modelId="{DBB3B2F4-07B4-4A2A-9B58-F43F9E0679F2}" type="presParOf" srcId="{C5942C28-CF8A-4C35-B0EB-B5B00D5D7D8E}" destId="{1287B33B-7AE1-44FC-8A24-5137256166B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D8C1BB-2F99-4A68-AFC3-5DF3550690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DD013F-BA7C-45F4-B94D-4AF3B335003D}">
      <dgm:prSet phldrT="[Текст]" custT="1"/>
      <dgm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800" dirty="0">
              <a:solidFill>
                <a:schemeClr val="bg1"/>
              </a:solidFill>
              <a:latin typeface="+mn-lt"/>
            </a:rPr>
            <a:t>   Отмечен рост удовлетворенности пациентов</a:t>
          </a:r>
        </a:p>
      </dgm:t>
    </dgm:pt>
    <dgm:pt modelId="{2DD74CB6-10DE-4EEA-A89A-3824E9F80401}" type="parTrans" cxnId="{8D6C0EFB-F5E8-4429-9942-B0B292170BE9}">
      <dgm:prSet/>
      <dgm:spPr/>
      <dgm:t>
        <a:bodyPr/>
        <a:lstStyle/>
        <a:p>
          <a:endParaRPr lang="ru-RU"/>
        </a:p>
      </dgm:t>
    </dgm:pt>
    <dgm:pt modelId="{9F5527DE-5DFD-4D86-A082-D54D9CCDBA23}" type="sibTrans" cxnId="{8D6C0EFB-F5E8-4429-9942-B0B292170BE9}">
      <dgm:prSet/>
      <dgm:spPr/>
      <dgm:t>
        <a:bodyPr/>
        <a:lstStyle/>
        <a:p>
          <a:endParaRPr lang="ru-RU"/>
        </a:p>
      </dgm:t>
    </dgm:pt>
    <dgm:pt modelId="{886FD03C-1D49-4D36-A9DA-A342262ADBF5}">
      <dgm:prSet phldrT="[Текст]" custT="1"/>
      <dgm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800" dirty="0">
              <a:solidFill>
                <a:schemeClr val="bg1"/>
              </a:solidFill>
              <a:latin typeface="+mn-lt"/>
            </a:rPr>
            <a:t>   Обеспечена доступность профилактических мероприятий для населения</a:t>
          </a:r>
        </a:p>
      </dgm:t>
    </dgm:pt>
    <dgm:pt modelId="{69F65BC3-07C1-427E-9C52-6BD98903F9F7}" type="parTrans" cxnId="{9F74CE5E-929C-4FED-820E-C087E5F7FA90}">
      <dgm:prSet/>
      <dgm:spPr/>
      <dgm:t>
        <a:bodyPr/>
        <a:lstStyle/>
        <a:p>
          <a:endParaRPr lang="ru-RU"/>
        </a:p>
      </dgm:t>
    </dgm:pt>
    <dgm:pt modelId="{1001B119-D8A8-43C7-AA00-5C98C3E8E3D6}" type="sibTrans" cxnId="{9F74CE5E-929C-4FED-820E-C087E5F7FA90}">
      <dgm:prSet/>
      <dgm:spPr/>
      <dgm:t>
        <a:bodyPr/>
        <a:lstStyle/>
        <a:p>
          <a:endParaRPr lang="ru-RU"/>
        </a:p>
      </dgm:t>
    </dgm:pt>
    <dgm:pt modelId="{5C4EB1D9-5F8F-4488-90D3-016A77DB9B36}">
      <dgm:prSet phldrT="[Текст]" custT="1"/>
      <dgm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800" dirty="0">
              <a:solidFill>
                <a:schemeClr val="bg1"/>
              </a:solidFill>
              <a:latin typeface="+mn-lt"/>
            </a:rPr>
            <a:t>   Оптимизирована работа врача</a:t>
          </a:r>
        </a:p>
      </dgm:t>
    </dgm:pt>
    <dgm:pt modelId="{769B4064-FCF5-467E-A809-F67FDED98463}" type="parTrans" cxnId="{A75D2110-DF7C-46B6-8103-1A9D1DFB0D1C}">
      <dgm:prSet/>
      <dgm:spPr/>
      <dgm:t>
        <a:bodyPr/>
        <a:lstStyle/>
        <a:p>
          <a:endParaRPr lang="ru-RU"/>
        </a:p>
      </dgm:t>
    </dgm:pt>
    <dgm:pt modelId="{D9B73410-C54A-4A5F-B7DF-FB76741D0CA8}" type="sibTrans" cxnId="{A75D2110-DF7C-46B6-8103-1A9D1DFB0D1C}">
      <dgm:prSet/>
      <dgm:spPr/>
      <dgm:t>
        <a:bodyPr/>
        <a:lstStyle/>
        <a:p>
          <a:endParaRPr lang="ru-RU"/>
        </a:p>
      </dgm:t>
    </dgm:pt>
    <dgm:pt modelId="{1A86A8E9-8376-4B17-B9C8-4E611A0A5BA3}">
      <dgm:prSet custT="1"/>
      <dgm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>
            <a:buNone/>
          </a:pPr>
          <a:r>
            <a:rPr lang="ru-RU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  Рабочий процесс сориентирован на формирование комфортной среды пребывания в медицинской организации, повышение качества оказания медицинской помощи</a:t>
          </a:r>
        </a:p>
      </dgm:t>
    </dgm:pt>
    <dgm:pt modelId="{871987FA-DF9B-4DFB-86E0-A5345ABD38FB}" type="parTrans" cxnId="{204D4589-9B2B-4C7F-BB17-C05F88255EB4}">
      <dgm:prSet/>
      <dgm:spPr/>
      <dgm:t>
        <a:bodyPr/>
        <a:lstStyle/>
        <a:p>
          <a:endParaRPr lang="ru-RU"/>
        </a:p>
      </dgm:t>
    </dgm:pt>
    <dgm:pt modelId="{C0EA3764-7AAC-426D-BE7F-7539521CCD40}" type="sibTrans" cxnId="{204D4589-9B2B-4C7F-BB17-C05F88255EB4}">
      <dgm:prSet/>
      <dgm:spPr/>
      <dgm:t>
        <a:bodyPr/>
        <a:lstStyle/>
        <a:p>
          <a:endParaRPr lang="ru-RU"/>
        </a:p>
      </dgm:t>
    </dgm:pt>
    <dgm:pt modelId="{7BE9C68D-F5CA-4A31-B764-2BC4B212CC7C}">
      <dgm:prSet custT="1"/>
      <dgm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800" dirty="0">
              <a:solidFill>
                <a:schemeClr val="bg1"/>
              </a:solidFill>
            </a:rPr>
            <a:t>Достигнуты целевые показатели проекта</a:t>
          </a:r>
        </a:p>
      </dgm:t>
    </dgm:pt>
    <dgm:pt modelId="{9CFA8AA4-3824-4D1E-A5CB-4ECE670DEFF8}" type="parTrans" cxnId="{B00B48D6-BD78-443E-9E22-FFB02321E0CB}">
      <dgm:prSet/>
      <dgm:spPr/>
      <dgm:t>
        <a:bodyPr/>
        <a:lstStyle/>
        <a:p>
          <a:endParaRPr lang="ru-RU"/>
        </a:p>
      </dgm:t>
    </dgm:pt>
    <dgm:pt modelId="{7D571DD8-0972-40C2-8E32-4C33F7D6B18B}" type="sibTrans" cxnId="{B00B48D6-BD78-443E-9E22-FFB02321E0CB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337847E2-E13D-4C8A-A199-1D8ACF18A6FF}" type="pres">
      <dgm:prSet presAssocID="{AAD8C1BB-2F99-4A68-AFC3-5DF3550690B5}" presName="Name0" presStyleCnt="0">
        <dgm:presLayoutVars>
          <dgm:chMax val="7"/>
          <dgm:chPref val="7"/>
          <dgm:dir/>
        </dgm:presLayoutVars>
      </dgm:prSet>
      <dgm:spPr/>
    </dgm:pt>
    <dgm:pt modelId="{BABB3A0C-93C9-464B-854F-F3FBCE550C5E}" type="pres">
      <dgm:prSet presAssocID="{AAD8C1BB-2F99-4A68-AFC3-5DF3550690B5}" presName="Name1" presStyleCnt="0"/>
      <dgm:spPr/>
    </dgm:pt>
    <dgm:pt modelId="{8FA099FD-13B9-4EB7-9E8A-CB7756B7841C}" type="pres">
      <dgm:prSet presAssocID="{AAD8C1BB-2F99-4A68-AFC3-5DF3550690B5}" presName="cycle" presStyleCnt="0"/>
      <dgm:spPr/>
    </dgm:pt>
    <dgm:pt modelId="{D962CFD8-B1B3-4E16-93AF-968A8E5DE727}" type="pres">
      <dgm:prSet presAssocID="{AAD8C1BB-2F99-4A68-AFC3-5DF3550690B5}" presName="srcNode" presStyleLbl="node1" presStyleIdx="0" presStyleCnt="5"/>
      <dgm:spPr/>
    </dgm:pt>
    <dgm:pt modelId="{2A35827F-1949-473C-9B9B-B137932F893A}" type="pres">
      <dgm:prSet presAssocID="{AAD8C1BB-2F99-4A68-AFC3-5DF3550690B5}" presName="conn" presStyleLbl="parChTrans1D2" presStyleIdx="0" presStyleCnt="1"/>
      <dgm:spPr/>
    </dgm:pt>
    <dgm:pt modelId="{1AB46B7E-41B0-4B08-A731-5AD5E3A4E8B9}" type="pres">
      <dgm:prSet presAssocID="{AAD8C1BB-2F99-4A68-AFC3-5DF3550690B5}" presName="extraNode" presStyleLbl="node1" presStyleIdx="0" presStyleCnt="5"/>
      <dgm:spPr/>
    </dgm:pt>
    <dgm:pt modelId="{6AC948DF-0CC1-4FE0-B1FE-71E086135CC4}" type="pres">
      <dgm:prSet presAssocID="{AAD8C1BB-2F99-4A68-AFC3-5DF3550690B5}" presName="dstNode" presStyleLbl="node1" presStyleIdx="0" presStyleCnt="5"/>
      <dgm:spPr/>
    </dgm:pt>
    <dgm:pt modelId="{CB8EA040-7CFD-4BCF-9B9F-8082D12A98FD}" type="pres">
      <dgm:prSet presAssocID="{7BE9C68D-F5CA-4A31-B764-2BC4B212CC7C}" presName="text_1" presStyleLbl="node1" presStyleIdx="0" presStyleCnt="5" custScaleX="98703" custScaleY="113787" custLinFactNeighborX="5345" custLinFactNeighborY="4848">
        <dgm:presLayoutVars>
          <dgm:bulletEnabled val="1"/>
        </dgm:presLayoutVars>
      </dgm:prSet>
      <dgm:spPr/>
    </dgm:pt>
    <dgm:pt modelId="{05376894-BEB9-41E3-B969-5DCF606C038D}" type="pres">
      <dgm:prSet presAssocID="{7BE9C68D-F5CA-4A31-B764-2BC4B212CC7C}" presName="accent_1" presStyleCnt="0"/>
      <dgm:spPr/>
    </dgm:pt>
    <dgm:pt modelId="{D84A5CC4-FB55-4534-9736-DB62E99DA4D9}" type="pres">
      <dgm:prSet presAssocID="{7BE9C68D-F5CA-4A31-B764-2BC4B212CC7C}" presName="accentRepeatNode" presStyleLbl="solidFgAcc1" presStyleIdx="0" presStyleCnt="5" custLinFactNeighborX="-5171" custLinFactNeighborY="1293"/>
      <dgm:spPr/>
    </dgm:pt>
    <dgm:pt modelId="{A1ADB989-BF03-4E79-A798-DC06546EB6A1}" type="pres">
      <dgm:prSet presAssocID="{FEDD013F-BA7C-45F4-B94D-4AF3B335003D}" presName="text_2" presStyleLbl="node1" presStyleIdx="1" presStyleCnt="5" custScaleX="103989" custScaleY="122604">
        <dgm:presLayoutVars>
          <dgm:bulletEnabled val="1"/>
        </dgm:presLayoutVars>
      </dgm:prSet>
      <dgm:spPr/>
    </dgm:pt>
    <dgm:pt modelId="{E6A0FB11-3FB3-419C-B897-DA6E40CA8DC0}" type="pres">
      <dgm:prSet presAssocID="{FEDD013F-BA7C-45F4-B94D-4AF3B335003D}" presName="accent_2" presStyleCnt="0"/>
      <dgm:spPr/>
    </dgm:pt>
    <dgm:pt modelId="{A6A5D34C-24F7-462F-A951-14C4F7C26719}" type="pres">
      <dgm:prSet presAssocID="{FEDD013F-BA7C-45F4-B94D-4AF3B335003D}" presName="accentRepeatNode" presStyleLbl="solidFgAcc1" presStyleIdx="1" presStyleCnt="5"/>
      <dgm:spPr>
        <a:solidFill>
          <a:schemeClr val="tx2">
            <a:lumMod val="75000"/>
          </a:schemeClr>
        </a:solidFill>
      </dgm:spPr>
    </dgm:pt>
    <dgm:pt modelId="{2B39323B-376F-4227-9EBE-56DDF8E1D5B1}" type="pres">
      <dgm:prSet presAssocID="{886FD03C-1D49-4D36-A9DA-A342262ADBF5}" presName="text_3" presStyleLbl="node1" presStyleIdx="2" presStyleCnt="5" custScaleX="103388" custScaleY="122750" custLinFactNeighborX="1029" custLinFactNeighborY="2125">
        <dgm:presLayoutVars>
          <dgm:bulletEnabled val="1"/>
        </dgm:presLayoutVars>
      </dgm:prSet>
      <dgm:spPr/>
    </dgm:pt>
    <dgm:pt modelId="{A6322570-2376-4213-B09E-C7E60364AFE5}" type="pres">
      <dgm:prSet presAssocID="{886FD03C-1D49-4D36-A9DA-A342262ADBF5}" presName="accent_3" presStyleCnt="0"/>
      <dgm:spPr/>
    </dgm:pt>
    <dgm:pt modelId="{29481470-22AC-4FDA-B5D8-1C49A639A818}" type="pres">
      <dgm:prSet presAssocID="{886FD03C-1D49-4D36-A9DA-A342262ADBF5}" presName="accentRepeatNode" presStyleLbl="solidFgAcc1" presStyleIdx="2" presStyleCnt="5"/>
      <dgm:spPr>
        <a:solidFill>
          <a:schemeClr val="tx2">
            <a:lumMod val="75000"/>
          </a:schemeClr>
        </a:solidFill>
      </dgm:spPr>
    </dgm:pt>
    <dgm:pt modelId="{76808B15-48F3-4423-B0FF-EED8AB0DC811}" type="pres">
      <dgm:prSet presAssocID="{5C4EB1D9-5F8F-4488-90D3-016A77DB9B36}" presName="text_4" presStyleLbl="node1" presStyleIdx="3" presStyleCnt="5" custScaleX="104791" custScaleY="117802" custLinFactNeighborX="-676" custLinFactNeighborY="-3054">
        <dgm:presLayoutVars>
          <dgm:bulletEnabled val="1"/>
        </dgm:presLayoutVars>
      </dgm:prSet>
      <dgm:spPr/>
    </dgm:pt>
    <dgm:pt modelId="{2BFC620E-C870-42C6-851A-6E85581ABDB4}" type="pres">
      <dgm:prSet presAssocID="{5C4EB1D9-5F8F-4488-90D3-016A77DB9B36}" presName="accent_4" presStyleCnt="0"/>
      <dgm:spPr/>
    </dgm:pt>
    <dgm:pt modelId="{E21C4565-1091-4869-B4F7-8F9EC8CBF4E4}" type="pres">
      <dgm:prSet presAssocID="{5C4EB1D9-5F8F-4488-90D3-016A77DB9B36}" presName="accentRepeatNode" presStyleLbl="solidFgAcc1" presStyleIdx="3" presStyleCnt="5"/>
      <dgm:spPr>
        <a:solidFill>
          <a:schemeClr val="tx2">
            <a:lumMod val="75000"/>
          </a:schemeClr>
        </a:solidFill>
      </dgm:spPr>
    </dgm:pt>
    <dgm:pt modelId="{4F8D3CBF-BD71-470D-8BE2-6389C29A198C}" type="pres">
      <dgm:prSet presAssocID="{1A86A8E9-8376-4B17-B9C8-4E611A0A5BA3}" presName="text_5" presStyleLbl="node1" presStyleIdx="4" presStyleCnt="5" custScaleX="104703" custScaleY="128153">
        <dgm:presLayoutVars>
          <dgm:bulletEnabled val="1"/>
        </dgm:presLayoutVars>
      </dgm:prSet>
      <dgm:spPr/>
    </dgm:pt>
    <dgm:pt modelId="{A1A7DD75-01A2-47BC-9261-E6C4D04A9C0F}" type="pres">
      <dgm:prSet presAssocID="{1A86A8E9-8376-4B17-B9C8-4E611A0A5BA3}" presName="accent_5" presStyleCnt="0"/>
      <dgm:spPr/>
    </dgm:pt>
    <dgm:pt modelId="{D08256BA-657F-4F1B-8C36-DE6ABF951DC0}" type="pres">
      <dgm:prSet presAssocID="{1A86A8E9-8376-4B17-B9C8-4E611A0A5BA3}" presName="accentRepeatNode" presStyleLbl="solidFgAcc1" presStyleIdx="4" presStyleCnt="5"/>
      <dgm:spPr>
        <a:solidFill>
          <a:schemeClr val="tx2">
            <a:lumMod val="75000"/>
          </a:schemeClr>
        </a:solidFill>
      </dgm:spPr>
    </dgm:pt>
  </dgm:ptLst>
  <dgm:cxnLst>
    <dgm:cxn modelId="{C81F0B0A-B409-45F1-BD0C-82E8F2D4F559}" type="presOf" srcId="{1A86A8E9-8376-4B17-B9C8-4E611A0A5BA3}" destId="{4F8D3CBF-BD71-470D-8BE2-6389C29A198C}" srcOrd="0" destOrd="0" presId="urn:microsoft.com/office/officeart/2008/layout/VerticalCurvedList"/>
    <dgm:cxn modelId="{A75D2110-DF7C-46B6-8103-1A9D1DFB0D1C}" srcId="{AAD8C1BB-2F99-4A68-AFC3-5DF3550690B5}" destId="{5C4EB1D9-5F8F-4488-90D3-016A77DB9B36}" srcOrd="3" destOrd="0" parTransId="{769B4064-FCF5-467E-A809-F67FDED98463}" sibTransId="{D9B73410-C54A-4A5F-B7DF-FB76741D0CA8}"/>
    <dgm:cxn modelId="{36E6112A-C6C6-4A35-8705-0F017E068711}" type="presOf" srcId="{886FD03C-1D49-4D36-A9DA-A342262ADBF5}" destId="{2B39323B-376F-4227-9EBE-56DDF8E1D5B1}" srcOrd="0" destOrd="0" presId="urn:microsoft.com/office/officeart/2008/layout/VerticalCurvedList"/>
    <dgm:cxn modelId="{F2C0752C-BE1D-4C5E-B88B-19BAF5EFBEB1}" type="presOf" srcId="{7BE9C68D-F5CA-4A31-B764-2BC4B212CC7C}" destId="{CB8EA040-7CFD-4BCF-9B9F-8082D12A98FD}" srcOrd="0" destOrd="0" presId="urn:microsoft.com/office/officeart/2008/layout/VerticalCurvedList"/>
    <dgm:cxn modelId="{278FB73E-20F0-4A35-A1AE-748418FA62D5}" type="presOf" srcId="{AAD8C1BB-2F99-4A68-AFC3-5DF3550690B5}" destId="{337847E2-E13D-4C8A-A199-1D8ACF18A6FF}" srcOrd="0" destOrd="0" presId="urn:microsoft.com/office/officeart/2008/layout/VerticalCurvedList"/>
    <dgm:cxn modelId="{9F74CE5E-929C-4FED-820E-C087E5F7FA90}" srcId="{AAD8C1BB-2F99-4A68-AFC3-5DF3550690B5}" destId="{886FD03C-1D49-4D36-A9DA-A342262ADBF5}" srcOrd="2" destOrd="0" parTransId="{69F65BC3-07C1-427E-9C52-6BD98903F9F7}" sibTransId="{1001B119-D8A8-43C7-AA00-5C98C3E8E3D6}"/>
    <dgm:cxn modelId="{204D4589-9B2B-4C7F-BB17-C05F88255EB4}" srcId="{AAD8C1BB-2F99-4A68-AFC3-5DF3550690B5}" destId="{1A86A8E9-8376-4B17-B9C8-4E611A0A5BA3}" srcOrd="4" destOrd="0" parTransId="{871987FA-DF9B-4DFB-86E0-A5345ABD38FB}" sibTransId="{C0EA3764-7AAC-426D-BE7F-7539521CCD40}"/>
    <dgm:cxn modelId="{B48B36A0-EE19-4D78-B862-C2E468021BC4}" type="presOf" srcId="{FEDD013F-BA7C-45F4-B94D-4AF3B335003D}" destId="{A1ADB989-BF03-4E79-A798-DC06546EB6A1}" srcOrd="0" destOrd="0" presId="urn:microsoft.com/office/officeart/2008/layout/VerticalCurvedList"/>
    <dgm:cxn modelId="{E0C9AECF-E2E5-465B-A800-20C4796BDD82}" type="presOf" srcId="{5C4EB1D9-5F8F-4488-90D3-016A77DB9B36}" destId="{76808B15-48F3-4423-B0FF-EED8AB0DC811}" srcOrd="0" destOrd="0" presId="urn:microsoft.com/office/officeart/2008/layout/VerticalCurvedList"/>
    <dgm:cxn modelId="{D4F3D0D3-946F-4DD6-9E94-7F3C1C8B4CBC}" type="presOf" srcId="{7D571DD8-0972-40C2-8E32-4C33F7D6B18B}" destId="{2A35827F-1949-473C-9B9B-B137932F893A}" srcOrd="0" destOrd="0" presId="urn:microsoft.com/office/officeart/2008/layout/VerticalCurvedList"/>
    <dgm:cxn modelId="{B00B48D6-BD78-443E-9E22-FFB02321E0CB}" srcId="{AAD8C1BB-2F99-4A68-AFC3-5DF3550690B5}" destId="{7BE9C68D-F5CA-4A31-B764-2BC4B212CC7C}" srcOrd="0" destOrd="0" parTransId="{9CFA8AA4-3824-4D1E-A5CB-4ECE670DEFF8}" sibTransId="{7D571DD8-0972-40C2-8E32-4C33F7D6B18B}"/>
    <dgm:cxn modelId="{8D6C0EFB-F5E8-4429-9942-B0B292170BE9}" srcId="{AAD8C1BB-2F99-4A68-AFC3-5DF3550690B5}" destId="{FEDD013F-BA7C-45F4-B94D-4AF3B335003D}" srcOrd="1" destOrd="0" parTransId="{2DD74CB6-10DE-4EEA-A89A-3824E9F80401}" sibTransId="{9F5527DE-5DFD-4D86-A082-D54D9CCDBA23}"/>
    <dgm:cxn modelId="{DE5D6E90-9D83-400C-859F-DB597C5BEC03}" type="presParOf" srcId="{337847E2-E13D-4C8A-A199-1D8ACF18A6FF}" destId="{BABB3A0C-93C9-464B-854F-F3FBCE550C5E}" srcOrd="0" destOrd="0" presId="urn:microsoft.com/office/officeart/2008/layout/VerticalCurvedList"/>
    <dgm:cxn modelId="{93F7A871-EB45-48FA-A6A4-731AA3D36D3A}" type="presParOf" srcId="{BABB3A0C-93C9-464B-854F-F3FBCE550C5E}" destId="{8FA099FD-13B9-4EB7-9E8A-CB7756B7841C}" srcOrd="0" destOrd="0" presId="urn:microsoft.com/office/officeart/2008/layout/VerticalCurvedList"/>
    <dgm:cxn modelId="{3F918203-F7D8-413E-AF68-C1505527311F}" type="presParOf" srcId="{8FA099FD-13B9-4EB7-9E8A-CB7756B7841C}" destId="{D962CFD8-B1B3-4E16-93AF-968A8E5DE727}" srcOrd="0" destOrd="0" presId="urn:microsoft.com/office/officeart/2008/layout/VerticalCurvedList"/>
    <dgm:cxn modelId="{F9B2F744-6C01-4CF1-90FE-47F6BBAE44E6}" type="presParOf" srcId="{8FA099FD-13B9-4EB7-9E8A-CB7756B7841C}" destId="{2A35827F-1949-473C-9B9B-B137932F893A}" srcOrd="1" destOrd="0" presId="urn:microsoft.com/office/officeart/2008/layout/VerticalCurvedList"/>
    <dgm:cxn modelId="{883A213D-F636-4C93-8F96-9364E8AB4B60}" type="presParOf" srcId="{8FA099FD-13B9-4EB7-9E8A-CB7756B7841C}" destId="{1AB46B7E-41B0-4B08-A731-5AD5E3A4E8B9}" srcOrd="2" destOrd="0" presId="urn:microsoft.com/office/officeart/2008/layout/VerticalCurvedList"/>
    <dgm:cxn modelId="{E67E8566-DB21-44F9-A432-98E1927C3174}" type="presParOf" srcId="{8FA099FD-13B9-4EB7-9E8A-CB7756B7841C}" destId="{6AC948DF-0CC1-4FE0-B1FE-71E086135CC4}" srcOrd="3" destOrd="0" presId="urn:microsoft.com/office/officeart/2008/layout/VerticalCurvedList"/>
    <dgm:cxn modelId="{8F0C56E7-180D-4B9C-BFA9-5554B2DC0C77}" type="presParOf" srcId="{BABB3A0C-93C9-464B-854F-F3FBCE550C5E}" destId="{CB8EA040-7CFD-4BCF-9B9F-8082D12A98FD}" srcOrd="1" destOrd="0" presId="urn:microsoft.com/office/officeart/2008/layout/VerticalCurvedList"/>
    <dgm:cxn modelId="{046E5EDE-3026-4B17-A229-38F94847CF1D}" type="presParOf" srcId="{BABB3A0C-93C9-464B-854F-F3FBCE550C5E}" destId="{05376894-BEB9-41E3-B969-5DCF606C038D}" srcOrd="2" destOrd="0" presId="urn:microsoft.com/office/officeart/2008/layout/VerticalCurvedList"/>
    <dgm:cxn modelId="{02F3FF0F-AC9B-450A-BFD8-0775EC2BA967}" type="presParOf" srcId="{05376894-BEB9-41E3-B969-5DCF606C038D}" destId="{D84A5CC4-FB55-4534-9736-DB62E99DA4D9}" srcOrd="0" destOrd="0" presId="urn:microsoft.com/office/officeart/2008/layout/VerticalCurvedList"/>
    <dgm:cxn modelId="{789B1EE0-466F-4FD4-A9BE-CD5737C07348}" type="presParOf" srcId="{BABB3A0C-93C9-464B-854F-F3FBCE550C5E}" destId="{A1ADB989-BF03-4E79-A798-DC06546EB6A1}" srcOrd="3" destOrd="0" presId="urn:microsoft.com/office/officeart/2008/layout/VerticalCurvedList"/>
    <dgm:cxn modelId="{559072EF-7466-44BF-8CF5-B62E447387AD}" type="presParOf" srcId="{BABB3A0C-93C9-464B-854F-F3FBCE550C5E}" destId="{E6A0FB11-3FB3-419C-B897-DA6E40CA8DC0}" srcOrd="4" destOrd="0" presId="urn:microsoft.com/office/officeart/2008/layout/VerticalCurvedList"/>
    <dgm:cxn modelId="{6EFBB9DF-71F2-4802-8D57-A9ABF82108CE}" type="presParOf" srcId="{E6A0FB11-3FB3-419C-B897-DA6E40CA8DC0}" destId="{A6A5D34C-24F7-462F-A951-14C4F7C26719}" srcOrd="0" destOrd="0" presId="urn:microsoft.com/office/officeart/2008/layout/VerticalCurvedList"/>
    <dgm:cxn modelId="{D1EC540D-EA9B-4BD5-AC2B-45A59FF8DC5C}" type="presParOf" srcId="{BABB3A0C-93C9-464B-854F-F3FBCE550C5E}" destId="{2B39323B-376F-4227-9EBE-56DDF8E1D5B1}" srcOrd="5" destOrd="0" presId="urn:microsoft.com/office/officeart/2008/layout/VerticalCurvedList"/>
    <dgm:cxn modelId="{69685404-A637-4A7F-9360-14B0D7B14E44}" type="presParOf" srcId="{BABB3A0C-93C9-464B-854F-F3FBCE550C5E}" destId="{A6322570-2376-4213-B09E-C7E60364AFE5}" srcOrd="6" destOrd="0" presId="urn:microsoft.com/office/officeart/2008/layout/VerticalCurvedList"/>
    <dgm:cxn modelId="{7457D6D2-4858-4523-A669-AFF26FEA8F1C}" type="presParOf" srcId="{A6322570-2376-4213-B09E-C7E60364AFE5}" destId="{29481470-22AC-4FDA-B5D8-1C49A639A818}" srcOrd="0" destOrd="0" presId="urn:microsoft.com/office/officeart/2008/layout/VerticalCurvedList"/>
    <dgm:cxn modelId="{2282D084-6A3B-4960-B618-E71504B5BF27}" type="presParOf" srcId="{BABB3A0C-93C9-464B-854F-F3FBCE550C5E}" destId="{76808B15-48F3-4423-B0FF-EED8AB0DC811}" srcOrd="7" destOrd="0" presId="urn:microsoft.com/office/officeart/2008/layout/VerticalCurvedList"/>
    <dgm:cxn modelId="{E19C8A53-F306-4DFA-BCB4-563C0C4A491F}" type="presParOf" srcId="{BABB3A0C-93C9-464B-854F-F3FBCE550C5E}" destId="{2BFC620E-C870-42C6-851A-6E85581ABDB4}" srcOrd="8" destOrd="0" presId="urn:microsoft.com/office/officeart/2008/layout/VerticalCurvedList"/>
    <dgm:cxn modelId="{250C3C64-FC0C-487C-9C94-0D9E9EE16628}" type="presParOf" srcId="{2BFC620E-C870-42C6-851A-6E85581ABDB4}" destId="{E21C4565-1091-4869-B4F7-8F9EC8CBF4E4}" srcOrd="0" destOrd="0" presId="urn:microsoft.com/office/officeart/2008/layout/VerticalCurvedList"/>
    <dgm:cxn modelId="{5A1DEE42-2323-4134-A695-29537CD32F33}" type="presParOf" srcId="{BABB3A0C-93C9-464B-854F-F3FBCE550C5E}" destId="{4F8D3CBF-BD71-470D-8BE2-6389C29A198C}" srcOrd="9" destOrd="0" presId="urn:microsoft.com/office/officeart/2008/layout/VerticalCurvedList"/>
    <dgm:cxn modelId="{64520E46-0BE6-4D46-B7E2-856B88661783}" type="presParOf" srcId="{BABB3A0C-93C9-464B-854F-F3FBCE550C5E}" destId="{A1A7DD75-01A2-47BC-9261-E6C4D04A9C0F}" srcOrd="10" destOrd="0" presId="urn:microsoft.com/office/officeart/2008/layout/VerticalCurvedList"/>
    <dgm:cxn modelId="{13F0A8AF-4F6B-4C11-A0D7-97758911A1C7}" type="presParOf" srcId="{A1A7DD75-01A2-47BC-9261-E6C4D04A9C0F}" destId="{D08256BA-657F-4F1B-8C36-DE6ABF951D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D8C1BB-2F99-4A68-AFC3-5DF3550690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DD013F-BA7C-45F4-B94D-4AF3B335003D}">
      <dgm:prSet phldrT="[Текст]" custT="1"/>
      <dgm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600" dirty="0">
              <a:solidFill>
                <a:schemeClr val="bg1"/>
              </a:solidFill>
              <a:latin typeface="+mn-lt"/>
            </a:rPr>
            <a:t>   Применение дополнительных программных возможностей для получения качественных статистических данных по результатам проведенных профилактических медицинских осмотров</a:t>
          </a:r>
        </a:p>
      </dgm:t>
    </dgm:pt>
    <dgm:pt modelId="{2DD74CB6-10DE-4EEA-A89A-3824E9F80401}" type="parTrans" cxnId="{8D6C0EFB-F5E8-4429-9942-B0B292170BE9}">
      <dgm:prSet/>
      <dgm:spPr/>
      <dgm:t>
        <a:bodyPr/>
        <a:lstStyle/>
        <a:p>
          <a:endParaRPr lang="ru-RU"/>
        </a:p>
      </dgm:t>
    </dgm:pt>
    <dgm:pt modelId="{9F5527DE-5DFD-4D86-A082-D54D9CCDBA23}" type="sibTrans" cxnId="{8D6C0EFB-F5E8-4429-9942-B0B292170BE9}">
      <dgm:prSet/>
      <dgm:spPr/>
      <dgm:t>
        <a:bodyPr/>
        <a:lstStyle/>
        <a:p>
          <a:endParaRPr lang="ru-RU"/>
        </a:p>
      </dgm:t>
    </dgm:pt>
    <dgm:pt modelId="{886FD03C-1D49-4D36-A9DA-A342262ADBF5}">
      <dgm:prSet phldrT="[Текст]" custT="1"/>
      <dgm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ru-RU" sz="1800" dirty="0">
              <a:solidFill>
                <a:schemeClr val="bg1"/>
              </a:solidFill>
              <a:latin typeface="+mn-lt"/>
            </a:rPr>
            <a:t>   </a:t>
          </a:r>
          <a:r>
            <a:rPr lang="ru-RU" sz="1600" dirty="0">
              <a:solidFill>
                <a:schemeClr val="bg1"/>
              </a:solidFill>
              <a:latin typeface="+mn-lt"/>
            </a:rPr>
            <a:t>Использование персоналом всех возможностей применяемой медицинской информационной системы для повышения </a:t>
          </a:r>
        </a:p>
        <a:p>
          <a:pPr algn="ctr">
            <a:spcAft>
              <a:spcPts val="0"/>
            </a:spcAft>
          </a:pPr>
          <a:r>
            <a:rPr lang="ru-RU" sz="1600" dirty="0">
              <a:solidFill>
                <a:schemeClr val="bg1"/>
              </a:solidFill>
              <a:latin typeface="+mn-lt"/>
            </a:rPr>
            <a:t>качества и эффективности проводимой работы</a:t>
          </a:r>
        </a:p>
      </dgm:t>
    </dgm:pt>
    <dgm:pt modelId="{69F65BC3-07C1-427E-9C52-6BD98903F9F7}" type="parTrans" cxnId="{9F74CE5E-929C-4FED-820E-C087E5F7FA90}">
      <dgm:prSet/>
      <dgm:spPr/>
      <dgm:t>
        <a:bodyPr/>
        <a:lstStyle/>
        <a:p>
          <a:endParaRPr lang="ru-RU"/>
        </a:p>
      </dgm:t>
    </dgm:pt>
    <dgm:pt modelId="{1001B119-D8A8-43C7-AA00-5C98C3E8E3D6}" type="sibTrans" cxnId="{9F74CE5E-929C-4FED-820E-C087E5F7FA90}">
      <dgm:prSet/>
      <dgm:spPr/>
      <dgm:t>
        <a:bodyPr/>
        <a:lstStyle/>
        <a:p>
          <a:endParaRPr lang="ru-RU"/>
        </a:p>
      </dgm:t>
    </dgm:pt>
    <dgm:pt modelId="{5C4EB1D9-5F8F-4488-90D3-016A77DB9B36}">
      <dgm:prSet phldrT="[Текст]" custT="1"/>
      <dgm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600" dirty="0">
              <a:solidFill>
                <a:schemeClr val="bg1"/>
              </a:solidFill>
              <a:latin typeface="+mn-lt"/>
            </a:rPr>
            <a:t>   </a:t>
          </a:r>
          <a:r>
            <a:rPr lang="ru-RU" sz="1600" b="1" dirty="0">
              <a:solidFill>
                <a:schemeClr val="bg1"/>
              </a:solidFill>
              <a:latin typeface="+mn-lt"/>
            </a:rPr>
            <a:t>Потенциал тиражирования</a:t>
          </a:r>
          <a:r>
            <a:rPr lang="ru-RU" sz="1600" dirty="0">
              <a:solidFill>
                <a:schemeClr val="bg1"/>
              </a:solidFill>
              <a:latin typeface="+mn-lt"/>
            </a:rPr>
            <a:t>: опыт применения методологии проектного управления, современных информационных технологий актуален для организации лечебного процесса как в поликлинических, так и в стационарных структурных подразделениях</a:t>
          </a:r>
        </a:p>
      </dgm:t>
    </dgm:pt>
    <dgm:pt modelId="{769B4064-FCF5-467E-A809-F67FDED98463}" type="parTrans" cxnId="{A75D2110-DF7C-46B6-8103-1A9D1DFB0D1C}">
      <dgm:prSet/>
      <dgm:spPr/>
      <dgm:t>
        <a:bodyPr/>
        <a:lstStyle/>
        <a:p>
          <a:endParaRPr lang="ru-RU"/>
        </a:p>
      </dgm:t>
    </dgm:pt>
    <dgm:pt modelId="{D9B73410-C54A-4A5F-B7DF-FB76741D0CA8}" type="sibTrans" cxnId="{A75D2110-DF7C-46B6-8103-1A9D1DFB0D1C}">
      <dgm:prSet/>
      <dgm:spPr/>
      <dgm:t>
        <a:bodyPr/>
        <a:lstStyle/>
        <a:p>
          <a:endParaRPr lang="ru-RU"/>
        </a:p>
      </dgm:t>
    </dgm:pt>
    <dgm:pt modelId="{7BE9C68D-F5CA-4A31-B764-2BC4B212CC7C}">
      <dgm:prSet custT="1"/>
      <dgm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600" dirty="0">
              <a:solidFill>
                <a:schemeClr val="bg1"/>
              </a:solidFill>
            </a:rPr>
            <a:t>Продолжение работы по повышению качества формируемых документов в медицинской информационной системе</a:t>
          </a:r>
        </a:p>
      </dgm:t>
    </dgm:pt>
    <dgm:pt modelId="{9CFA8AA4-3824-4D1E-A5CB-4ECE670DEFF8}" type="parTrans" cxnId="{B00B48D6-BD78-443E-9E22-FFB02321E0CB}">
      <dgm:prSet/>
      <dgm:spPr/>
      <dgm:t>
        <a:bodyPr/>
        <a:lstStyle/>
        <a:p>
          <a:endParaRPr lang="ru-RU"/>
        </a:p>
      </dgm:t>
    </dgm:pt>
    <dgm:pt modelId="{7D571DD8-0972-40C2-8E32-4C33F7D6B18B}" type="sibTrans" cxnId="{B00B48D6-BD78-443E-9E22-FFB02321E0CB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337847E2-E13D-4C8A-A199-1D8ACF18A6FF}" type="pres">
      <dgm:prSet presAssocID="{AAD8C1BB-2F99-4A68-AFC3-5DF3550690B5}" presName="Name0" presStyleCnt="0">
        <dgm:presLayoutVars>
          <dgm:chMax val="7"/>
          <dgm:chPref val="7"/>
          <dgm:dir/>
        </dgm:presLayoutVars>
      </dgm:prSet>
      <dgm:spPr/>
    </dgm:pt>
    <dgm:pt modelId="{BABB3A0C-93C9-464B-854F-F3FBCE550C5E}" type="pres">
      <dgm:prSet presAssocID="{AAD8C1BB-2F99-4A68-AFC3-5DF3550690B5}" presName="Name1" presStyleCnt="0"/>
      <dgm:spPr/>
    </dgm:pt>
    <dgm:pt modelId="{8FA099FD-13B9-4EB7-9E8A-CB7756B7841C}" type="pres">
      <dgm:prSet presAssocID="{AAD8C1BB-2F99-4A68-AFC3-5DF3550690B5}" presName="cycle" presStyleCnt="0"/>
      <dgm:spPr/>
    </dgm:pt>
    <dgm:pt modelId="{D962CFD8-B1B3-4E16-93AF-968A8E5DE727}" type="pres">
      <dgm:prSet presAssocID="{AAD8C1BB-2F99-4A68-AFC3-5DF3550690B5}" presName="srcNode" presStyleLbl="node1" presStyleIdx="0" presStyleCnt="4"/>
      <dgm:spPr/>
    </dgm:pt>
    <dgm:pt modelId="{2A35827F-1949-473C-9B9B-B137932F893A}" type="pres">
      <dgm:prSet presAssocID="{AAD8C1BB-2F99-4A68-AFC3-5DF3550690B5}" presName="conn" presStyleLbl="parChTrans1D2" presStyleIdx="0" presStyleCnt="1"/>
      <dgm:spPr/>
    </dgm:pt>
    <dgm:pt modelId="{1AB46B7E-41B0-4B08-A731-5AD5E3A4E8B9}" type="pres">
      <dgm:prSet presAssocID="{AAD8C1BB-2F99-4A68-AFC3-5DF3550690B5}" presName="extraNode" presStyleLbl="node1" presStyleIdx="0" presStyleCnt="4"/>
      <dgm:spPr/>
    </dgm:pt>
    <dgm:pt modelId="{6AC948DF-0CC1-4FE0-B1FE-71E086135CC4}" type="pres">
      <dgm:prSet presAssocID="{AAD8C1BB-2F99-4A68-AFC3-5DF3550690B5}" presName="dstNode" presStyleLbl="node1" presStyleIdx="0" presStyleCnt="4"/>
      <dgm:spPr/>
    </dgm:pt>
    <dgm:pt modelId="{CB8EA040-7CFD-4BCF-9B9F-8082D12A98FD}" type="pres">
      <dgm:prSet presAssocID="{7BE9C68D-F5CA-4A31-B764-2BC4B212CC7C}" presName="text_1" presStyleLbl="node1" presStyleIdx="0" presStyleCnt="4" custScaleY="125186" custLinFactNeighborX="2488" custLinFactNeighborY="6294">
        <dgm:presLayoutVars>
          <dgm:bulletEnabled val="1"/>
        </dgm:presLayoutVars>
      </dgm:prSet>
      <dgm:spPr/>
    </dgm:pt>
    <dgm:pt modelId="{05376894-BEB9-41E3-B969-5DCF606C038D}" type="pres">
      <dgm:prSet presAssocID="{7BE9C68D-F5CA-4A31-B764-2BC4B212CC7C}" presName="accent_1" presStyleCnt="0"/>
      <dgm:spPr/>
    </dgm:pt>
    <dgm:pt modelId="{D84A5CC4-FB55-4534-9736-DB62E99DA4D9}" type="pres">
      <dgm:prSet presAssocID="{7BE9C68D-F5CA-4A31-B764-2BC4B212CC7C}" presName="accentRepeatNode" presStyleLbl="solidFgAcc1" presStyleIdx="0" presStyleCnt="4" custScaleX="77796" custScaleY="73969" custLinFactNeighborX="10476" custLinFactNeighborY="-279"/>
      <dgm:spPr/>
    </dgm:pt>
    <dgm:pt modelId="{A1ADB989-BF03-4E79-A798-DC06546EB6A1}" type="pres">
      <dgm:prSet presAssocID="{FEDD013F-BA7C-45F4-B94D-4AF3B335003D}" presName="text_2" presStyleLbl="node1" presStyleIdx="1" presStyleCnt="4" custScaleX="106039" custScaleY="109214" custLinFactNeighborX="-748" custLinFactNeighborY="-13037">
        <dgm:presLayoutVars>
          <dgm:bulletEnabled val="1"/>
        </dgm:presLayoutVars>
      </dgm:prSet>
      <dgm:spPr/>
    </dgm:pt>
    <dgm:pt modelId="{E6A0FB11-3FB3-419C-B897-DA6E40CA8DC0}" type="pres">
      <dgm:prSet presAssocID="{FEDD013F-BA7C-45F4-B94D-4AF3B335003D}" presName="accent_2" presStyleCnt="0"/>
      <dgm:spPr/>
    </dgm:pt>
    <dgm:pt modelId="{A6A5D34C-24F7-462F-A951-14C4F7C26719}" type="pres">
      <dgm:prSet presAssocID="{FEDD013F-BA7C-45F4-B94D-4AF3B335003D}" presName="accentRepeatNode" presStyleLbl="solidFgAcc1" presStyleIdx="1" presStyleCnt="4" custScaleX="34489" custScaleY="56322" custLinFactNeighborX="-26828" custLinFactNeighborY="-12669"/>
      <dgm:spPr>
        <a:solidFill>
          <a:schemeClr val="tx2">
            <a:lumMod val="75000"/>
          </a:schemeClr>
        </a:solidFill>
      </dgm:spPr>
    </dgm:pt>
    <dgm:pt modelId="{2B39323B-376F-4227-9EBE-56DDF8E1D5B1}" type="pres">
      <dgm:prSet presAssocID="{886FD03C-1D49-4D36-A9DA-A342262ADBF5}" presName="text_3" presStyleLbl="node1" presStyleIdx="2" presStyleCnt="4" custScaleX="104649" custScaleY="104103" custLinFactNeighborX="-324" custLinFactNeighborY="-29779">
        <dgm:presLayoutVars>
          <dgm:bulletEnabled val="1"/>
        </dgm:presLayoutVars>
      </dgm:prSet>
      <dgm:spPr/>
    </dgm:pt>
    <dgm:pt modelId="{A6322570-2376-4213-B09E-C7E60364AFE5}" type="pres">
      <dgm:prSet presAssocID="{886FD03C-1D49-4D36-A9DA-A342262ADBF5}" presName="accent_3" presStyleCnt="0"/>
      <dgm:spPr/>
    </dgm:pt>
    <dgm:pt modelId="{29481470-22AC-4FDA-B5D8-1C49A639A818}" type="pres">
      <dgm:prSet presAssocID="{886FD03C-1D49-4D36-A9DA-A342262ADBF5}" presName="accentRepeatNode" presStyleLbl="solidFgAcc1" presStyleIdx="2" presStyleCnt="4" custScaleX="28813" custScaleY="39628" custLinFactNeighborX="-11264" custLinFactNeighborY="-28901"/>
      <dgm:spPr>
        <a:solidFill>
          <a:schemeClr val="tx2">
            <a:lumMod val="75000"/>
          </a:schemeClr>
        </a:solidFill>
      </dgm:spPr>
    </dgm:pt>
    <dgm:pt modelId="{76808B15-48F3-4423-B0FF-EED8AB0DC811}" type="pres">
      <dgm:prSet presAssocID="{5C4EB1D9-5F8F-4488-90D3-016A77DB9B36}" presName="text_4" presStyleLbl="node1" presStyleIdx="3" presStyleCnt="4" custScaleX="100312" custScaleY="118819" custLinFactNeighborX="2002" custLinFactNeighborY="-45630">
        <dgm:presLayoutVars>
          <dgm:bulletEnabled val="1"/>
        </dgm:presLayoutVars>
      </dgm:prSet>
      <dgm:spPr/>
    </dgm:pt>
    <dgm:pt modelId="{2BFC620E-C870-42C6-851A-6E85581ABDB4}" type="pres">
      <dgm:prSet presAssocID="{5C4EB1D9-5F8F-4488-90D3-016A77DB9B36}" presName="accent_4" presStyleCnt="0"/>
      <dgm:spPr/>
    </dgm:pt>
    <dgm:pt modelId="{E21C4565-1091-4869-B4F7-8F9EC8CBF4E4}" type="pres">
      <dgm:prSet presAssocID="{5C4EB1D9-5F8F-4488-90D3-016A77DB9B36}" presName="accentRepeatNode" presStyleLbl="solidFgAcc1" presStyleIdx="3" presStyleCnt="4" custScaleX="65129" custScaleY="67938" custLinFactNeighborX="13258" custLinFactNeighborY="-47155"/>
      <dgm:spPr>
        <a:solidFill>
          <a:schemeClr val="tx2">
            <a:lumMod val="75000"/>
          </a:schemeClr>
        </a:solidFill>
      </dgm:spPr>
    </dgm:pt>
  </dgm:ptLst>
  <dgm:cxnLst>
    <dgm:cxn modelId="{A75D2110-DF7C-46B6-8103-1A9D1DFB0D1C}" srcId="{AAD8C1BB-2F99-4A68-AFC3-5DF3550690B5}" destId="{5C4EB1D9-5F8F-4488-90D3-016A77DB9B36}" srcOrd="3" destOrd="0" parTransId="{769B4064-FCF5-467E-A809-F67FDED98463}" sibTransId="{D9B73410-C54A-4A5F-B7DF-FB76741D0CA8}"/>
    <dgm:cxn modelId="{36E6112A-C6C6-4A35-8705-0F017E068711}" type="presOf" srcId="{886FD03C-1D49-4D36-A9DA-A342262ADBF5}" destId="{2B39323B-376F-4227-9EBE-56DDF8E1D5B1}" srcOrd="0" destOrd="0" presId="urn:microsoft.com/office/officeart/2008/layout/VerticalCurvedList"/>
    <dgm:cxn modelId="{F2C0752C-BE1D-4C5E-B88B-19BAF5EFBEB1}" type="presOf" srcId="{7BE9C68D-F5CA-4A31-B764-2BC4B212CC7C}" destId="{CB8EA040-7CFD-4BCF-9B9F-8082D12A98FD}" srcOrd="0" destOrd="0" presId="urn:microsoft.com/office/officeart/2008/layout/VerticalCurvedList"/>
    <dgm:cxn modelId="{278FB73E-20F0-4A35-A1AE-748418FA62D5}" type="presOf" srcId="{AAD8C1BB-2F99-4A68-AFC3-5DF3550690B5}" destId="{337847E2-E13D-4C8A-A199-1D8ACF18A6FF}" srcOrd="0" destOrd="0" presId="urn:microsoft.com/office/officeart/2008/layout/VerticalCurvedList"/>
    <dgm:cxn modelId="{9F74CE5E-929C-4FED-820E-C087E5F7FA90}" srcId="{AAD8C1BB-2F99-4A68-AFC3-5DF3550690B5}" destId="{886FD03C-1D49-4D36-A9DA-A342262ADBF5}" srcOrd="2" destOrd="0" parTransId="{69F65BC3-07C1-427E-9C52-6BD98903F9F7}" sibTransId="{1001B119-D8A8-43C7-AA00-5C98C3E8E3D6}"/>
    <dgm:cxn modelId="{B48B36A0-EE19-4D78-B862-C2E468021BC4}" type="presOf" srcId="{FEDD013F-BA7C-45F4-B94D-4AF3B335003D}" destId="{A1ADB989-BF03-4E79-A798-DC06546EB6A1}" srcOrd="0" destOrd="0" presId="urn:microsoft.com/office/officeart/2008/layout/VerticalCurvedList"/>
    <dgm:cxn modelId="{E0C9AECF-E2E5-465B-A800-20C4796BDD82}" type="presOf" srcId="{5C4EB1D9-5F8F-4488-90D3-016A77DB9B36}" destId="{76808B15-48F3-4423-B0FF-EED8AB0DC811}" srcOrd="0" destOrd="0" presId="urn:microsoft.com/office/officeart/2008/layout/VerticalCurvedList"/>
    <dgm:cxn modelId="{D4F3D0D3-946F-4DD6-9E94-7F3C1C8B4CBC}" type="presOf" srcId="{7D571DD8-0972-40C2-8E32-4C33F7D6B18B}" destId="{2A35827F-1949-473C-9B9B-B137932F893A}" srcOrd="0" destOrd="0" presId="urn:microsoft.com/office/officeart/2008/layout/VerticalCurvedList"/>
    <dgm:cxn modelId="{B00B48D6-BD78-443E-9E22-FFB02321E0CB}" srcId="{AAD8C1BB-2F99-4A68-AFC3-5DF3550690B5}" destId="{7BE9C68D-F5CA-4A31-B764-2BC4B212CC7C}" srcOrd="0" destOrd="0" parTransId="{9CFA8AA4-3824-4D1E-A5CB-4ECE670DEFF8}" sibTransId="{7D571DD8-0972-40C2-8E32-4C33F7D6B18B}"/>
    <dgm:cxn modelId="{8D6C0EFB-F5E8-4429-9942-B0B292170BE9}" srcId="{AAD8C1BB-2F99-4A68-AFC3-5DF3550690B5}" destId="{FEDD013F-BA7C-45F4-B94D-4AF3B335003D}" srcOrd="1" destOrd="0" parTransId="{2DD74CB6-10DE-4EEA-A89A-3824E9F80401}" sibTransId="{9F5527DE-5DFD-4D86-A082-D54D9CCDBA23}"/>
    <dgm:cxn modelId="{DE5D6E90-9D83-400C-859F-DB597C5BEC03}" type="presParOf" srcId="{337847E2-E13D-4C8A-A199-1D8ACF18A6FF}" destId="{BABB3A0C-93C9-464B-854F-F3FBCE550C5E}" srcOrd="0" destOrd="0" presId="urn:microsoft.com/office/officeart/2008/layout/VerticalCurvedList"/>
    <dgm:cxn modelId="{93F7A871-EB45-48FA-A6A4-731AA3D36D3A}" type="presParOf" srcId="{BABB3A0C-93C9-464B-854F-F3FBCE550C5E}" destId="{8FA099FD-13B9-4EB7-9E8A-CB7756B7841C}" srcOrd="0" destOrd="0" presId="urn:microsoft.com/office/officeart/2008/layout/VerticalCurvedList"/>
    <dgm:cxn modelId="{3F918203-F7D8-413E-AF68-C1505527311F}" type="presParOf" srcId="{8FA099FD-13B9-4EB7-9E8A-CB7756B7841C}" destId="{D962CFD8-B1B3-4E16-93AF-968A8E5DE727}" srcOrd="0" destOrd="0" presId="urn:microsoft.com/office/officeart/2008/layout/VerticalCurvedList"/>
    <dgm:cxn modelId="{F9B2F744-6C01-4CF1-90FE-47F6BBAE44E6}" type="presParOf" srcId="{8FA099FD-13B9-4EB7-9E8A-CB7756B7841C}" destId="{2A35827F-1949-473C-9B9B-B137932F893A}" srcOrd="1" destOrd="0" presId="urn:microsoft.com/office/officeart/2008/layout/VerticalCurvedList"/>
    <dgm:cxn modelId="{883A213D-F636-4C93-8F96-9364E8AB4B60}" type="presParOf" srcId="{8FA099FD-13B9-4EB7-9E8A-CB7756B7841C}" destId="{1AB46B7E-41B0-4B08-A731-5AD5E3A4E8B9}" srcOrd="2" destOrd="0" presId="urn:microsoft.com/office/officeart/2008/layout/VerticalCurvedList"/>
    <dgm:cxn modelId="{E67E8566-DB21-44F9-A432-98E1927C3174}" type="presParOf" srcId="{8FA099FD-13B9-4EB7-9E8A-CB7756B7841C}" destId="{6AC948DF-0CC1-4FE0-B1FE-71E086135CC4}" srcOrd="3" destOrd="0" presId="urn:microsoft.com/office/officeart/2008/layout/VerticalCurvedList"/>
    <dgm:cxn modelId="{8F0C56E7-180D-4B9C-BFA9-5554B2DC0C77}" type="presParOf" srcId="{BABB3A0C-93C9-464B-854F-F3FBCE550C5E}" destId="{CB8EA040-7CFD-4BCF-9B9F-8082D12A98FD}" srcOrd="1" destOrd="0" presId="urn:microsoft.com/office/officeart/2008/layout/VerticalCurvedList"/>
    <dgm:cxn modelId="{046E5EDE-3026-4B17-A229-38F94847CF1D}" type="presParOf" srcId="{BABB3A0C-93C9-464B-854F-F3FBCE550C5E}" destId="{05376894-BEB9-41E3-B969-5DCF606C038D}" srcOrd="2" destOrd="0" presId="urn:microsoft.com/office/officeart/2008/layout/VerticalCurvedList"/>
    <dgm:cxn modelId="{02F3FF0F-AC9B-450A-BFD8-0775EC2BA967}" type="presParOf" srcId="{05376894-BEB9-41E3-B969-5DCF606C038D}" destId="{D84A5CC4-FB55-4534-9736-DB62E99DA4D9}" srcOrd="0" destOrd="0" presId="urn:microsoft.com/office/officeart/2008/layout/VerticalCurvedList"/>
    <dgm:cxn modelId="{789B1EE0-466F-4FD4-A9BE-CD5737C07348}" type="presParOf" srcId="{BABB3A0C-93C9-464B-854F-F3FBCE550C5E}" destId="{A1ADB989-BF03-4E79-A798-DC06546EB6A1}" srcOrd="3" destOrd="0" presId="urn:microsoft.com/office/officeart/2008/layout/VerticalCurvedList"/>
    <dgm:cxn modelId="{559072EF-7466-44BF-8CF5-B62E447387AD}" type="presParOf" srcId="{BABB3A0C-93C9-464B-854F-F3FBCE550C5E}" destId="{E6A0FB11-3FB3-419C-B897-DA6E40CA8DC0}" srcOrd="4" destOrd="0" presId="urn:microsoft.com/office/officeart/2008/layout/VerticalCurvedList"/>
    <dgm:cxn modelId="{6EFBB9DF-71F2-4802-8D57-A9ABF82108CE}" type="presParOf" srcId="{E6A0FB11-3FB3-419C-B897-DA6E40CA8DC0}" destId="{A6A5D34C-24F7-462F-A951-14C4F7C26719}" srcOrd="0" destOrd="0" presId="urn:microsoft.com/office/officeart/2008/layout/VerticalCurvedList"/>
    <dgm:cxn modelId="{D1EC540D-EA9B-4BD5-AC2B-45A59FF8DC5C}" type="presParOf" srcId="{BABB3A0C-93C9-464B-854F-F3FBCE550C5E}" destId="{2B39323B-376F-4227-9EBE-56DDF8E1D5B1}" srcOrd="5" destOrd="0" presId="urn:microsoft.com/office/officeart/2008/layout/VerticalCurvedList"/>
    <dgm:cxn modelId="{69685404-A637-4A7F-9360-14B0D7B14E44}" type="presParOf" srcId="{BABB3A0C-93C9-464B-854F-F3FBCE550C5E}" destId="{A6322570-2376-4213-B09E-C7E60364AFE5}" srcOrd="6" destOrd="0" presId="urn:microsoft.com/office/officeart/2008/layout/VerticalCurvedList"/>
    <dgm:cxn modelId="{7457D6D2-4858-4523-A669-AFF26FEA8F1C}" type="presParOf" srcId="{A6322570-2376-4213-B09E-C7E60364AFE5}" destId="{29481470-22AC-4FDA-B5D8-1C49A639A818}" srcOrd="0" destOrd="0" presId="urn:microsoft.com/office/officeart/2008/layout/VerticalCurvedList"/>
    <dgm:cxn modelId="{2282D084-6A3B-4960-B618-E71504B5BF27}" type="presParOf" srcId="{BABB3A0C-93C9-464B-854F-F3FBCE550C5E}" destId="{76808B15-48F3-4423-B0FF-EED8AB0DC811}" srcOrd="7" destOrd="0" presId="urn:microsoft.com/office/officeart/2008/layout/VerticalCurvedList"/>
    <dgm:cxn modelId="{E19C8A53-F306-4DFA-BCB4-563C0C4A491F}" type="presParOf" srcId="{BABB3A0C-93C9-464B-854F-F3FBCE550C5E}" destId="{2BFC620E-C870-42C6-851A-6E85581ABDB4}" srcOrd="8" destOrd="0" presId="urn:microsoft.com/office/officeart/2008/layout/VerticalCurvedList"/>
    <dgm:cxn modelId="{250C3C64-FC0C-487C-9C94-0D9E9EE16628}" type="presParOf" srcId="{2BFC620E-C870-42C6-851A-6E85581ABDB4}" destId="{E21C4565-1091-4869-B4F7-8F9EC8CBF4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81CC9-DBF5-4905-92F8-1D3565431C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E8128FC-D499-4D72-823D-B18ED9C29605}">
      <dgm:prSet phldrT="[Текст]" custT="1"/>
      <dgm:spPr>
        <a:solidFill>
          <a:schemeClr val="tx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Упростить процедуру записи на прием к врачу</a:t>
          </a:r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F34BC817-10F8-4C2E-81EC-424C7A503716}" type="parTrans" cxnId="{4DA4F123-D7B7-4CF4-82DB-1AB95004698E}">
      <dgm:prSet/>
      <dgm:spPr/>
      <dgm:t>
        <a:bodyPr/>
        <a:lstStyle/>
        <a:p>
          <a:endParaRPr lang="ru-RU"/>
        </a:p>
      </dgm:t>
    </dgm:pt>
    <dgm:pt modelId="{E0D2D18C-BD75-4912-8587-9A5FF5A1436A}" type="sibTrans" cxnId="{4DA4F123-D7B7-4CF4-82DB-1AB95004698E}">
      <dgm:prSet/>
      <dgm:spPr/>
      <dgm:t>
        <a:bodyPr/>
        <a:lstStyle/>
        <a:p>
          <a:endParaRPr lang="ru-RU"/>
        </a:p>
      </dgm:t>
    </dgm:pt>
    <dgm:pt modelId="{403CCB59-D88A-42F8-AB80-771D360FA996}">
      <dgm:prSet custT="1"/>
      <dgm:spPr>
        <a:solidFill>
          <a:schemeClr val="tx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b="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Сократить количество посещаемых кабинетов</a:t>
          </a:r>
        </a:p>
      </dgm:t>
    </dgm:pt>
    <dgm:pt modelId="{5B79432C-0F86-4AE6-AB25-077CF6669B2B}" type="parTrans" cxnId="{ECE7C613-DECF-4B86-B419-2F6D0D084074}">
      <dgm:prSet/>
      <dgm:spPr/>
      <dgm:t>
        <a:bodyPr/>
        <a:lstStyle/>
        <a:p>
          <a:endParaRPr lang="ru-RU"/>
        </a:p>
      </dgm:t>
    </dgm:pt>
    <dgm:pt modelId="{8EC6C336-414C-4F47-AE0F-E990F1A9EDBA}" type="sibTrans" cxnId="{ECE7C613-DECF-4B86-B419-2F6D0D084074}">
      <dgm:prSet/>
      <dgm:spPr/>
      <dgm:t>
        <a:bodyPr/>
        <a:lstStyle/>
        <a:p>
          <a:endParaRPr lang="ru-RU"/>
        </a:p>
      </dgm:t>
    </dgm:pt>
    <dgm:pt modelId="{C584AD2A-5F27-4CB9-A0BE-B7FC03EF714C}">
      <dgm:prSet custT="1"/>
      <dgm:spPr>
        <a:solidFill>
          <a:schemeClr val="tx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Упростить доступ к необходимой информации о пациенте из разных кабинетов, корпусов</a:t>
          </a:r>
        </a:p>
      </dgm:t>
    </dgm:pt>
    <dgm:pt modelId="{25834AC0-C008-4569-8EAE-A31A70A74409}" type="parTrans" cxnId="{A7EA7421-4433-4389-9D72-ACD38BFA7E7E}">
      <dgm:prSet/>
      <dgm:spPr/>
      <dgm:t>
        <a:bodyPr/>
        <a:lstStyle/>
        <a:p>
          <a:endParaRPr lang="ru-RU"/>
        </a:p>
      </dgm:t>
    </dgm:pt>
    <dgm:pt modelId="{5B59B9A0-BD94-4695-B388-9D83BEB9FAD3}" type="sibTrans" cxnId="{A7EA7421-4433-4389-9D72-ACD38BFA7E7E}">
      <dgm:prSet/>
      <dgm:spPr/>
      <dgm:t>
        <a:bodyPr/>
        <a:lstStyle/>
        <a:p>
          <a:endParaRPr lang="ru-RU"/>
        </a:p>
      </dgm:t>
    </dgm:pt>
    <dgm:pt modelId="{ADA66D46-7992-457B-A9DF-1A7BDF6E338F}">
      <dgm:prSet custT="1"/>
      <dgm:spPr>
        <a:solidFill>
          <a:schemeClr val="tx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Сократить сроки прохождения профилактических мероприятий</a:t>
          </a:r>
        </a:p>
      </dgm:t>
    </dgm:pt>
    <dgm:pt modelId="{BC1530EC-79CB-4D73-A14E-0077FE168A18}" type="parTrans" cxnId="{094B2A57-621A-4FFE-84C0-C6B2813F9B80}">
      <dgm:prSet/>
      <dgm:spPr/>
      <dgm:t>
        <a:bodyPr/>
        <a:lstStyle/>
        <a:p>
          <a:endParaRPr lang="ru-RU"/>
        </a:p>
      </dgm:t>
    </dgm:pt>
    <dgm:pt modelId="{B7AAA748-FE9A-4BF8-94A3-7FF297ABCC83}" type="sibTrans" cxnId="{094B2A57-621A-4FFE-84C0-C6B2813F9B80}">
      <dgm:prSet/>
      <dgm:spPr/>
      <dgm:t>
        <a:bodyPr/>
        <a:lstStyle/>
        <a:p>
          <a:endParaRPr lang="ru-RU"/>
        </a:p>
      </dgm:t>
    </dgm:pt>
    <dgm:pt modelId="{EA097B26-6978-4DCA-9876-16420D598EF7}" type="pres">
      <dgm:prSet presAssocID="{48081CC9-DBF5-4905-92F8-1D3565431C10}" presName="CompostProcess" presStyleCnt="0">
        <dgm:presLayoutVars>
          <dgm:dir/>
          <dgm:resizeHandles val="exact"/>
        </dgm:presLayoutVars>
      </dgm:prSet>
      <dgm:spPr/>
    </dgm:pt>
    <dgm:pt modelId="{31B2BD60-7CBA-451F-9782-1EA8C1CFDFCA}" type="pres">
      <dgm:prSet presAssocID="{48081CC9-DBF5-4905-92F8-1D3565431C10}" presName="arrow" presStyleLbl="bgShp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EA385B87-5D20-41E0-AF56-A2AFDED38126}" type="pres">
      <dgm:prSet presAssocID="{48081CC9-DBF5-4905-92F8-1D3565431C10}" presName="linearProcess" presStyleCnt="0"/>
      <dgm:spPr/>
    </dgm:pt>
    <dgm:pt modelId="{1D0DB3E2-A202-4446-B044-EAD3E0244C35}" type="pres">
      <dgm:prSet presAssocID="{3E8128FC-D499-4D72-823D-B18ED9C29605}" presName="textNode" presStyleLbl="node1" presStyleIdx="0" presStyleCnt="4" custScaleX="104678" custScaleY="98215" custLinFactNeighborX="21390" custLinFactNeighborY="912">
        <dgm:presLayoutVars>
          <dgm:bulletEnabled val="1"/>
        </dgm:presLayoutVars>
      </dgm:prSet>
      <dgm:spPr/>
    </dgm:pt>
    <dgm:pt modelId="{EE067975-C051-4628-9940-1EE234B6B085}" type="pres">
      <dgm:prSet presAssocID="{E0D2D18C-BD75-4912-8587-9A5FF5A1436A}" presName="sibTrans" presStyleCnt="0"/>
      <dgm:spPr/>
    </dgm:pt>
    <dgm:pt modelId="{2C6AE866-ABA8-4E15-A807-3C08AC818C0C}" type="pres">
      <dgm:prSet presAssocID="{403CCB59-D88A-42F8-AB80-771D360FA996}" presName="textNode" presStyleLbl="node1" presStyleIdx="1" presStyleCnt="4" custScaleX="104375" custScaleY="100889">
        <dgm:presLayoutVars>
          <dgm:bulletEnabled val="1"/>
        </dgm:presLayoutVars>
      </dgm:prSet>
      <dgm:spPr/>
    </dgm:pt>
    <dgm:pt modelId="{42E959C5-01A2-459A-9F15-50A509DC8C19}" type="pres">
      <dgm:prSet presAssocID="{8EC6C336-414C-4F47-AE0F-E990F1A9EDBA}" presName="sibTrans" presStyleCnt="0"/>
      <dgm:spPr/>
    </dgm:pt>
    <dgm:pt modelId="{C4BE0847-431F-407F-B93E-E1BACBE2D03D}" type="pres">
      <dgm:prSet presAssocID="{ADA66D46-7992-457B-A9DF-1A7BDF6E338F}" presName="textNode" presStyleLbl="node1" presStyleIdx="2" presStyleCnt="4" custScaleX="108699" custScaleY="104015">
        <dgm:presLayoutVars>
          <dgm:bulletEnabled val="1"/>
        </dgm:presLayoutVars>
      </dgm:prSet>
      <dgm:spPr/>
    </dgm:pt>
    <dgm:pt modelId="{4B8177F9-E071-44B7-9FAF-0C239FDC423E}" type="pres">
      <dgm:prSet presAssocID="{B7AAA748-FE9A-4BF8-94A3-7FF297ABCC83}" presName="sibTrans" presStyleCnt="0"/>
      <dgm:spPr/>
    </dgm:pt>
    <dgm:pt modelId="{0C531B77-A309-406A-BCA3-65A694618B83}" type="pres">
      <dgm:prSet presAssocID="{C584AD2A-5F27-4CB9-A0BE-B7FC03EF714C}" presName="textNode" presStyleLbl="node1" presStyleIdx="3" presStyleCnt="4" custScaleX="106027" custScaleY="98540">
        <dgm:presLayoutVars>
          <dgm:bulletEnabled val="1"/>
        </dgm:presLayoutVars>
      </dgm:prSet>
      <dgm:spPr/>
    </dgm:pt>
  </dgm:ptLst>
  <dgm:cxnLst>
    <dgm:cxn modelId="{ECE7C613-DECF-4B86-B419-2F6D0D084074}" srcId="{48081CC9-DBF5-4905-92F8-1D3565431C10}" destId="{403CCB59-D88A-42F8-AB80-771D360FA996}" srcOrd="1" destOrd="0" parTransId="{5B79432C-0F86-4AE6-AB25-077CF6669B2B}" sibTransId="{8EC6C336-414C-4F47-AE0F-E990F1A9EDBA}"/>
    <dgm:cxn modelId="{A7EA7421-4433-4389-9D72-ACD38BFA7E7E}" srcId="{48081CC9-DBF5-4905-92F8-1D3565431C10}" destId="{C584AD2A-5F27-4CB9-A0BE-B7FC03EF714C}" srcOrd="3" destOrd="0" parTransId="{25834AC0-C008-4569-8EAE-A31A70A74409}" sibTransId="{5B59B9A0-BD94-4695-B388-9D83BEB9FAD3}"/>
    <dgm:cxn modelId="{4DA4F123-D7B7-4CF4-82DB-1AB95004698E}" srcId="{48081CC9-DBF5-4905-92F8-1D3565431C10}" destId="{3E8128FC-D499-4D72-823D-B18ED9C29605}" srcOrd="0" destOrd="0" parTransId="{F34BC817-10F8-4C2E-81EC-424C7A503716}" sibTransId="{E0D2D18C-BD75-4912-8587-9A5FF5A1436A}"/>
    <dgm:cxn modelId="{8DB31D4A-7CF2-4AA2-AEB5-364508912B7D}" type="presOf" srcId="{C584AD2A-5F27-4CB9-A0BE-B7FC03EF714C}" destId="{0C531B77-A309-406A-BCA3-65A694618B83}" srcOrd="0" destOrd="0" presId="urn:microsoft.com/office/officeart/2005/8/layout/hProcess9"/>
    <dgm:cxn modelId="{094B2A57-621A-4FFE-84C0-C6B2813F9B80}" srcId="{48081CC9-DBF5-4905-92F8-1D3565431C10}" destId="{ADA66D46-7992-457B-A9DF-1A7BDF6E338F}" srcOrd="2" destOrd="0" parTransId="{BC1530EC-79CB-4D73-A14E-0077FE168A18}" sibTransId="{B7AAA748-FE9A-4BF8-94A3-7FF297ABCC83}"/>
    <dgm:cxn modelId="{A3A52081-03EA-429B-A3C9-818187E7C439}" type="presOf" srcId="{3E8128FC-D499-4D72-823D-B18ED9C29605}" destId="{1D0DB3E2-A202-4446-B044-EAD3E0244C35}" srcOrd="0" destOrd="0" presId="urn:microsoft.com/office/officeart/2005/8/layout/hProcess9"/>
    <dgm:cxn modelId="{8CCD5BA9-4126-4FE6-8410-658F6362CC7E}" type="presOf" srcId="{48081CC9-DBF5-4905-92F8-1D3565431C10}" destId="{EA097B26-6978-4DCA-9876-16420D598EF7}" srcOrd="0" destOrd="0" presId="urn:microsoft.com/office/officeart/2005/8/layout/hProcess9"/>
    <dgm:cxn modelId="{6F75F6C1-2DEB-4825-B7C0-43126E7D6EAC}" type="presOf" srcId="{403CCB59-D88A-42F8-AB80-771D360FA996}" destId="{2C6AE866-ABA8-4E15-A807-3C08AC818C0C}" srcOrd="0" destOrd="0" presId="urn:microsoft.com/office/officeart/2005/8/layout/hProcess9"/>
    <dgm:cxn modelId="{830123DD-8D8C-4397-9D25-93D211630C2D}" type="presOf" srcId="{ADA66D46-7992-457B-A9DF-1A7BDF6E338F}" destId="{C4BE0847-431F-407F-B93E-E1BACBE2D03D}" srcOrd="0" destOrd="0" presId="urn:microsoft.com/office/officeart/2005/8/layout/hProcess9"/>
    <dgm:cxn modelId="{1C71D94C-FF6D-47DB-AC7D-7944C6A97C1C}" type="presParOf" srcId="{EA097B26-6978-4DCA-9876-16420D598EF7}" destId="{31B2BD60-7CBA-451F-9782-1EA8C1CFDFCA}" srcOrd="0" destOrd="0" presId="urn:microsoft.com/office/officeart/2005/8/layout/hProcess9"/>
    <dgm:cxn modelId="{90052EB8-1652-485F-8036-E3C82B9E63CB}" type="presParOf" srcId="{EA097B26-6978-4DCA-9876-16420D598EF7}" destId="{EA385B87-5D20-41E0-AF56-A2AFDED38126}" srcOrd="1" destOrd="0" presId="urn:microsoft.com/office/officeart/2005/8/layout/hProcess9"/>
    <dgm:cxn modelId="{AD47ABC4-4E8E-4937-8B66-244E242261E5}" type="presParOf" srcId="{EA385B87-5D20-41E0-AF56-A2AFDED38126}" destId="{1D0DB3E2-A202-4446-B044-EAD3E0244C35}" srcOrd="0" destOrd="0" presId="urn:microsoft.com/office/officeart/2005/8/layout/hProcess9"/>
    <dgm:cxn modelId="{2A51D6DD-C953-4171-BD47-0D46DF78D131}" type="presParOf" srcId="{EA385B87-5D20-41E0-AF56-A2AFDED38126}" destId="{EE067975-C051-4628-9940-1EE234B6B085}" srcOrd="1" destOrd="0" presId="urn:microsoft.com/office/officeart/2005/8/layout/hProcess9"/>
    <dgm:cxn modelId="{4F8E8073-4325-40F1-8BEB-03F7E69EED3D}" type="presParOf" srcId="{EA385B87-5D20-41E0-AF56-A2AFDED38126}" destId="{2C6AE866-ABA8-4E15-A807-3C08AC818C0C}" srcOrd="2" destOrd="0" presId="urn:microsoft.com/office/officeart/2005/8/layout/hProcess9"/>
    <dgm:cxn modelId="{070A7155-0146-4B3C-A31A-2832E7596B4B}" type="presParOf" srcId="{EA385B87-5D20-41E0-AF56-A2AFDED38126}" destId="{42E959C5-01A2-459A-9F15-50A509DC8C19}" srcOrd="3" destOrd="0" presId="urn:microsoft.com/office/officeart/2005/8/layout/hProcess9"/>
    <dgm:cxn modelId="{41ACBF69-1642-42B1-8777-5D4975A90CEB}" type="presParOf" srcId="{EA385B87-5D20-41E0-AF56-A2AFDED38126}" destId="{C4BE0847-431F-407F-B93E-E1BACBE2D03D}" srcOrd="4" destOrd="0" presId="urn:microsoft.com/office/officeart/2005/8/layout/hProcess9"/>
    <dgm:cxn modelId="{0BF54E15-92CD-4D03-9E2B-74EAB61AF122}" type="presParOf" srcId="{EA385B87-5D20-41E0-AF56-A2AFDED38126}" destId="{4B8177F9-E071-44B7-9FAF-0C239FDC423E}" srcOrd="5" destOrd="0" presId="urn:microsoft.com/office/officeart/2005/8/layout/hProcess9"/>
    <dgm:cxn modelId="{32A8FB38-50DD-400C-980F-ABB6D97D095C}" type="presParOf" srcId="{EA385B87-5D20-41E0-AF56-A2AFDED38126}" destId="{0C531B77-A309-406A-BCA3-65A694618B8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81CC9-DBF5-4905-92F8-1D3565431C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4683C2-202C-43AB-BD9E-EE9D36FFAD79}">
      <dgm:prSet custT="1"/>
      <dgm:spPr>
        <a:solidFill>
          <a:schemeClr val="tx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dirty="0">
              <a:solidFill>
                <a:schemeClr val="tx2">
                  <a:lumMod val="25000"/>
                </a:schemeClr>
              </a:solidFill>
            </a:rPr>
            <a:t>Сократить время на получение результатов обследования</a:t>
          </a:r>
        </a:p>
      </dgm:t>
    </dgm:pt>
    <dgm:pt modelId="{7DB261FA-7F19-4DDA-91EE-170B1D0A9308}" type="parTrans" cxnId="{BCA5A284-500B-48F8-AE75-988601A97024}">
      <dgm:prSet/>
      <dgm:spPr/>
      <dgm:t>
        <a:bodyPr/>
        <a:lstStyle/>
        <a:p>
          <a:endParaRPr lang="ru-RU"/>
        </a:p>
      </dgm:t>
    </dgm:pt>
    <dgm:pt modelId="{4CA8318E-2962-402A-A536-D88F0ED0C1E1}" type="sibTrans" cxnId="{BCA5A284-500B-48F8-AE75-988601A97024}">
      <dgm:prSet/>
      <dgm:spPr/>
      <dgm:t>
        <a:bodyPr/>
        <a:lstStyle/>
        <a:p>
          <a:endParaRPr lang="ru-RU"/>
        </a:p>
      </dgm:t>
    </dgm:pt>
    <dgm:pt modelId="{C8082CCC-F1B8-47E2-9D62-95AAD1FA1E2A}">
      <dgm:prSet custT="1"/>
      <dgm:spPr>
        <a:solidFill>
          <a:schemeClr val="tx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ru-RU" sz="14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Исключить возможность искажения, утери результатов обследования</a:t>
          </a:r>
        </a:p>
      </dgm:t>
    </dgm:pt>
    <dgm:pt modelId="{DE334B33-4A83-493E-A715-5DB79841CCF0}" type="parTrans" cxnId="{D8A260D2-56D1-4C4D-BB97-D2A511EC01F3}">
      <dgm:prSet/>
      <dgm:spPr/>
      <dgm:t>
        <a:bodyPr/>
        <a:lstStyle/>
        <a:p>
          <a:endParaRPr lang="ru-RU"/>
        </a:p>
      </dgm:t>
    </dgm:pt>
    <dgm:pt modelId="{87D7AED6-B13C-407A-9BE7-C9E486E39617}" type="sibTrans" cxnId="{D8A260D2-56D1-4C4D-BB97-D2A511EC01F3}">
      <dgm:prSet/>
      <dgm:spPr/>
      <dgm:t>
        <a:bodyPr/>
        <a:lstStyle/>
        <a:p>
          <a:endParaRPr lang="ru-RU"/>
        </a:p>
      </dgm:t>
    </dgm:pt>
    <dgm:pt modelId="{388EFCFA-05E0-4B38-9FC3-4F61553DB6E5}">
      <dgm:prSet custT="1"/>
      <dgm:spPr>
        <a:solidFill>
          <a:schemeClr val="tx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300" dirty="0">
              <a:solidFill>
                <a:schemeClr val="tx2">
                  <a:lumMod val="25000"/>
                </a:schemeClr>
              </a:solidFill>
            </a:rPr>
            <a:t>Упростить процедуру планирования проведения профилактических мероприятий в разрезе терапевтических участков</a:t>
          </a:r>
        </a:p>
      </dgm:t>
    </dgm:pt>
    <dgm:pt modelId="{DC60D4F8-35E1-4871-A2E8-F100CD5E97F7}" type="parTrans" cxnId="{43CA256D-CC96-4C1E-AC2E-97CCFD3FF8EA}">
      <dgm:prSet/>
      <dgm:spPr/>
      <dgm:t>
        <a:bodyPr/>
        <a:lstStyle/>
        <a:p>
          <a:endParaRPr lang="ru-RU"/>
        </a:p>
      </dgm:t>
    </dgm:pt>
    <dgm:pt modelId="{4FACE1DA-24BA-480F-9A19-166DD9767144}" type="sibTrans" cxnId="{43CA256D-CC96-4C1E-AC2E-97CCFD3FF8EA}">
      <dgm:prSet/>
      <dgm:spPr/>
      <dgm:t>
        <a:bodyPr/>
        <a:lstStyle/>
        <a:p>
          <a:endParaRPr lang="ru-RU"/>
        </a:p>
      </dgm:t>
    </dgm:pt>
    <dgm:pt modelId="{BF89C30B-2E5F-4ACC-92E1-617FEBBB89D6}">
      <dgm:prSet/>
      <dgm:spPr>
        <a:solidFill>
          <a:schemeClr val="tx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dirty="0">
              <a:solidFill>
                <a:schemeClr val="tx2">
                  <a:lumMod val="25000"/>
                </a:schemeClr>
              </a:solidFill>
            </a:rPr>
            <a:t>Оптимизировать временную структуру работы с пациентом на приеме у врача-терапевта</a:t>
          </a:r>
        </a:p>
      </dgm:t>
    </dgm:pt>
    <dgm:pt modelId="{6EC4FCB4-6AAD-4E3F-8DAB-6C9FCA6CF989}" type="parTrans" cxnId="{318FA679-09FD-4005-8683-25B25DFC71F8}">
      <dgm:prSet/>
      <dgm:spPr/>
      <dgm:t>
        <a:bodyPr/>
        <a:lstStyle/>
        <a:p>
          <a:endParaRPr lang="ru-RU"/>
        </a:p>
      </dgm:t>
    </dgm:pt>
    <dgm:pt modelId="{897365BF-B442-4717-A2CF-534590EB32BD}" type="sibTrans" cxnId="{318FA679-09FD-4005-8683-25B25DFC71F8}">
      <dgm:prSet/>
      <dgm:spPr/>
      <dgm:t>
        <a:bodyPr/>
        <a:lstStyle/>
        <a:p>
          <a:endParaRPr lang="ru-RU"/>
        </a:p>
      </dgm:t>
    </dgm:pt>
    <dgm:pt modelId="{EA097B26-6978-4DCA-9876-16420D598EF7}" type="pres">
      <dgm:prSet presAssocID="{48081CC9-DBF5-4905-92F8-1D3565431C10}" presName="CompostProcess" presStyleCnt="0">
        <dgm:presLayoutVars>
          <dgm:dir/>
          <dgm:resizeHandles val="exact"/>
        </dgm:presLayoutVars>
      </dgm:prSet>
      <dgm:spPr/>
    </dgm:pt>
    <dgm:pt modelId="{31B2BD60-7CBA-451F-9782-1EA8C1CFDFCA}" type="pres">
      <dgm:prSet presAssocID="{48081CC9-DBF5-4905-92F8-1D3565431C10}" presName="arrow" presStyleLbl="bgShp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EA385B87-5D20-41E0-AF56-A2AFDED38126}" type="pres">
      <dgm:prSet presAssocID="{48081CC9-DBF5-4905-92F8-1D3565431C10}" presName="linearProcess" presStyleCnt="0"/>
      <dgm:spPr/>
    </dgm:pt>
    <dgm:pt modelId="{1E5C86BB-C494-479A-A50F-E15C848D667C}" type="pres">
      <dgm:prSet presAssocID="{C8082CCC-F1B8-47E2-9D62-95AAD1FA1E2A}" presName="textNode" presStyleLbl="node1" presStyleIdx="0" presStyleCnt="4">
        <dgm:presLayoutVars>
          <dgm:bulletEnabled val="1"/>
        </dgm:presLayoutVars>
      </dgm:prSet>
      <dgm:spPr/>
    </dgm:pt>
    <dgm:pt modelId="{1BD5BB9F-5471-4F37-B750-3A2F89B4D5A9}" type="pres">
      <dgm:prSet presAssocID="{87D7AED6-B13C-407A-9BE7-C9E486E39617}" presName="sibTrans" presStyleCnt="0"/>
      <dgm:spPr/>
    </dgm:pt>
    <dgm:pt modelId="{3222E346-F5C5-4E4A-9AAC-69859007E568}" type="pres">
      <dgm:prSet presAssocID="{0B4683C2-202C-43AB-BD9E-EE9D36FFAD79}" presName="textNode" presStyleLbl="node1" presStyleIdx="1" presStyleCnt="4">
        <dgm:presLayoutVars>
          <dgm:bulletEnabled val="1"/>
        </dgm:presLayoutVars>
      </dgm:prSet>
      <dgm:spPr/>
    </dgm:pt>
    <dgm:pt modelId="{7F313D28-BB89-4984-8F49-140C24B9625B}" type="pres">
      <dgm:prSet presAssocID="{4CA8318E-2962-402A-A536-D88F0ED0C1E1}" presName="sibTrans" presStyleCnt="0"/>
      <dgm:spPr/>
    </dgm:pt>
    <dgm:pt modelId="{904621CB-BE03-4076-BA15-DB4E6E4102BF}" type="pres">
      <dgm:prSet presAssocID="{388EFCFA-05E0-4B38-9FC3-4F61553DB6E5}" presName="textNode" presStyleLbl="node1" presStyleIdx="2" presStyleCnt="4">
        <dgm:presLayoutVars>
          <dgm:bulletEnabled val="1"/>
        </dgm:presLayoutVars>
      </dgm:prSet>
      <dgm:spPr/>
    </dgm:pt>
    <dgm:pt modelId="{787F85CC-6B48-4D04-9FC3-FB6E9737FC65}" type="pres">
      <dgm:prSet presAssocID="{4FACE1DA-24BA-480F-9A19-166DD9767144}" presName="sibTrans" presStyleCnt="0"/>
      <dgm:spPr/>
    </dgm:pt>
    <dgm:pt modelId="{34331C75-B7D3-4575-802F-B1465CA575A2}" type="pres">
      <dgm:prSet presAssocID="{BF89C30B-2E5F-4ACC-92E1-617FEBBB89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520A720-4AA9-4A3F-92D6-A6B45356C398}" type="presOf" srcId="{388EFCFA-05E0-4B38-9FC3-4F61553DB6E5}" destId="{904621CB-BE03-4076-BA15-DB4E6E4102BF}" srcOrd="0" destOrd="0" presId="urn:microsoft.com/office/officeart/2005/8/layout/hProcess9"/>
    <dgm:cxn modelId="{0338FB6B-569B-46F1-919F-5B7DA71C1062}" type="presOf" srcId="{BF89C30B-2E5F-4ACC-92E1-617FEBBB89D6}" destId="{34331C75-B7D3-4575-802F-B1465CA575A2}" srcOrd="0" destOrd="0" presId="urn:microsoft.com/office/officeart/2005/8/layout/hProcess9"/>
    <dgm:cxn modelId="{43CA256D-CC96-4C1E-AC2E-97CCFD3FF8EA}" srcId="{48081CC9-DBF5-4905-92F8-1D3565431C10}" destId="{388EFCFA-05E0-4B38-9FC3-4F61553DB6E5}" srcOrd="2" destOrd="0" parTransId="{DC60D4F8-35E1-4871-A2E8-F100CD5E97F7}" sibTransId="{4FACE1DA-24BA-480F-9A19-166DD9767144}"/>
    <dgm:cxn modelId="{318FA679-09FD-4005-8683-25B25DFC71F8}" srcId="{48081CC9-DBF5-4905-92F8-1D3565431C10}" destId="{BF89C30B-2E5F-4ACC-92E1-617FEBBB89D6}" srcOrd="3" destOrd="0" parTransId="{6EC4FCB4-6AAD-4E3F-8DAB-6C9FCA6CF989}" sibTransId="{897365BF-B442-4717-A2CF-534590EB32BD}"/>
    <dgm:cxn modelId="{BCA5A284-500B-48F8-AE75-988601A97024}" srcId="{48081CC9-DBF5-4905-92F8-1D3565431C10}" destId="{0B4683C2-202C-43AB-BD9E-EE9D36FFAD79}" srcOrd="1" destOrd="0" parTransId="{7DB261FA-7F19-4DDA-91EE-170B1D0A9308}" sibTransId="{4CA8318E-2962-402A-A536-D88F0ED0C1E1}"/>
    <dgm:cxn modelId="{8CCD5BA9-4126-4FE6-8410-658F6362CC7E}" type="presOf" srcId="{48081CC9-DBF5-4905-92F8-1D3565431C10}" destId="{EA097B26-6978-4DCA-9876-16420D598EF7}" srcOrd="0" destOrd="0" presId="urn:microsoft.com/office/officeart/2005/8/layout/hProcess9"/>
    <dgm:cxn modelId="{D8A260D2-56D1-4C4D-BB97-D2A511EC01F3}" srcId="{48081CC9-DBF5-4905-92F8-1D3565431C10}" destId="{C8082CCC-F1B8-47E2-9D62-95AAD1FA1E2A}" srcOrd="0" destOrd="0" parTransId="{DE334B33-4A83-493E-A715-5DB79841CCF0}" sibTransId="{87D7AED6-B13C-407A-9BE7-C9E486E39617}"/>
    <dgm:cxn modelId="{A085F3E0-2F7F-4C13-9A6D-4AEF3E081FD5}" type="presOf" srcId="{C8082CCC-F1B8-47E2-9D62-95AAD1FA1E2A}" destId="{1E5C86BB-C494-479A-A50F-E15C848D667C}" srcOrd="0" destOrd="0" presId="urn:microsoft.com/office/officeart/2005/8/layout/hProcess9"/>
    <dgm:cxn modelId="{A243E7E7-9E57-4F3F-852B-58AC390F1BD5}" type="presOf" srcId="{0B4683C2-202C-43AB-BD9E-EE9D36FFAD79}" destId="{3222E346-F5C5-4E4A-9AAC-69859007E568}" srcOrd="0" destOrd="0" presId="urn:microsoft.com/office/officeart/2005/8/layout/hProcess9"/>
    <dgm:cxn modelId="{1C71D94C-FF6D-47DB-AC7D-7944C6A97C1C}" type="presParOf" srcId="{EA097B26-6978-4DCA-9876-16420D598EF7}" destId="{31B2BD60-7CBA-451F-9782-1EA8C1CFDFCA}" srcOrd="0" destOrd="0" presId="urn:microsoft.com/office/officeart/2005/8/layout/hProcess9"/>
    <dgm:cxn modelId="{90052EB8-1652-485F-8036-E3C82B9E63CB}" type="presParOf" srcId="{EA097B26-6978-4DCA-9876-16420D598EF7}" destId="{EA385B87-5D20-41E0-AF56-A2AFDED38126}" srcOrd="1" destOrd="0" presId="urn:microsoft.com/office/officeart/2005/8/layout/hProcess9"/>
    <dgm:cxn modelId="{5B0ED973-C1DC-4353-97AC-CB931778C11A}" type="presParOf" srcId="{EA385B87-5D20-41E0-AF56-A2AFDED38126}" destId="{1E5C86BB-C494-479A-A50F-E15C848D667C}" srcOrd="0" destOrd="0" presId="urn:microsoft.com/office/officeart/2005/8/layout/hProcess9"/>
    <dgm:cxn modelId="{D97895D6-15FA-42AD-92B9-E4F03DF27D8E}" type="presParOf" srcId="{EA385B87-5D20-41E0-AF56-A2AFDED38126}" destId="{1BD5BB9F-5471-4F37-B750-3A2F89B4D5A9}" srcOrd="1" destOrd="0" presId="urn:microsoft.com/office/officeart/2005/8/layout/hProcess9"/>
    <dgm:cxn modelId="{B0E19E82-BB0F-4EAD-BB32-394C0E4BA83F}" type="presParOf" srcId="{EA385B87-5D20-41E0-AF56-A2AFDED38126}" destId="{3222E346-F5C5-4E4A-9AAC-69859007E568}" srcOrd="2" destOrd="0" presId="urn:microsoft.com/office/officeart/2005/8/layout/hProcess9"/>
    <dgm:cxn modelId="{2300BC81-5633-453B-92F0-5E554C72D85E}" type="presParOf" srcId="{EA385B87-5D20-41E0-AF56-A2AFDED38126}" destId="{7F313D28-BB89-4984-8F49-140C24B9625B}" srcOrd="3" destOrd="0" presId="urn:microsoft.com/office/officeart/2005/8/layout/hProcess9"/>
    <dgm:cxn modelId="{A748CDBB-4901-4BE0-9C56-7462F81EEF74}" type="presParOf" srcId="{EA385B87-5D20-41E0-AF56-A2AFDED38126}" destId="{904621CB-BE03-4076-BA15-DB4E6E4102BF}" srcOrd="4" destOrd="0" presId="urn:microsoft.com/office/officeart/2005/8/layout/hProcess9"/>
    <dgm:cxn modelId="{DAFD8D2B-74CC-4DC8-832F-75ABAB461FA5}" type="presParOf" srcId="{EA385B87-5D20-41E0-AF56-A2AFDED38126}" destId="{787F85CC-6B48-4D04-9FC3-FB6E9737FC65}" srcOrd="5" destOrd="0" presId="urn:microsoft.com/office/officeart/2005/8/layout/hProcess9"/>
    <dgm:cxn modelId="{302C01E7-60BB-4381-96B3-D1D7C228FA1D}" type="presParOf" srcId="{EA385B87-5D20-41E0-AF56-A2AFDED38126}" destId="{34331C75-B7D3-4575-802F-B1465CA575A2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14B598-6D04-46AC-ABE6-581474F37D7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CCC89EA-1C0E-428B-BFCC-E50C6F20EB2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/>
            <a:t>Главный врач</a:t>
          </a:r>
        </a:p>
      </dgm:t>
    </dgm:pt>
    <dgm:pt modelId="{25A30029-7333-46BD-9218-DE589899B21A}" type="parTrans" cxnId="{369EF27C-359F-4277-B27A-4AC810DA05B7}">
      <dgm:prSet/>
      <dgm:spPr/>
      <dgm:t>
        <a:bodyPr/>
        <a:lstStyle/>
        <a:p>
          <a:endParaRPr lang="ru-RU"/>
        </a:p>
      </dgm:t>
    </dgm:pt>
    <dgm:pt modelId="{7A8A0B73-389A-4775-A9E7-B83BFB80C5F0}" type="sibTrans" cxnId="{369EF27C-359F-4277-B27A-4AC810DA05B7}">
      <dgm:prSet/>
      <dgm:spPr/>
      <dgm:t>
        <a:bodyPr/>
        <a:lstStyle/>
        <a:p>
          <a:endParaRPr lang="ru-RU"/>
        </a:p>
      </dgm:t>
    </dgm:pt>
    <dgm:pt modelId="{6C659838-744D-4E52-8E65-45E776D0AF4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/>
            <a:t>Ответственный за методологию, планирование, отчетность</a:t>
          </a:r>
        </a:p>
      </dgm:t>
    </dgm:pt>
    <dgm:pt modelId="{93D42E8D-8157-441C-B640-AAC655D8EDCD}" type="parTrans" cxnId="{6F1DCC1A-6D90-4C31-8038-A22FE0CEFDD7}">
      <dgm:prSet/>
      <dgm:spPr/>
      <dgm:t>
        <a:bodyPr/>
        <a:lstStyle/>
        <a:p>
          <a:endParaRPr lang="ru-RU"/>
        </a:p>
      </dgm:t>
    </dgm:pt>
    <dgm:pt modelId="{4BFEA054-4351-4146-A672-0C8450C8B7E7}" type="sibTrans" cxnId="{6F1DCC1A-6D90-4C31-8038-A22FE0CEFDD7}">
      <dgm:prSet/>
      <dgm:spPr/>
      <dgm:t>
        <a:bodyPr/>
        <a:lstStyle/>
        <a:p>
          <a:endParaRPr lang="ru-RU"/>
        </a:p>
      </dgm:t>
    </dgm:pt>
    <dgm:pt modelId="{EE3ADFA2-6AD8-4C6F-B7AF-5BB9707C7E5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/>
            <a:t>Заместитель главного врача по медицинской части</a:t>
          </a:r>
        </a:p>
      </dgm:t>
    </dgm:pt>
    <dgm:pt modelId="{80771F04-C013-4D2B-8395-CEEF4C0EC0FE}" type="parTrans" cxnId="{D45ABB39-2D34-42E5-9709-155EAF7A6468}">
      <dgm:prSet/>
      <dgm:spPr/>
      <dgm:t>
        <a:bodyPr/>
        <a:lstStyle/>
        <a:p>
          <a:endParaRPr lang="ru-RU"/>
        </a:p>
      </dgm:t>
    </dgm:pt>
    <dgm:pt modelId="{DA8D26CF-AA54-4E47-A93C-F013A2240C29}" type="sibTrans" cxnId="{D45ABB39-2D34-42E5-9709-155EAF7A6468}">
      <dgm:prSet/>
      <dgm:spPr/>
      <dgm:t>
        <a:bodyPr/>
        <a:lstStyle/>
        <a:p>
          <a:endParaRPr lang="ru-RU"/>
        </a:p>
      </dgm:t>
    </dgm:pt>
    <dgm:pt modelId="{8002571F-46C0-48F1-9E7C-64A70FDF207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/>
            <a:t>Ответственный за внедрение и развитие информационной системы управления</a:t>
          </a:r>
        </a:p>
      </dgm:t>
    </dgm:pt>
    <dgm:pt modelId="{E6C58DFD-5DDE-48FC-B9D9-B27AED4F11B4}" type="parTrans" cxnId="{B2A6111D-66F3-4116-82D8-F7D1ED7E7A76}">
      <dgm:prSet/>
      <dgm:spPr/>
      <dgm:t>
        <a:bodyPr/>
        <a:lstStyle/>
        <a:p>
          <a:endParaRPr lang="ru-RU"/>
        </a:p>
      </dgm:t>
    </dgm:pt>
    <dgm:pt modelId="{EDEFC6C5-1E7B-4F92-B245-D12C4E083560}" type="sibTrans" cxnId="{B2A6111D-66F3-4116-82D8-F7D1ED7E7A76}">
      <dgm:prSet/>
      <dgm:spPr/>
      <dgm:t>
        <a:bodyPr/>
        <a:lstStyle/>
        <a:p>
          <a:endParaRPr lang="ru-RU"/>
        </a:p>
      </dgm:t>
    </dgm:pt>
    <dgm:pt modelId="{611F9FA1-207A-4254-8DDF-653BC80E392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/>
            <a:t>Руководитель отдела АСУ</a:t>
          </a:r>
        </a:p>
      </dgm:t>
    </dgm:pt>
    <dgm:pt modelId="{A63EF94B-2590-43E1-A30E-4CA09ACB79F0}" type="parTrans" cxnId="{A0C2AB73-45E9-49F0-A664-2C53A6AE3ED5}">
      <dgm:prSet/>
      <dgm:spPr/>
      <dgm:t>
        <a:bodyPr/>
        <a:lstStyle/>
        <a:p>
          <a:endParaRPr lang="ru-RU"/>
        </a:p>
      </dgm:t>
    </dgm:pt>
    <dgm:pt modelId="{19B517D7-C6CC-46F9-B180-5A9B48ED8B61}" type="sibTrans" cxnId="{A0C2AB73-45E9-49F0-A664-2C53A6AE3ED5}">
      <dgm:prSet/>
      <dgm:spPr/>
      <dgm:t>
        <a:bodyPr/>
        <a:lstStyle/>
        <a:p>
          <a:endParaRPr lang="ru-RU"/>
        </a:p>
      </dgm:t>
    </dgm:pt>
    <dgm:pt modelId="{C40515E6-9B4C-4265-8212-0B54BEF9714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aseline="0" dirty="0"/>
            <a:t>Ответственный за организацию обучения</a:t>
          </a:r>
        </a:p>
      </dgm:t>
    </dgm:pt>
    <dgm:pt modelId="{D347D579-7766-4DD4-8716-6976B90E80D8}" type="parTrans" cxnId="{42FDF645-96FE-4E40-ABC7-FE0E20192A3C}">
      <dgm:prSet/>
      <dgm:spPr/>
      <dgm:t>
        <a:bodyPr/>
        <a:lstStyle/>
        <a:p>
          <a:endParaRPr lang="ru-RU"/>
        </a:p>
      </dgm:t>
    </dgm:pt>
    <dgm:pt modelId="{8C29DE76-FA25-447F-BD67-66E0023FC8E8}" type="sibTrans" cxnId="{42FDF645-96FE-4E40-ABC7-FE0E20192A3C}">
      <dgm:prSet/>
      <dgm:spPr/>
      <dgm:t>
        <a:bodyPr/>
        <a:lstStyle/>
        <a:p>
          <a:endParaRPr lang="ru-RU"/>
        </a:p>
      </dgm:t>
    </dgm:pt>
    <dgm:pt modelId="{0E103791-3024-4809-B275-E87D41FA288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/>
            <a:t>Заместитель главного врача по поликлинической работе</a:t>
          </a:r>
        </a:p>
      </dgm:t>
    </dgm:pt>
    <dgm:pt modelId="{6DCE3FDE-39F7-44B5-84A8-48380B2BBA2B}" type="parTrans" cxnId="{B38D8457-8897-4E6E-A43A-00ED50A1C77B}">
      <dgm:prSet/>
      <dgm:spPr/>
      <dgm:t>
        <a:bodyPr/>
        <a:lstStyle/>
        <a:p>
          <a:endParaRPr lang="ru-RU"/>
        </a:p>
      </dgm:t>
    </dgm:pt>
    <dgm:pt modelId="{3A95216C-67B4-48C6-99A2-D78171F27335}" type="sibTrans" cxnId="{B38D8457-8897-4E6E-A43A-00ED50A1C77B}">
      <dgm:prSet/>
      <dgm:spPr/>
      <dgm:t>
        <a:bodyPr/>
        <a:lstStyle/>
        <a:p>
          <a:endParaRPr lang="ru-RU"/>
        </a:p>
      </dgm:t>
    </dgm:pt>
    <dgm:pt modelId="{831F4A46-B6B3-4524-9722-ADE5E2DA0837}" type="pres">
      <dgm:prSet presAssocID="{8F14B598-6D04-46AC-ABE6-581474F37D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5F4E9-5BF7-4F6B-8687-DDD456A7C6FE}" type="pres">
      <dgm:prSet presAssocID="{8CCC89EA-1C0E-428B-BFCC-E50C6F20EB2A}" presName="hierRoot1" presStyleCnt="0"/>
      <dgm:spPr/>
    </dgm:pt>
    <dgm:pt modelId="{97478F59-E598-4680-8A32-B1657514B9DA}" type="pres">
      <dgm:prSet presAssocID="{8CCC89EA-1C0E-428B-BFCC-E50C6F20EB2A}" presName="composite" presStyleCnt="0"/>
      <dgm:spPr/>
    </dgm:pt>
    <dgm:pt modelId="{DE9633AE-5647-4D07-A2F0-E2D2509AE32A}" type="pres">
      <dgm:prSet presAssocID="{8CCC89EA-1C0E-428B-BFCC-E50C6F20EB2A}" presName="background" presStyleLbl="node0" presStyleIdx="0" presStyleCnt="1"/>
      <dgm:spPr>
        <a:solidFill>
          <a:schemeClr val="bg1">
            <a:lumMod val="50000"/>
            <a:lumOff val="50000"/>
          </a:schemeClr>
        </a:solidFill>
      </dgm:spPr>
    </dgm:pt>
    <dgm:pt modelId="{BF701DB0-F9E1-4031-90D4-C84ED13A5930}" type="pres">
      <dgm:prSet presAssocID="{8CCC89EA-1C0E-428B-BFCC-E50C6F20EB2A}" presName="text" presStyleLbl="fgAcc0" presStyleIdx="0" presStyleCnt="1" custLinFactNeighborX="-30090" custLinFactNeighborY="-24065">
        <dgm:presLayoutVars>
          <dgm:chPref val="3"/>
        </dgm:presLayoutVars>
      </dgm:prSet>
      <dgm:spPr/>
    </dgm:pt>
    <dgm:pt modelId="{06D4E42C-C7E6-46CC-B0ED-825B4289F962}" type="pres">
      <dgm:prSet presAssocID="{8CCC89EA-1C0E-428B-BFCC-E50C6F20EB2A}" presName="hierChild2" presStyleCnt="0"/>
      <dgm:spPr/>
    </dgm:pt>
    <dgm:pt modelId="{4372CB88-02E1-4FBA-9FD6-D0B530CBD142}" type="pres">
      <dgm:prSet presAssocID="{93D42E8D-8157-441C-B640-AAC655D8EDCD}" presName="Name10" presStyleLbl="parChTrans1D2" presStyleIdx="0" presStyleCnt="3"/>
      <dgm:spPr/>
    </dgm:pt>
    <dgm:pt modelId="{A925E49C-C508-40DF-9C4D-CFEE047AD8DE}" type="pres">
      <dgm:prSet presAssocID="{6C659838-744D-4E52-8E65-45E776D0AF4E}" presName="hierRoot2" presStyleCnt="0"/>
      <dgm:spPr/>
    </dgm:pt>
    <dgm:pt modelId="{F0FC3E96-EA7C-410F-99A8-684F28C57871}" type="pres">
      <dgm:prSet presAssocID="{6C659838-744D-4E52-8E65-45E776D0AF4E}" presName="composite2" presStyleCnt="0"/>
      <dgm:spPr/>
    </dgm:pt>
    <dgm:pt modelId="{9AED212B-B9AE-417A-BBAB-F1D7E129C170}" type="pres">
      <dgm:prSet presAssocID="{6C659838-744D-4E52-8E65-45E776D0AF4E}" presName="background2" presStyleLbl="node2" presStyleIdx="0" presStyleCnt="3"/>
      <dgm:spPr>
        <a:solidFill>
          <a:schemeClr val="bg1">
            <a:lumMod val="50000"/>
            <a:lumOff val="50000"/>
          </a:schemeClr>
        </a:solidFill>
      </dgm:spPr>
    </dgm:pt>
    <dgm:pt modelId="{1D2FE11F-BA9B-436E-A968-FF74FD3EC577}" type="pres">
      <dgm:prSet presAssocID="{6C659838-744D-4E52-8E65-45E776D0AF4E}" presName="text2" presStyleLbl="fgAcc2" presStyleIdx="0" presStyleCnt="3" custLinFactNeighborX="-86102" custLinFactNeighborY="-21972">
        <dgm:presLayoutVars>
          <dgm:chPref val="3"/>
        </dgm:presLayoutVars>
      </dgm:prSet>
      <dgm:spPr/>
    </dgm:pt>
    <dgm:pt modelId="{6A029E6F-D9FF-4F4C-AD1C-1D89AD6A102C}" type="pres">
      <dgm:prSet presAssocID="{6C659838-744D-4E52-8E65-45E776D0AF4E}" presName="hierChild3" presStyleCnt="0"/>
      <dgm:spPr/>
    </dgm:pt>
    <dgm:pt modelId="{F6C54ADC-8EFF-4AE7-9B41-2BAB79C85D56}" type="pres">
      <dgm:prSet presAssocID="{80771F04-C013-4D2B-8395-CEEF4C0EC0FE}" presName="Name17" presStyleLbl="parChTrans1D3" presStyleIdx="0" presStyleCnt="3"/>
      <dgm:spPr/>
    </dgm:pt>
    <dgm:pt modelId="{C7ADFA74-5E7A-400D-BBFC-C52C3B14142C}" type="pres">
      <dgm:prSet presAssocID="{EE3ADFA2-6AD8-4C6F-B7AF-5BB9707C7E5A}" presName="hierRoot3" presStyleCnt="0"/>
      <dgm:spPr/>
    </dgm:pt>
    <dgm:pt modelId="{0F3E8469-0A83-43EF-9E22-034CE35C146E}" type="pres">
      <dgm:prSet presAssocID="{EE3ADFA2-6AD8-4C6F-B7AF-5BB9707C7E5A}" presName="composite3" presStyleCnt="0"/>
      <dgm:spPr/>
    </dgm:pt>
    <dgm:pt modelId="{AB3BFB5B-70C5-4F43-9B7C-74734DA84000}" type="pres">
      <dgm:prSet presAssocID="{EE3ADFA2-6AD8-4C6F-B7AF-5BB9707C7E5A}" presName="background3" presStyleLbl="node3" presStyleIdx="0" presStyleCnt="3"/>
      <dgm:spPr>
        <a:solidFill>
          <a:schemeClr val="bg1">
            <a:lumMod val="50000"/>
            <a:lumOff val="50000"/>
          </a:schemeClr>
        </a:solidFill>
      </dgm:spPr>
    </dgm:pt>
    <dgm:pt modelId="{6B2E8D4C-05F6-4C43-A70F-73A125EEB163}" type="pres">
      <dgm:prSet presAssocID="{EE3ADFA2-6AD8-4C6F-B7AF-5BB9707C7E5A}" presName="text3" presStyleLbl="fgAcc3" presStyleIdx="0" presStyleCnt="3" custLinFactNeighborX="-86372" custLinFactNeighborY="-14648">
        <dgm:presLayoutVars>
          <dgm:chPref val="3"/>
        </dgm:presLayoutVars>
      </dgm:prSet>
      <dgm:spPr/>
    </dgm:pt>
    <dgm:pt modelId="{53355D83-9EA9-470C-A0F2-46990869C6E7}" type="pres">
      <dgm:prSet presAssocID="{EE3ADFA2-6AD8-4C6F-B7AF-5BB9707C7E5A}" presName="hierChild4" presStyleCnt="0"/>
      <dgm:spPr/>
    </dgm:pt>
    <dgm:pt modelId="{1F9F4F14-7CB1-4C43-9924-275DDD96A9CF}" type="pres">
      <dgm:prSet presAssocID="{E6C58DFD-5DDE-48FC-B9D9-B27AED4F11B4}" presName="Name10" presStyleLbl="parChTrans1D2" presStyleIdx="1" presStyleCnt="3"/>
      <dgm:spPr/>
    </dgm:pt>
    <dgm:pt modelId="{F1F605C7-1371-4B63-866E-0B5A27DDEAFC}" type="pres">
      <dgm:prSet presAssocID="{8002571F-46C0-48F1-9E7C-64A70FDF207E}" presName="hierRoot2" presStyleCnt="0"/>
      <dgm:spPr/>
    </dgm:pt>
    <dgm:pt modelId="{A77E22C5-1145-4385-9449-43C63A049D33}" type="pres">
      <dgm:prSet presAssocID="{8002571F-46C0-48F1-9E7C-64A70FDF207E}" presName="composite2" presStyleCnt="0"/>
      <dgm:spPr/>
    </dgm:pt>
    <dgm:pt modelId="{F02F7987-865B-482A-BC05-2DC660C84F3D}" type="pres">
      <dgm:prSet presAssocID="{8002571F-46C0-48F1-9E7C-64A70FDF207E}" presName="background2" presStyleLbl="node2" presStyleIdx="1" presStyleCnt="3"/>
      <dgm:spPr>
        <a:solidFill>
          <a:schemeClr val="bg1">
            <a:lumMod val="50000"/>
            <a:lumOff val="50000"/>
          </a:schemeClr>
        </a:solidFill>
      </dgm:spPr>
    </dgm:pt>
    <dgm:pt modelId="{38B11550-5CE7-42F4-8583-21BA349B344D}" type="pres">
      <dgm:prSet presAssocID="{8002571F-46C0-48F1-9E7C-64A70FDF207E}" presName="text2" presStyleLbl="fgAcc2" presStyleIdx="1" presStyleCnt="3" custLinFactX="4975" custLinFactNeighborX="100000" custLinFactNeighborY="-19879">
        <dgm:presLayoutVars>
          <dgm:chPref val="3"/>
        </dgm:presLayoutVars>
      </dgm:prSet>
      <dgm:spPr/>
    </dgm:pt>
    <dgm:pt modelId="{CE219A93-0B94-4B2B-98F4-6CB88CEC8FFA}" type="pres">
      <dgm:prSet presAssocID="{8002571F-46C0-48F1-9E7C-64A70FDF207E}" presName="hierChild3" presStyleCnt="0"/>
      <dgm:spPr/>
    </dgm:pt>
    <dgm:pt modelId="{47861268-C91A-479D-A385-A77E9C4D081E}" type="pres">
      <dgm:prSet presAssocID="{A63EF94B-2590-43E1-A30E-4CA09ACB79F0}" presName="Name17" presStyleLbl="parChTrans1D3" presStyleIdx="1" presStyleCnt="3"/>
      <dgm:spPr/>
    </dgm:pt>
    <dgm:pt modelId="{B8C20627-C55A-4457-AED4-C4B5DB9AE661}" type="pres">
      <dgm:prSet presAssocID="{611F9FA1-207A-4254-8DDF-653BC80E392C}" presName="hierRoot3" presStyleCnt="0"/>
      <dgm:spPr/>
    </dgm:pt>
    <dgm:pt modelId="{BF634B19-AA49-44E2-BAAE-D1818E79CBAC}" type="pres">
      <dgm:prSet presAssocID="{611F9FA1-207A-4254-8DDF-653BC80E392C}" presName="composite3" presStyleCnt="0"/>
      <dgm:spPr/>
    </dgm:pt>
    <dgm:pt modelId="{C7204BD5-CD61-4C54-8B2E-557A373D6DB9}" type="pres">
      <dgm:prSet presAssocID="{611F9FA1-207A-4254-8DDF-653BC80E392C}" presName="background3" presStyleLbl="node3" presStyleIdx="1" presStyleCnt="3"/>
      <dgm:spPr>
        <a:solidFill>
          <a:schemeClr val="bg1">
            <a:lumMod val="50000"/>
            <a:lumOff val="50000"/>
          </a:schemeClr>
        </a:solidFill>
      </dgm:spPr>
    </dgm:pt>
    <dgm:pt modelId="{C665216D-12EC-4646-A9E7-5F9994CEDA93}" type="pres">
      <dgm:prSet presAssocID="{611F9FA1-207A-4254-8DDF-653BC80E392C}" presName="text3" presStyleLbl="fgAcc3" presStyleIdx="1" presStyleCnt="3" custLinFactX="5640" custLinFactNeighborX="100000" custLinFactNeighborY="-12555">
        <dgm:presLayoutVars>
          <dgm:chPref val="3"/>
        </dgm:presLayoutVars>
      </dgm:prSet>
      <dgm:spPr/>
    </dgm:pt>
    <dgm:pt modelId="{1F723521-4746-401E-ADD3-5B889B513D0E}" type="pres">
      <dgm:prSet presAssocID="{611F9FA1-207A-4254-8DDF-653BC80E392C}" presName="hierChild4" presStyleCnt="0"/>
      <dgm:spPr/>
    </dgm:pt>
    <dgm:pt modelId="{253B96B5-7626-4044-9912-B01A9BC3A4FE}" type="pres">
      <dgm:prSet presAssocID="{D347D579-7766-4DD4-8716-6976B90E80D8}" presName="Name10" presStyleLbl="parChTrans1D2" presStyleIdx="2" presStyleCnt="3"/>
      <dgm:spPr/>
    </dgm:pt>
    <dgm:pt modelId="{43E67B1C-4D73-430E-A713-2C6881F53C36}" type="pres">
      <dgm:prSet presAssocID="{C40515E6-9B4C-4265-8212-0B54BEF97145}" presName="hierRoot2" presStyleCnt="0"/>
      <dgm:spPr/>
    </dgm:pt>
    <dgm:pt modelId="{42666EE0-9AC9-4AD3-AB45-B31A67A66F04}" type="pres">
      <dgm:prSet presAssocID="{C40515E6-9B4C-4265-8212-0B54BEF97145}" presName="composite2" presStyleCnt="0"/>
      <dgm:spPr/>
    </dgm:pt>
    <dgm:pt modelId="{46DE6C04-75A3-4B76-A798-23F833B78E69}" type="pres">
      <dgm:prSet presAssocID="{C40515E6-9B4C-4265-8212-0B54BEF97145}" presName="background2" presStyleLbl="node2" presStyleIdx="2" presStyleCnt="3"/>
      <dgm:spPr>
        <a:solidFill>
          <a:schemeClr val="bg1">
            <a:lumMod val="50000"/>
            <a:lumOff val="50000"/>
          </a:schemeClr>
        </a:solidFill>
      </dgm:spPr>
    </dgm:pt>
    <dgm:pt modelId="{3554A5AC-BEDE-4D9F-AE61-5379A09383A7}" type="pres">
      <dgm:prSet presAssocID="{C40515E6-9B4C-4265-8212-0B54BEF97145}" presName="text2" presStyleLbl="fgAcc2" presStyleIdx="2" presStyleCnt="3" custScaleY="98281" custLinFactX="-52083" custLinFactNeighborX="-100000" custLinFactNeighborY="-22625">
        <dgm:presLayoutVars>
          <dgm:chPref val="3"/>
        </dgm:presLayoutVars>
      </dgm:prSet>
      <dgm:spPr/>
    </dgm:pt>
    <dgm:pt modelId="{EAFF78A8-0D1B-42D7-9F1C-7A53995BF773}" type="pres">
      <dgm:prSet presAssocID="{C40515E6-9B4C-4265-8212-0B54BEF97145}" presName="hierChild3" presStyleCnt="0"/>
      <dgm:spPr/>
    </dgm:pt>
    <dgm:pt modelId="{E3AE5E65-5966-4233-8121-4801D376201C}" type="pres">
      <dgm:prSet presAssocID="{6DCE3FDE-39F7-44B5-84A8-48380B2BBA2B}" presName="Name17" presStyleLbl="parChTrans1D3" presStyleIdx="2" presStyleCnt="3"/>
      <dgm:spPr/>
    </dgm:pt>
    <dgm:pt modelId="{29BBB47E-80CF-4B5A-8ADD-AE7612BDBAF8}" type="pres">
      <dgm:prSet presAssocID="{0E103791-3024-4809-B275-E87D41FA2889}" presName="hierRoot3" presStyleCnt="0"/>
      <dgm:spPr/>
    </dgm:pt>
    <dgm:pt modelId="{4CD85659-97CE-4A23-83EA-ABC00FC8B61E}" type="pres">
      <dgm:prSet presAssocID="{0E103791-3024-4809-B275-E87D41FA2889}" presName="composite3" presStyleCnt="0"/>
      <dgm:spPr/>
    </dgm:pt>
    <dgm:pt modelId="{72914610-D86E-43FB-9679-B509EA2F06FD}" type="pres">
      <dgm:prSet presAssocID="{0E103791-3024-4809-B275-E87D41FA2889}" presName="background3" presStyleLbl="node3" presStyleIdx="2" presStyleCnt="3"/>
      <dgm:spPr>
        <a:solidFill>
          <a:schemeClr val="bg1">
            <a:lumMod val="50000"/>
            <a:lumOff val="50000"/>
          </a:schemeClr>
        </a:solidFill>
      </dgm:spPr>
    </dgm:pt>
    <dgm:pt modelId="{F0C07BAD-EB65-4F4D-B8B8-0E5E07604F87}" type="pres">
      <dgm:prSet presAssocID="{0E103791-3024-4809-B275-E87D41FA2889}" presName="text3" presStyleLbl="fgAcc3" presStyleIdx="2" presStyleCnt="3" custLinFactX="-52247" custLinFactNeighborX="-100000" custLinFactNeighborY="-21076">
        <dgm:presLayoutVars>
          <dgm:chPref val="3"/>
        </dgm:presLayoutVars>
      </dgm:prSet>
      <dgm:spPr/>
    </dgm:pt>
    <dgm:pt modelId="{F923FE71-A725-4342-9225-C7485FA949F8}" type="pres">
      <dgm:prSet presAssocID="{0E103791-3024-4809-B275-E87D41FA2889}" presName="hierChild4" presStyleCnt="0"/>
      <dgm:spPr/>
    </dgm:pt>
  </dgm:ptLst>
  <dgm:cxnLst>
    <dgm:cxn modelId="{24F64902-D89D-48E0-AD92-BFEFA30A0B91}" type="presOf" srcId="{6DCE3FDE-39F7-44B5-84A8-48380B2BBA2B}" destId="{E3AE5E65-5966-4233-8121-4801D376201C}" srcOrd="0" destOrd="0" presId="urn:microsoft.com/office/officeart/2005/8/layout/hierarchy1"/>
    <dgm:cxn modelId="{EF0B5915-49F5-4546-8855-3BC0333CE36F}" type="presOf" srcId="{EE3ADFA2-6AD8-4C6F-B7AF-5BB9707C7E5A}" destId="{6B2E8D4C-05F6-4C43-A70F-73A125EEB163}" srcOrd="0" destOrd="0" presId="urn:microsoft.com/office/officeart/2005/8/layout/hierarchy1"/>
    <dgm:cxn modelId="{6F1DCC1A-6D90-4C31-8038-A22FE0CEFDD7}" srcId="{8CCC89EA-1C0E-428B-BFCC-E50C6F20EB2A}" destId="{6C659838-744D-4E52-8E65-45E776D0AF4E}" srcOrd="0" destOrd="0" parTransId="{93D42E8D-8157-441C-B640-AAC655D8EDCD}" sibTransId="{4BFEA054-4351-4146-A672-0C8450C8B7E7}"/>
    <dgm:cxn modelId="{B2A6111D-66F3-4116-82D8-F7D1ED7E7A76}" srcId="{8CCC89EA-1C0E-428B-BFCC-E50C6F20EB2A}" destId="{8002571F-46C0-48F1-9E7C-64A70FDF207E}" srcOrd="1" destOrd="0" parTransId="{E6C58DFD-5DDE-48FC-B9D9-B27AED4F11B4}" sibTransId="{EDEFC6C5-1E7B-4F92-B245-D12C4E083560}"/>
    <dgm:cxn modelId="{19328E31-5B7D-4DB1-833D-B53525CA3EAB}" type="presOf" srcId="{80771F04-C013-4D2B-8395-CEEF4C0EC0FE}" destId="{F6C54ADC-8EFF-4AE7-9B41-2BAB79C85D56}" srcOrd="0" destOrd="0" presId="urn:microsoft.com/office/officeart/2005/8/layout/hierarchy1"/>
    <dgm:cxn modelId="{D45ABB39-2D34-42E5-9709-155EAF7A6468}" srcId="{6C659838-744D-4E52-8E65-45E776D0AF4E}" destId="{EE3ADFA2-6AD8-4C6F-B7AF-5BB9707C7E5A}" srcOrd="0" destOrd="0" parTransId="{80771F04-C013-4D2B-8395-CEEF4C0EC0FE}" sibTransId="{DA8D26CF-AA54-4E47-A93C-F013A2240C29}"/>
    <dgm:cxn modelId="{31B62041-F6C3-401B-BB2B-35BD00442AE2}" type="presOf" srcId="{6C659838-744D-4E52-8E65-45E776D0AF4E}" destId="{1D2FE11F-BA9B-436E-A968-FF74FD3EC577}" srcOrd="0" destOrd="0" presId="urn:microsoft.com/office/officeart/2005/8/layout/hierarchy1"/>
    <dgm:cxn modelId="{42FDF645-96FE-4E40-ABC7-FE0E20192A3C}" srcId="{8CCC89EA-1C0E-428B-BFCC-E50C6F20EB2A}" destId="{C40515E6-9B4C-4265-8212-0B54BEF97145}" srcOrd="2" destOrd="0" parTransId="{D347D579-7766-4DD4-8716-6976B90E80D8}" sibTransId="{8C29DE76-FA25-447F-BD67-66E0023FC8E8}"/>
    <dgm:cxn modelId="{C8576351-339B-49F2-A287-2991ACDFEB40}" type="presOf" srcId="{93D42E8D-8157-441C-B640-AAC655D8EDCD}" destId="{4372CB88-02E1-4FBA-9FD6-D0B530CBD142}" srcOrd="0" destOrd="0" presId="urn:microsoft.com/office/officeart/2005/8/layout/hierarchy1"/>
    <dgm:cxn modelId="{A0C2AB73-45E9-49F0-A664-2C53A6AE3ED5}" srcId="{8002571F-46C0-48F1-9E7C-64A70FDF207E}" destId="{611F9FA1-207A-4254-8DDF-653BC80E392C}" srcOrd="0" destOrd="0" parTransId="{A63EF94B-2590-43E1-A30E-4CA09ACB79F0}" sibTransId="{19B517D7-C6CC-46F9-B180-5A9B48ED8B61}"/>
    <dgm:cxn modelId="{6497C456-6EF7-42ED-B4DB-24D7FB8A3B27}" type="presOf" srcId="{E6C58DFD-5DDE-48FC-B9D9-B27AED4F11B4}" destId="{1F9F4F14-7CB1-4C43-9924-275DDD96A9CF}" srcOrd="0" destOrd="0" presId="urn:microsoft.com/office/officeart/2005/8/layout/hierarchy1"/>
    <dgm:cxn modelId="{B38D8457-8897-4E6E-A43A-00ED50A1C77B}" srcId="{C40515E6-9B4C-4265-8212-0B54BEF97145}" destId="{0E103791-3024-4809-B275-E87D41FA2889}" srcOrd="0" destOrd="0" parTransId="{6DCE3FDE-39F7-44B5-84A8-48380B2BBA2B}" sibTransId="{3A95216C-67B4-48C6-99A2-D78171F27335}"/>
    <dgm:cxn modelId="{369EF27C-359F-4277-B27A-4AC810DA05B7}" srcId="{8F14B598-6D04-46AC-ABE6-581474F37D7B}" destId="{8CCC89EA-1C0E-428B-BFCC-E50C6F20EB2A}" srcOrd="0" destOrd="0" parTransId="{25A30029-7333-46BD-9218-DE589899B21A}" sibTransId="{7A8A0B73-389A-4775-A9E7-B83BFB80C5F0}"/>
    <dgm:cxn modelId="{9868E888-EFC8-4E30-8697-58EADE95BE5C}" type="presOf" srcId="{A63EF94B-2590-43E1-A30E-4CA09ACB79F0}" destId="{47861268-C91A-479D-A385-A77E9C4D081E}" srcOrd="0" destOrd="0" presId="urn:microsoft.com/office/officeart/2005/8/layout/hierarchy1"/>
    <dgm:cxn modelId="{1E2BB191-948D-44C4-BB00-F699AC174616}" type="presOf" srcId="{D347D579-7766-4DD4-8716-6976B90E80D8}" destId="{253B96B5-7626-4044-9912-B01A9BC3A4FE}" srcOrd="0" destOrd="0" presId="urn:microsoft.com/office/officeart/2005/8/layout/hierarchy1"/>
    <dgm:cxn modelId="{3901629A-1A8F-4F44-AED1-612AD9411B2C}" type="presOf" srcId="{8CCC89EA-1C0E-428B-BFCC-E50C6F20EB2A}" destId="{BF701DB0-F9E1-4031-90D4-C84ED13A5930}" srcOrd="0" destOrd="0" presId="urn:microsoft.com/office/officeart/2005/8/layout/hierarchy1"/>
    <dgm:cxn modelId="{6CB145A2-22A3-4F17-932C-DCE1CE8F9EEB}" type="presOf" srcId="{8F14B598-6D04-46AC-ABE6-581474F37D7B}" destId="{831F4A46-B6B3-4524-9722-ADE5E2DA0837}" srcOrd="0" destOrd="0" presId="urn:microsoft.com/office/officeart/2005/8/layout/hierarchy1"/>
    <dgm:cxn modelId="{FC373DA5-E215-4BC4-BD6A-66C33D8F547C}" type="presOf" srcId="{C40515E6-9B4C-4265-8212-0B54BEF97145}" destId="{3554A5AC-BEDE-4D9F-AE61-5379A09383A7}" srcOrd="0" destOrd="0" presId="urn:microsoft.com/office/officeart/2005/8/layout/hierarchy1"/>
    <dgm:cxn modelId="{DC420DCF-69EA-4877-98B2-775771B5BE6E}" type="presOf" srcId="{611F9FA1-207A-4254-8DDF-653BC80E392C}" destId="{C665216D-12EC-4646-A9E7-5F9994CEDA93}" srcOrd="0" destOrd="0" presId="urn:microsoft.com/office/officeart/2005/8/layout/hierarchy1"/>
    <dgm:cxn modelId="{92FE8DF5-C55A-47F2-9D63-70DA0806B996}" type="presOf" srcId="{8002571F-46C0-48F1-9E7C-64A70FDF207E}" destId="{38B11550-5CE7-42F4-8583-21BA349B344D}" srcOrd="0" destOrd="0" presId="urn:microsoft.com/office/officeart/2005/8/layout/hierarchy1"/>
    <dgm:cxn modelId="{9334E2FD-BAC3-45DC-91F4-7148467155B4}" type="presOf" srcId="{0E103791-3024-4809-B275-E87D41FA2889}" destId="{F0C07BAD-EB65-4F4D-B8B8-0E5E07604F87}" srcOrd="0" destOrd="0" presId="urn:microsoft.com/office/officeart/2005/8/layout/hierarchy1"/>
    <dgm:cxn modelId="{9C3F6E47-8F45-49FC-A604-010242CFB9E0}" type="presParOf" srcId="{831F4A46-B6B3-4524-9722-ADE5E2DA0837}" destId="{72D5F4E9-5BF7-4F6B-8687-DDD456A7C6FE}" srcOrd="0" destOrd="0" presId="urn:microsoft.com/office/officeart/2005/8/layout/hierarchy1"/>
    <dgm:cxn modelId="{142302E9-E03E-4CD1-950B-6A8335BAC20B}" type="presParOf" srcId="{72D5F4E9-5BF7-4F6B-8687-DDD456A7C6FE}" destId="{97478F59-E598-4680-8A32-B1657514B9DA}" srcOrd="0" destOrd="0" presId="urn:microsoft.com/office/officeart/2005/8/layout/hierarchy1"/>
    <dgm:cxn modelId="{09E95041-7360-4E1A-A15F-0724B8247910}" type="presParOf" srcId="{97478F59-E598-4680-8A32-B1657514B9DA}" destId="{DE9633AE-5647-4D07-A2F0-E2D2509AE32A}" srcOrd="0" destOrd="0" presId="urn:microsoft.com/office/officeart/2005/8/layout/hierarchy1"/>
    <dgm:cxn modelId="{A776DE4A-A0DB-40D7-96D7-1C8136EE3D69}" type="presParOf" srcId="{97478F59-E598-4680-8A32-B1657514B9DA}" destId="{BF701DB0-F9E1-4031-90D4-C84ED13A5930}" srcOrd="1" destOrd="0" presId="urn:microsoft.com/office/officeart/2005/8/layout/hierarchy1"/>
    <dgm:cxn modelId="{8DB8EBD1-C02B-4374-9082-9FBF1E2766C5}" type="presParOf" srcId="{72D5F4E9-5BF7-4F6B-8687-DDD456A7C6FE}" destId="{06D4E42C-C7E6-46CC-B0ED-825B4289F962}" srcOrd="1" destOrd="0" presId="urn:microsoft.com/office/officeart/2005/8/layout/hierarchy1"/>
    <dgm:cxn modelId="{C27159B0-8208-4788-8F90-E4629067C006}" type="presParOf" srcId="{06D4E42C-C7E6-46CC-B0ED-825B4289F962}" destId="{4372CB88-02E1-4FBA-9FD6-D0B530CBD142}" srcOrd="0" destOrd="0" presId="urn:microsoft.com/office/officeart/2005/8/layout/hierarchy1"/>
    <dgm:cxn modelId="{7B415FBC-5744-44F7-8D12-692F254E3693}" type="presParOf" srcId="{06D4E42C-C7E6-46CC-B0ED-825B4289F962}" destId="{A925E49C-C508-40DF-9C4D-CFEE047AD8DE}" srcOrd="1" destOrd="0" presId="urn:microsoft.com/office/officeart/2005/8/layout/hierarchy1"/>
    <dgm:cxn modelId="{F84E5822-857A-4662-B2C9-89654A6BAC9B}" type="presParOf" srcId="{A925E49C-C508-40DF-9C4D-CFEE047AD8DE}" destId="{F0FC3E96-EA7C-410F-99A8-684F28C57871}" srcOrd="0" destOrd="0" presId="urn:microsoft.com/office/officeart/2005/8/layout/hierarchy1"/>
    <dgm:cxn modelId="{1DA88917-2B98-410C-AD45-302FDBDEDC96}" type="presParOf" srcId="{F0FC3E96-EA7C-410F-99A8-684F28C57871}" destId="{9AED212B-B9AE-417A-BBAB-F1D7E129C170}" srcOrd="0" destOrd="0" presId="urn:microsoft.com/office/officeart/2005/8/layout/hierarchy1"/>
    <dgm:cxn modelId="{935C0D03-E992-40CB-90CB-84DB9F5D91C6}" type="presParOf" srcId="{F0FC3E96-EA7C-410F-99A8-684F28C57871}" destId="{1D2FE11F-BA9B-436E-A968-FF74FD3EC577}" srcOrd="1" destOrd="0" presId="urn:microsoft.com/office/officeart/2005/8/layout/hierarchy1"/>
    <dgm:cxn modelId="{A6716A0E-947B-4B46-921B-9B5DA02565DD}" type="presParOf" srcId="{A925E49C-C508-40DF-9C4D-CFEE047AD8DE}" destId="{6A029E6F-D9FF-4F4C-AD1C-1D89AD6A102C}" srcOrd="1" destOrd="0" presId="urn:microsoft.com/office/officeart/2005/8/layout/hierarchy1"/>
    <dgm:cxn modelId="{685BEEB7-853D-44A8-A831-D57EFC547779}" type="presParOf" srcId="{6A029E6F-D9FF-4F4C-AD1C-1D89AD6A102C}" destId="{F6C54ADC-8EFF-4AE7-9B41-2BAB79C85D56}" srcOrd="0" destOrd="0" presId="urn:microsoft.com/office/officeart/2005/8/layout/hierarchy1"/>
    <dgm:cxn modelId="{F5E85744-94EC-4CD2-95B3-4F59D852FF5E}" type="presParOf" srcId="{6A029E6F-D9FF-4F4C-AD1C-1D89AD6A102C}" destId="{C7ADFA74-5E7A-400D-BBFC-C52C3B14142C}" srcOrd="1" destOrd="0" presId="urn:microsoft.com/office/officeart/2005/8/layout/hierarchy1"/>
    <dgm:cxn modelId="{0B5FD519-D800-4D1A-B671-5735F134FBE4}" type="presParOf" srcId="{C7ADFA74-5E7A-400D-BBFC-C52C3B14142C}" destId="{0F3E8469-0A83-43EF-9E22-034CE35C146E}" srcOrd="0" destOrd="0" presId="urn:microsoft.com/office/officeart/2005/8/layout/hierarchy1"/>
    <dgm:cxn modelId="{96029FF8-BBEA-462B-B961-3401A6930FE3}" type="presParOf" srcId="{0F3E8469-0A83-43EF-9E22-034CE35C146E}" destId="{AB3BFB5B-70C5-4F43-9B7C-74734DA84000}" srcOrd="0" destOrd="0" presId="urn:microsoft.com/office/officeart/2005/8/layout/hierarchy1"/>
    <dgm:cxn modelId="{0D653402-4CA2-42FD-876A-18D0400BDFBA}" type="presParOf" srcId="{0F3E8469-0A83-43EF-9E22-034CE35C146E}" destId="{6B2E8D4C-05F6-4C43-A70F-73A125EEB163}" srcOrd="1" destOrd="0" presId="urn:microsoft.com/office/officeart/2005/8/layout/hierarchy1"/>
    <dgm:cxn modelId="{5EA4E45B-71EC-4CF2-959D-D20DD1E92AD8}" type="presParOf" srcId="{C7ADFA74-5E7A-400D-BBFC-C52C3B14142C}" destId="{53355D83-9EA9-470C-A0F2-46990869C6E7}" srcOrd="1" destOrd="0" presId="urn:microsoft.com/office/officeart/2005/8/layout/hierarchy1"/>
    <dgm:cxn modelId="{79A13797-6C84-477B-96EA-AF1F28C0D5CB}" type="presParOf" srcId="{06D4E42C-C7E6-46CC-B0ED-825B4289F962}" destId="{1F9F4F14-7CB1-4C43-9924-275DDD96A9CF}" srcOrd="2" destOrd="0" presId="urn:microsoft.com/office/officeart/2005/8/layout/hierarchy1"/>
    <dgm:cxn modelId="{8D86E866-35F3-456E-B553-093688069C39}" type="presParOf" srcId="{06D4E42C-C7E6-46CC-B0ED-825B4289F962}" destId="{F1F605C7-1371-4B63-866E-0B5A27DDEAFC}" srcOrd="3" destOrd="0" presId="urn:microsoft.com/office/officeart/2005/8/layout/hierarchy1"/>
    <dgm:cxn modelId="{FDDEFC07-DFFE-4C49-8BA5-E3D0A9BB7223}" type="presParOf" srcId="{F1F605C7-1371-4B63-866E-0B5A27DDEAFC}" destId="{A77E22C5-1145-4385-9449-43C63A049D33}" srcOrd="0" destOrd="0" presId="urn:microsoft.com/office/officeart/2005/8/layout/hierarchy1"/>
    <dgm:cxn modelId="{29E986DA-6F1A-438D-89CF-D8A5E544EAB2}" type="presParOf" srcId="{A77E22C5-1145-4385-9449-43C63A049D33}" destId="{F02F7987-865B-482A-BC05-2DC660C84F3D}" srcOrd="0" destOrd="0" presId="urn:microsoft.com/office/officeart/2005/8/layout/hierarchy1"/>
    <dgm:cxn modelId="{297E2673-E5BD-44E7-8293-1013AE1C593B}" type="presParOf" srcId="{A77E22C5-1145-4385-9449-43C63A049D33}" destId="{38B11550-5CE7-42F4-8583-21BA349B344D}" srcOrd="1" destOrd="0" presId="urn:microsoft.com/office/officeart/2005/8/layout/hierarchy1"/>
    <dgm:cxn modelId="{97AD26C7-8005-4777-9E00-F26ADB5CB8EB}" type="presParOf" srcId="{F1F605C7-1371-4B63-866E-0B5A27DDEAFC}" destId="{CE219A93-0B94-4B2B-98F4-6CB88CEC8FFA}" srcOrd="1" destOrd="0" presId="urn:microsoft.com/office/officeart/2005/8/layout/hierarchy1"/>
    <dgm:cxn modelId="{07E450B5-14F7-4923-A633-DD3C1B548B68}" type="presParOf" srcId="{CE219A93-0B94-4B2B-98F4-6CB88CEC8FFA}" destId="{47861268-C91A-479D-A385-A77E9C4D081E}" srcOrd="0" destOrd="0" presId="urn:microsoft.com/office/officeart/2005/8/layout/hierarchy1"/>
    <dgm:cxn modelId="{F9D7A916-3AD4-450E-B757-F5EDE8781BBD}" type="presParOf" srcId="{CE219A93-0B94-4B2B-98F4-6CB88CEC8FFA}" destId="{B8C20627-C55A-4457-AED4-C4B5DB9AE661}" srcOrd="1" destOrd="0" presId="urn:microsoft.com/office/officeart/2005/8/layout/hierarchy1"/>
    <dgm:cxn modelId="{70C9B987-9E11-4C33-AD56-48727403F643}" type="presParOf" srcId="{B8C20627-C55A-4457-AED4-C4B5DB9AE661}" destId="{BF634B19-AA49-44E2-BAAE-D1818E79CBAC}" srcOrd="0" destOrd="0" presId="urn:microsoft.com/office/officeart/2005/8/layout/hierarchy1"/>
    <dgm:cxn modelId="{A7DF2B50-D674-4CB7-A057-A3986DA9EA40}" type="presParOf" srcId="{BF634B19-AA49-44E2-BAAE-D1818E79CBAC}" destId="{C7204BD5-CD61-4C54-8B2E-557A373D6DB9}" srcOrd="0" destOrd="0" presId="urn:microsoft.com/office/officeart/2005/8/layout/hierarchy1"/>
    <dgm:cxn modelId="{371A1B92-A83C-4CB2-8729-31B4B09AEB52}" type="presParOf" srcId="{BF634B19-AA49-44E2-BAAE-D1818E79CBAC}" destId="{C665216D-12EC-4646-A9E7-5F9994CEDA93}" srcOrd="1" destOrd="0" presId="urn:microsoft.com/office/officeart/2005/8/layout/hierarchy1"/>
    <dgm:cxn modelId="{81E224C2-E0C3-44F6-B895-E2378F5AC2AA}" type="presParOf" srcId="{B8C20627-C55A-4457-AED4-C4B5DB9AE661}" destId="{1F723521-4746-401E-ADD3-5B889B513D0E}" srcOrd="1" destOrd="0" presId="urn:microsoft.com/office/officeart/2005/8/layout/hierarchy1"/>
    <dgm:cxn modelId="{31DF5581-714B-4E78-9CD7-F5C1724057A1}" type="presParOf" srcId="{06D4E42C-C7E6-46CC-B0ED-825B4289F962}" destId="{253B96B5-7626-4044-9912-B01A9BC3A4FE}" srcOrd="4" destOrd="0" presId="urn:microsoft.com/office/officeart/2005/8/layout/hierarchy1"/>
    <dgm:cxn modelId="{002F0BA1-DF24-4A8D-91EA-C822F39F4AD8}" type="presParOf" srcId="{06D4E42C-C7E6-46CC-B0ED-825B4289F962}" destId="{43E67B1C-4D73-430E-A713-2C6881F53C36}" srcOrd="5" destOrd="0" presId="urn:microsoft.com/office/officeart/2005/8/layout/hierarchy1"/>
    <dgm:cxn modelId="{56E110F2-99FD-40F3-95AE-F98FF4C70F7F}" type="presParOf" srcId="{43E67B1C-4D73-430E-A713-2C6881F53C36}" destId="{42666EE0-9AC9-4AD3-AB45-B31A67A66F04}" srcOrd="0" destOrd="0" presId="urn:microsoft.com/office/officeart/2005/8/layout/hierarchy1"/>
    <dgm:cxn modelId="{06355DAC-B785-4E22-99EC-25DC980286CA}" type="presParOf" srcId="{42666EE0-9AC9-4AD3-AB45-B31A67A66F04}" destId="{46DE6C04-75A3-4B76-A798-23F833B78E69}" srcOrd="0" destOrd="0" presId="urn:microsoft.com/office/officeart/2005/8/layout/hierarchy1"/>
    <dgm:cxn modelId="{3348BDDD-F171-422A-9463-83C6D26D06F5}" type="presParOf" srcId="{42666EE0-9AC9-4AD3-AB45-B31A67A66F04}" destId="{3554A5AC-BEDE-4D9F-AE61-5379A09383A7}" srcOrd="1" destOrd="0" presId="urn:microsoft.com/office/officeart/2005/8/layout/hierarchy1"/>
    <dgm:cxn modelId="{9740ADE4-A2DA-48A5-8C05-4C92DA388ACB}" type="presParOf" srcId="{43E67B1C-4D73-430E-A713-2C6881F53C36}" destId="{EAFF78A8-0D1B-42D7-9F1C-7A53995BF773}" srcOrd="1" destOrd="0" presId="urn:microsoft.com/office/officeart/2005/8/layout/hierarchy1"/>
    <dgm:cxn modelId="{DA14986C-806A-4088-88BB-5F3F2BC31089}" type="presParOf" srcId="{EAFF78A8-0D1B-42D7-9F1C-7A53995BF773}" destId="{E3AE5E65-5966-4233-8121-4801D376201C}" srcOrd="0" destOrd="0" presId="urn:microsoft.com/office/officeart/2005/8/layout/hierarchy1"/>
    <dgm:cxn modelId="{F5FC3D38-3D78-4D12-A72A-1EBFC00F0A49}" type="presParOf" srcId="{EAFF78A8-0D1B-42D7-9F1C-7A53995BF773}" destId="{29BBB47E-80CF-4B5A-8ADD-AE7612BDBAF8}" srcOrd="1" destOrd="0" presId="urn:microsoft.com/office/officeart/2005/8/layout/hierarchy1"/>
    <dgm:cxn modelId="{BEF5D036-331E-4616-A052-7148DEBDE1BF}" type="presParOf" srcId="{29BBB47E-80CF-4B5A-8ADD-AE7612BDBAF8}" destId="{4CD85659-97CE-4A23-83EA-ABC00FC8B61E}" srcOrd="0" destOrd="0" presId="urn:microsoft.com/office/officeart/2005/8/layout/hierarchy1"/>
    <dgm:cxn modelId="{6428F707-5842-45EC-AB64-CB2ED2E1FCF3}" type="presParOf" srcId="{4CD85659-97CE-4A23-83EA-ABC00FC8B61E}" destId="{72914610-D86E-43FB-9679-B509EA2F06FD}" srcOrd="0" destOrd="0" presId="urn:microsoft.com/office/officeart/2005/8/layout/hierarchy1"/>
    <dgm:cxn modelId="{3C4E61AF-CA27-4636-8C65-B1D387A6E5D8}" type="presParOf" srcId="{4CD85659-97CE-4A23-83EA-ABC00FC8B61E}" destId="{F0C07BAD-EB65-4F4D-B8B8-0E5E07604F87}" srcOrd="1" destOrd="0" presId="urn:microsoft.com/office/officeart/2005/8/layout/hierarchy1"/>
    <dgm:cxn modelId="{F3D9CD0C-4783-4186-8CE7-F4DE8E20495D}" type="presParOf" srcId="{29BBB47E-80CF-4B5A-8ADD-AE7612BDBAF8}" destId="{F923FE71-A725-4342-9225-C7485FA949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43E21-0EC4-4053-BCA5-68D8330141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F8DA-2DF9-4129-B03D-4843B76886F3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ru-RU" sz="1200" dirty="0">
              <a:solidFill>
                <a:schemeClr val="tx2">
                  <a:lumMod val="25000"/>
                </a:schemeClr>
              </a:solidFill>
            </a:rPr>
            <a:t>Иерархическая структура работ </a:t>
          </a:r>
          <a:r>
            <a:rPr lang="en-US" sz="1200" dirty="0">
              <a:solidFill>
                <a:schemeClr val="tx2">
                  <a:lumMod val="25000"/>
                </a:schemeClr>
              </a:solidFill>
            </a:rPr>
            <a:t>WBS</a:t>
          </a:r>
        </a:p>
      </dgm:t>
    </dgm:pt>
    <dgm:pt modelId="{19E77E43-EBF0-45F1-A081-1A5CA8BC0237}" type="parTrans" cxnId="{6BEF692F-4A45-4585-A5E5-801983AFB3CF}">
      <dgm:prSet/>
      <dgm:spPr/>
      <dgm:t>
        <a:bodyPr/>
        <a:lstStyle/>
        <a:p>
          <a:endParaRPr lang="ru-RU"/>
        </a:p>
      </dgm:t>
    </dgm:pt>
    <dgm:pt modelId="{A0C85D97-5C85-43D9-8FDF-A7A84E8A8BC7}" type="sibTrans" cxnId="{6BEF692F-4A45-4585-A5E5-801983AFB3CF}">
      <dgm:prSet/>
      <dgm:spPr/>
      <dgm:t>
        <a:bodyPr/>
        <a:lstStyle/>
        <a:p>
          <a:endParaRPr lang="ru-RU"/>
        </a:p>
      </dgm:t>
    </dgm:pt>
    <dgm:pt modelId="{6EC9B416-22C7-4B5A-907A-F3A3C2B0248F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ru-RU" sz="1200" dirty="0">
              <a:solidFill>
                <a:schemeClr val="tx2">
                  <a:lumMod val="25000"/>
                </a:schemeClr>
              </a:solidFill>
            </a:rPr>
            <a:t>Организационно-планировочные решения</a:t>
          </a:r>
          <a:endParaRPr lang="en-US" sz="1200" dirty="0">
            <a:solidFill>
              <a:schemeClr val="tx2">
                <a:lumMod val="25000"/>
              </a:schemeClr>
            </a:solidFill>
          </a:endParaRPr>
        </a:p>
      </dgm:t>
    </dgm:pt>
    <dgm:pt modelId="{80332356-70D1-42B6-B26E-D698CDAAFA2A}" type="parTrans" cxnId="{E1BF7823-F563-4B95-8DAA-197173C24DE5}">
      <dgm:prSet/>
      <dgm:spPr/>
      <dgm:t>
        <a:bodyPr/>
        <a:lstStyle/>
        <a:p>
          <a:endParaRPr lang="ru-RU"/>
        </a:p>
      </dgm:t>
    </dgm:pt>
    <dgm:pt modelId="{50DEAA2A-EE7D-4C74-AFAC-1E4BC0D4D6F1}" type="sibTrans" cxnId="{E1BF7823-F563-4B95-8DAA-197173C24DE5}">
      <dgm:prSet/>
      <dgm:spPr/>
      <dgm:t>
        <a:bodyPr/>
        <a:lstStyle/>
        <a:p>
          <a:endParaRPr lang="ru-RU"/>
        </a:p>
      </dgm:t>
    </dgm:pt>
    <dgm:pt modelId="{794E317B-6A42-4854-9191-3B7C56065E7B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200" dirty="0">
              <a:solidFill>
                <a:schemeClr val="tx2">
                  <a:lumMod val="25000"/>
                </a:schemeClr>
              </a:solidFill>
            </a:rPr>
            <a:t>Разработка матрицы компетенций и ответственности</a:t>
          </a:r>
        </a:p>
      </dgm:t>
    </dgm:pt>
    <dgm:pt modelId="{5C67EE5C-2D0B-4D39-9DFF-831F10EB286D}" type="parTrans" cxnId="{BA77A40D-270A-4761-BF96-589309D65B9A}">
      <dgm:prSet/>
      <dgm:spPr/>
      <dgm:t>
        <a:bodyPr/>
        <a:lstStyle/>
        <a:p>
          <a:endParaRPr lang="ru-RU"/>
        </a:p>
      </dgm:t>
    </dgm:pt>
    <dgm:pt modelId="{B9F03E87-7579-4CFE-9A12-B8296318E677}" type="sibTrans" cxnId="{BA77A40D-270A-4761-BF96-589309D65B9A}">
      <dgm:prSet/>
      <dgm:spPr/>
      <dgm:t>
        <a:bodyPr/>
        <a:lstStyle/>
        <a:p>
          <a:endParaRPr lang="ru-RU"/>
        </a:p>
      </dgm:t>
    </dgm:pt>
    <dgm:pt modelId="{6CF3E9E2-011C-4D45-BC81-5428EDEC336F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ru-RU" sz="1200" dirty="0">
              <a:solidFill>
                <a:schemeClr val="tx2">
                  <a:lumMod val="25000"/>
                </a:schemeClr>
              </a:solidFill>
            </a:rPr>
            <a:t>Утверждение календарного плана</a:t>
          </a:r>
        </a:p>
      </dgm:t>
    </dgm:pt>
    <dgm:pt modelId="{0E1E97DE-9BEC-4B3F-B860-D9617334CB8F}" type="parTrans" cxnId="{A9B3F5C1-62F6-4FD5-ACE6-0A56C8B9C98D}">
      <dgm:prSet/>
      <dgm:spPr/>
      <dgm:t>
        <a:bodyPr/>
        <a:lstStyle/>
        <a:p>
          <a:endParaRPr lang="ru-RU"/>
        </a:p>
      </dgm:t>
    </dgm:pt>
    <dgm:pt modelId="{9AFDC775-07B5-44D0-B2F9-54CACD35383C}" type="sibTrans" cxnId="{A9B3F5C1-62F6-4FD5-ACE6-0A56C8B9C98D}">
      <dgm:prSet/>
      <dgm:spPr/>
      <dgm:t>
        <a:bodyPr/>
        <a:lstStyle/>
        <a:p>
          <a:endParaRPr lang="ru-RU"/>
        </a:p>
      </dgm:t>
    </dgm:pt>
    <dgm:pt modelId="{3A60E9F0-4A69-48D1-AFCA-F933AC228404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ru-RU" sz="1200" dirty="0">
              <a:solidFill>
                <a:schemeClr val="tx2">
                  <a:lumMod val="25000"/>
                </a:schemeClr>
              </a:solidFill>
            </a:rPr>
            <a:t>Наблюдение за ходом реализации, коммуникация с участниками проекта</a:t>
          </a:r>
        </a:p>
      </dgm:t>
    </dgm:pt>
    <dgm:pt modelId="{2DE81E7F-6BFD-48D4-AFFD-D217107A02E6}" type="parTrans" cxnId="{CA07EEA2-4E9E-40F0-96A1-92456B03A2F1}">
      <dgm:prSet/>
      <dgm:spPr/>
      <dgm:t>
        <a:bodyPr/>
        <a:lstStyle/>
        <a:p>
          <a:endParaRPr lang="ru-RU"/>
        </a:p>
      </dgm:t>
    </dgm:pt>
    <dgm:pt modelId="{93CD0FF9-4BE8-44E5-801D-E294EEDE8CA7}" type="sibTrans" cxnId="{CA07EEA2-4E9E-40F0-96A1-92456B03A2F1}">
      <dgm:prSet/>
      <dgm:spPr/>
      <dgm:t>
        <a:bodyPr/>
        <a:lstStyle/>
        <a:p>
          <a:endParaRPr lang="ru-RU"/>
        </a:p>
      </dgm:t>
    </dgm:pt>
    <dgm:pt modelId="{45170F58-E969-4DE6-B9F4-81BCD7C53450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200" dirty="0">
              <a:solidFill>
                <a:schemeClr val="tx2">
                  <a:lumMod val="25000"/>
                </a:schemeClr>
              </a:solidFill>
            </a:rPr>
            <a:t>Командная работа, включение всего  персонала</a:t>
          </a:r>
        </a:p>
      </dgm:t>
    </dgm:pt>
    <dgm:pt modelId="{85C75B7D-0FF6-4919-A772-A79AF581B52C}" type="parTrans" cxnId="{704BCFBB-8F92-4018-A438-CAEC9B1CBA04}">
      <dgm:prSet/>
      <dgm:spPr/>
      <dgm:t>
        <a:bodyPr/>
        <a:lstStyle/>
        <a:p>
          <a:endParaRPr lang="ru-RU"/>
        </a:p>
      </dgm:t>
    </dgm:pt>
    <dgm:pt modelId="{E1ED0653-C897-476C-8F86-9407100D9729}" type="sibTrans" cxnId="{704BCFBB-8F92-4018-A438-CAEC9B1CBA04}">
      <dgm:prSet/>
      <dgm:spPr/>
      <dgm:t>
        <a:bodyPr/>
        <a:lstStyle/>
        <a:p>
          <a:endParaRPr lang="ru-RU"/>
        </a:p>
      </dgm:t>
    </dgm:pt>
    <dgm:pt modelId="{30A6474A-5BA4-4108-8C37-21B5BB9C2AE3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ru-RU" sz="1200" dirty="0">
              <a:solidFill>
                <a:schemeClr val="tx2">
                  <a:lumMod val="25000"/>
                </a:schemeClr>
              </a:solidFill>
            </a:rPr>
            <a:t>Ориентация на лучшие практики</a:t>
          </a:r>
        </a:p>
      </dgm:t>
    </dgm:pt>
    <dgm:pt modelId="{BB6C28EF-DC6B-48BF-8FE1-7B251FE9153A}" type="parTrans" cxnId="{7DDD37EF-8416-44CE-A713-4F9D644F6ABA}">
      <dgm:prSet/>
      <dgm:spPr/>
      <dgm:t>
        <a:bodyPr/>
        <a:lstStyle/>
        <a:p>
          <a:endParaRPr lang="ru-RU"/>
        </a:p>
      </dgm:t>
    </dgm:pt>
    <dgm:pt modelId="{C576030A-5B66-496D-9767-AD782D85BE3F}" type="sibTrans" cxnId="{7DDD37EF-8416-44CE-A713-4F9D644F6ABA}">
      <dgm:prSet/>
      <dgm:spPr/>
      <dgm:t>
        <a:bodyPr/>
        <a:lstStyle/>
        <a:p>
          <a:endParaRPr lang="ru-RU"/>
        </a:p>
      </dgm:t>
    </dgm:pt>
    <dgm:pt modelId="{EECAAA6F-FB9B-496F-A75F-C4AEA2397C16}">
      <dgm:prSet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ru-RU" sz="1200" dirty="0">
              <a:solidFill>
                <a:schemeClr val="tx2">
                  <a:lumMod val="25000"/>
                </a:schemeClr>
              </a:solidFill>
            </a:rPr>
            <a:t>Проработка рисков</a:t>
          </a:r>
        </a:p>
      </dgm:t>
    </dgm:pt>
    <dgm:pt modelId="{614E010C-848B-48E7-974E-7FD612E5A29A}" type="parTrans" cxnId="{C5CEF88E-162D-4CA8-B301-F1F9CFD9C1B1}">
      <dgm:prSet/>
      <dgm:spPr/>
      <dgm:t>
        <a:bodyPr/>
        <a:lstStyle/>
        <a:p>
          <a:endParaRPr lang="ru-RU"/>
        </a:p>
      </dgm:t>
    </dgm:pt>
    <dgm:pt modelId="{391D76EE-1367-4323-A3F8-99958FAD7B32}" type="sibTrans" cxnId="{C5CEF88E-162D-4CA8-B301-F1F9CFD9C1B1}">
      <dgm:prSet/>
      <dgm:spPr/>
      <dgm:t>
        <a:bodyPr/>
        <a:lstStyle/>
        <a:p>
          <a:endParaRPr lang="ru-RU"/>
        </a:p>
      </dgm:t>
    </dgm:pt>
    <dgm:pt modelId="{93D5C00F-B496-4667-BB35-CA07A53ED678}">
      <dgm:prSet custT="1"/>
      <dgm:spPr>
        <a:solidFill>
          <a:schemeClr val="tx1">
            <a:lumMod val="6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</a:rPr>
            <a:t>Инструменты проектного управления</a:t>
          </a:r>
          <a:r>
            <a:rPr lang="ru-RU" sz="1200" dirty="0">
              <a:solidFill>
                <a:schemeClr val="bg1"/>
              </a:solidFill>
            </a:rPr>
            <a:t>: диаграмма </a:t>
          </a:r>
          <a:r>
            <a:rPr lang="ru-RU" sz="1200" dirty="0" err="1">
              <a:solidFill>
                <a:schemeClr val="bg1"/>
              </a:solidFill>
            </a:rPr>
            <a:t>Ганта</a:t>
          </a:r>
          <a:r>
            <a:rPr lang="ru-RU" sz="1200" dirty="0">
              <a:solidFill>
                <a:schemeClr val="bg1"/>
              </a:solidFill>
            </a:rPr>
            <a:t>, матрица компетенций</a:t>
          </a:r>
        </a:p>
      </dgm:t>
    </dgm:pt>
    <dgm:pt modelId="{BAC66D9B-7E0B-4501-8F7A-EC0A6DFF4F3D}" type="parTrans" cxnId="{704510FA-C7DD-43D9-A468-40FF9A3C8CFA}">
      <dgm:prSet/>
      <dgm:spPr/>
      <dgm:t>
        <a:bodyPr/>
        <a:lstStyle/>
        <a:p>
          <a:endParaRPr lang="ru-RU"/>
        </a:p>
      </dgm:t>
    </dgm:pt>
    <dgm:pt modelId="{F0E48593-6442-4AAF-8CC8-B2F0F6E92487}" type="sibTrans" cxnId="{704510FA-C7DD-43D9-A468-40FF9A3C8CFA}">
      <dgm:prSet/>
      <dgm:spPr/>
      <dgm:t>
        <a:bodyPr/>
        <a:lstStyle/>
        <a:p>
          <a:endParaRPr lang="ru-RU"/>
        </a:p>
      </dgm:t>
    </dgm:pt>
    <dgm:pt modelId="{391F3D58-FA9D-4E56-89B8-E6B9249466B0}" type="pres">
      <dgm:prSet presAssocID="{B9B43E21-0EC4-4053-BCA5-68D833014107}" presName="linear" presStyleCnt="0">
        <dgm:presLayoutVars>
          <dgm:dir/>
          <dgm:animLvl val="lvl"/>
          <dgm:resizeHandles val="exact"/>
        </dgm:presLayoutVars>
      </dgm:prSet>
      <dgm:spPr/>
    </dgm:pt>
    <dgm:pt modelId="{258CD8F0-EA84-41E9-8A67-8287213C8278}" type="pres">
      <dgm:prSet presAssocID="{6EC9B416-22C7-4B5A-907A-F3A3C2B0248F}" presName="parentLin" presStyleCnt="0"/>
      <dgm:spPr/>
    </dgm:pt>
    <dgm:pt modelId="{76C8E67D-32EA-4BFC-919E-0D6362222538}" type="pres">
      <dgm:prSet presAssocID="{6EC9B416-22C7-4B5A-907A-F3A3C2B0248F}" presName="parentLeftMargin" presStyleLbl="node1" presStyleIdx="0" presStyleCnt="9"/>
      <dgm:spPr/>
    </dgm:pt>
    <dgm:pt modelId="{0B7AAC49-E2E2-4FBA-A875-D1D7FFAFD7FF}" type="pres">
      <dgm:prSet presAssocID="{6EC9B416-22C7-4B5A-907A-F3A3C2B0248F}" presName="parentText" presStyleLbl="node1" presStyleIdx="0" presStyleCnt="9" custScaleX="99161" custLinFactNeighborX="23978" custLinFactNeighborY="-16305">
        <dgm:presLayoutVars>
          <dgm:chMax val="0"/>
          <dgm:bulletEnabled val="1"/>
        </dgm:presLayoutVars>
      </dgm:prSet>
      <dgm:spPr/>
    </dgm:pt>
    <dgm:pt modelId="{9C47E2FD-2E72-4DB0-8110-BF0489957241}" type="pres">
      <dgm:prSet presAssocID="{6EC9B416-22C7-4B5A-907A-F3A3C2B0248F}" presName="negativeSpace" presStyleCnt="0"/>
      <dgm:spPr/>
    </dgm:pt>
    <dgm:pt modelId="{98D9B9A9-1645-411A-B963-8757826410EC}" type="pres">
      <dgm:prSet presAssocID="{6EC9B416-22C7-4B5A-907A-F3A3C2B0248F}" presName="childText" presStyleLbl="conFgAcc1" presStyleIdx="0" presStyleCnt="9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9E06F485-81C6-4B86-8552-EA0BA7C9A420}" type="pres">
      <dgm:prSet presAssocID="{50DEAA2A-EE7D-4C74-AFAC-1E4BC0D4D6F1}" presName="spaceBetweenRectangles" presStyleCnt="0"/>
      <dgm:spPr/>
    </dgm:pt>
    <dgm:pt modelId="{698AE52D-320A-426E-BE98-348E9F98F927}" type="pres">
      <dgm:prSet presAssocID="{7B1BF8DA-2DF9-4129-B03D-4843B76886F3}" presName="parentLin" presStyleCnt="0"/>
      <dgm:spPr/>
    </dgm:pt>
    <dgm:pt modelId="{2711E7C9-4638-4681-902D-1D33B4537EC0}" type="pres">
      <dgm:prSet presAssocID="{7B1BF8DA-2DF9-4129-B03D-4843B76886F3}" presName="parentLeftMargin" presStyleLbl="node1" presStyleIdx="0" presStyleCnt="9"/>
      <dgm:spPr/>
    </dgm:pt>
    <dgm:pt modelId="{C4462D18-6E33-4175-B6FA-CF671086A84A}" type="pres">
      <dgm:prSet presAssocID="{7B1BF8DA-2DF9-4129-B03D-4843B76886F3}" presName="parentText" presStyleLbl="node1" presStyleIdx="1" presStyleCnt="9" custScaleX="100910" custLinFactNeighborX="10754" custLinFactNeighborY="-30950">
        <dgm:presLayoutVars>
          <dgm:chMax val="0"/>
          <dgm:bulletEnabled val="1"/>
        </dgm:presLayoutVars>
      </dgm:prSet>
      <dgm:spPr/>
    </dgm:pt>
    <dgm:pt modelId="{D228733F-F03F-40A9-9CB6-A5869E921D58}" type="pres">
      <dgm:prSet presAssocID="{7B1BF8DA-2DF9-4129-B03D-4843B76886F3}" presName="negativeSpace" presStyleCnt="0"/>
      <dgm:spPr/>
    </dgm:pt>
    <dgm:pt modelId="{3D890562-6A22-42B2-B91C-32109A458159}" type="pres">
      <dgm:prSet presAssocID="{7B1BF8DA-2DF9-4129-B03D-4843B76886F3}" presName="childText" presStyleLbl="conFgAcc1" presStyleIdx="1" presStyleCnt="9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DDD52CC5-0B66-4E93-ABE0-FE367B29FF82}" type="pres">
      <dgm:prSet presAssocID="{A0C85D97-5C85-43D9-8FDF-A7A84E8A8BC7}" presName="spaceBetweenRectangles" presStyleCnt="0"/>
      <dgm:spPr/>
    </dgm:pt>
    <dgm:pt modelId="{2DADB7EC-1FD6-44B6-A394-930F1E6A74D1}" type="pres">
      <dgm:prSet presAssocID="{794E317B-6A42-4854-9191-3B7C56065E7B}" presName="parentLin" presStyleCnt="0"/>
      <dgm:spPr/>
    </dgm:pt>
    <dgm:pt modelId="{D0AC18DC-8F45-4D98-9088-C54C71E5476B}" type="pres">
      <dgm:prSet presAssocID="{794E317B-6A42-4854-9191-3B7C56065E7B}" presName="parentLeftMargin" presStyleLbl="node1" presStyleIdx="1" presStyleCnt="9"/>
      <dgm:spPr/>
    </dgm:pt>
    <dgm:pt modelId="{10DABC1D-0D85-4F92-A526-CAE16F373E66}" type="pres">
      <dgm:prSet presAssocID="{794E317B-6A42-4854-9191-3B7C56065E7B}" presName="parentText" presStyleLbl="node1" presStyleIdx="2" presStyleCnt="9" custLinFactNeighborX="10754" custLinFactNeighborY="-36663">
        <dgm:presLayoutVars>
          <dgm:chMax val="0"/>
          <dgm:bulletEnabled val="1"/>
        </dgm:presLayoutVars>
      </dgm:prSet>
      <dgm:spPr/>
    </dgm:pt>
    <dgm:pt modelId="{2449238E-339F-4A5C-BD6F-C5E580082439}" type="pres">
      <dgm:prSet presAssocID="{794E317B-6A42-4854-9191-3B7C56065E7B}" presName="negativeSpace" presStyleCnt="0"/>
      <dgm:spPr/>
    </dgm:pt>
    <dgm:pt modelId="{42EA9218-8C6B-455E-9A52-AC6957061FD6}" type="pres">
      <dgm:prSet presAssocID="{794E317B-6A42-4854-9191-3B7C56065E7B}" presName="childText" presStyleLbl="conFgAcc1" presStyleIdx="2" presStyleCnt="9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A7C24612-DAEC-47A1-84BB-3A20795949B3}" type="pres">
      <dgm:prSet presAssocID="{B9F03E87-7579-4CFE-9A12-B8296318E677}" presName="spaceBetweenRectangles" presStyleCnt="0"/>
      <dgm:spPr/>
    </dgm:pt>
    <dgm:pt modelId="{CBD844D5-CEC2-4514-92A8-ED285B9CC924}" type="pres">
      <dgm:prSet presAssocID="{6CF3E9E2-011C-4D45-BC81-5428EDEC336F}" presName="parentLin" presStyleCnt="0"/>
      <dgm:spPr/>
    </dgm:pt>
    <dgm:pt modelId="{8C9826A9-8555-4471-ABB1-33822EA5C538}" type="pres">
      <dgm:prSet presAssocID="{6CF3E9E2-011C-4D45-BC81-5428EDEC336F}" presName="parentLeftMargin" presStyleLbl="node1" presStyleIdx="2" presStyleCnt="9"/>
      <dgm:spPr/>
    </dgm:pt>
    <dgm:pt modelId="{587BE653-E8B9-4733-9E1A-07B86945A698}" type="pres">
      <dgm:prSet presAssocID="{6CF3E9E2-011C-4D45-BC81-5428EDEC336F}" presName="parentText" presStyleLbl="node1" presStyleIdx="3" presStyleCnt="9" custLinFactNeighborX="17984" custLinFactNeighborY="-38293">
        <dgm:presLayoutVars>
          <dgm:chMax val="0"/>
          <dgm:bulletEnabled val="1"/>
        </dgm:presLayoutVars>
      </dgm:prSet>
      <dgm:spPr/>
    </dgm:pt>
    <dgm:pt modelId="{A0EAF614-24DD-4EB0-B456-336F7DC11A5A}" type="pres">
      <dgm:prSet presAssocID="{6CF3E9E2-011C-4D45-BC81-5428EDEC336F}" presName="negativeSpace" presStyleCnt="0"/>
      <dgm:spPr/>
    </dgm:pt>
    <dgm:pt modelId="{A111F816-94DF-4A70-9CB6-3CD32120C063}" type="pres">
      <dgm:prSet presAssocID="{6CF3E9E2-011C-4D45-BC81-5428EDEC336F}" presName="childText" presStyleLbl="conFgAcc1" presStyleIdx="3" presStyleCnt="9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19017378-60CA-4B0F-ADC7-524F6D27CC3C}" type="pres">
      <dgm:prSet presAssocID="{9AFDC775-07B5-44D0-B2F9-54CACD35383C}" presName="spaceBetweenRectangles" presStyleCnt="0"/>
      <dgm:spPr/>
    </dgm:pt>
    <dgm:pt modelId="{A3A1A20E-524C-44BB-B72C-7F62DABB8BFE}" type="pres">
      <dgm:prSet presAssocID="{3A60E9F0-4A69-48D1-AFCA-F933AC228404}" presName="parentLin" presStyleCnt="0"/>
      <dgm:spPr/>
    </dgm:pt>
    <dgm:pt modelId="{FCA6F41F-01DE-4339-B9CD-A8FE69A199D7}" type="pres">
      <dgm:prSet presAssocID="{3A60E9F0-4A69-48D1-AFCA-F933AC228404}" presName="parentLeftMargin" presStyleLbl="node1" presStyleIdx="3" presStyleCnt="9"/>
      <dgm:spPr/>
    </dgm:pt>
    <dgm:pt modelId="{F5843465-48AC-411F-A935-1E7B2586E4B3}" type="pres">
      <dgm:prSet presAssocID="{3A60E9F0-4A69-48D1-AFCA-F933AC228404}" presName="parentText" presStyleLbl="node1" presStyleIdx="4" presStyleCnt="9" custLinFactNeighborX="14987" custLinFactNeighborY="-60606">
        <dgm:presLayoutVars>
          <dgm:chMax val="0"/>
          <dgm:bulletEnabled val="1"/>
        </dgm:presLayoutVars>
      </dgm:prSet>
      <dgm:spPr/>
    </dgm:pt>
    <dgm:pt modelId="{9A044E2E-5B45-44D8-9ABC-2145119A5FD4}" type="pres">
      <dgm:prSet presAssocID="{3A60E9F0-4A69-48D1-AFCA-F933AC228404}" presName="negativeSpace" presStyleCnt="0"/>
      <dgm:spPr/>
    </dgm:pt>
    <dgm:pt modelId="{6208E53C-96F3-4689-919D-1006ACDEDCB6}" type="pres">
      <dgm:prSet presAssocID="{3A60E9F0-4A69-48D1-AFCA-F933AC228404}" presName="childText" presStyleLbl="conFgAcc1" presStyleIdx="4" presStyleCnt="9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43CB4C6D-C96A-416A-A530-E1EC21B81BBF}" type="pres">
      <dgm:prSet presAssocID="{93CD0FF9-4BE8-44E5-801D-E294EEDE8CA7}" presName="spaceBetweenRectangles" presStyleCnt="0"/>
      <dgm:spPr/>
    </dgm:pt>
    <dgm:pt modelId="{D1B07FEB-B6AB-4FA1-A10B-7370831A9EC7}" type="pres">
      <dgm:prSet presAssocID="{45170F58-E969-4DE6-B9F4-81BCD7C53450}" presName="parentLin" presStyleCnt="0"/>
      <dgm:spPr/>
    </dgm:pt>
    <dgm:pt modelId="{A622EF31-0C84-43FF-86FD-81058C796644}" type="pres">
      <dgm:prSet presAssocID="{45170F58-E969-4DE6-B9F4-81BCD7C53450}" presName="parentLeftMargin" presStyleLbl="node1" presStyleIdx="4" presStyleCnt="9"/>
      <dgm:spPr/>
    </dgm:pt>
    <dgm:pt modelId="{911590BB-9F4E-43EC-9421-C4FB46989DDD}" type="pres">
      <dgm:prSet presAssocID="{45170F58-E969-4DE6-B9F4-81BCD7C53450}" presName="parentText" presStyleLbl="node1" presStyleIdx="5" presStyleCnt="9" custLinFactNeighborX="-1630" custLinFactNeighborY="-75690">
        <dgm:presLayoutVars>
          <dgm:chMax val="0"/>
          <dgm:bulletEnabled val="1"/>
        </dgm:presLayoutVars>
      </dgm:prSet>
      <dgm:spPr/>
    </dgm:pt>
    <dgm:pt modelId="{688E9C93-65B2-4324-9809-486503091B85}" type="pres">
      <dgm:prSet presAssocID="{45170F58-E969-4DE6-B9F4-81BCD7C53450}" presName="negativeSpace" presStyleCnt="0"/>
      <dgm:spPr/>
    </dgm:pt>
    <dgm:pt modelId="{93D2B52C-51C5-4C3E-9A8A-7C83C000D40D}" type="pres">
      <dgm:prSet presAssocID="{45170F58-E969-4DE6-B9F4-81BCD7C53450}" presName="childText" presStyleLbl="conFgAcc1" presStyleIdx="5" presStyleCnt="9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F1B87D04-BE94-4D0E-884C-9645D73AC016}" type="pres">
      <dgm:prSet presAssocID="{E1ED0653-C897-476C-8F86-9407100D9729}" presName="spaceBetweenRectangles" presStyleCnt="0"/>
      <dgm:spPr/>
    </dgm:pt>
    <dgm:pt modelId="{BA9D45BE-0EF3-44DC-8109-C6B33C01B9BE}" type="pres">
      <dgm:prSet presAssocID="{EECAAA6F-FB9B-496F-A75F-C4AEA2397C16}" presName="parentLin" presStyleCnt="0"/>
      <dgm:spPr/>
    </dgm:pt>
    <dgm:pt modelId="{1145DC77-9EF3-405C-89B0-ACF6AE419D42}" type="pres">
      <dgm:prSet presAssocID="{EECAAA6F-FB9B-496F-A75F-C4AEA2397C16}" presName="parentLeftMargin" presStyleLbl="node1" presStyleIdx="5" presStyleCnt="9"/>
      <dgm:spPr/>
    </dgm:pt>
    <dgm:pt modelId="{CE62395D-2E03-4658-97BE-F9BCF9CA474E}" type="pres">
      <dgm:prSet presAssocID="{EECAAA6F-FB9B-496F-A75F-C4AEA2397C16}" presName="parentText" presStyleLbl="node1" presStyleIdx="6" presStyleCnt="9" custLinFactNeighborX="-1630" custLinFactNeighborY="-75864">
        <dgm:presLayoutVars>
          <dgm:chMax val="0"/>
          <dgm:bulletEnabled val="1"/>
        </dgm:presLayoutVars>
      </dgm:prSet>
      <dgm:spPr/>
    </dgm:pt>
    <dgm:pt modelId="{C86A28FE-884C-4486-8920-D4EDE0080D70}" type="pres">
      <dgm:prSet presAssocID="{EECAAA6F-FB9B-496F-A75F-C4AEA2397C16}" presName="negativeSpace" presStyleCnt="0"/>
      <dgm:spPr/>
    </dgm:pt>
    <dgm:pt modelId="{E3173353-FC9E-43BD-95AC-7A4736319F78}" type="pres">
      <dgm:prSet presAssocID="{EECAAA6F-FB9B-496F-A75F-C4AEA2397C16}" presName="childText" presStyleLbl="conFgAcc1" presStyleIdx="6" presStyleCnt="9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E44F68D6-B231-411A-959D-280B7331950D}" type="pres">
      <dgm:prSet presAssocID="{391D76EE-1367-4323-A3F8-99958FAD7B32}" presName="spaceBetweenRectangles" presStyleCnt="0"/>
      <dgm:spPr/>
    </dgm:pt>
    <dgm:pt modelId="{5B228923-C32D-4CE4-978C-0EC7A9748728}" type="pres">
      <dgm:prSet presAssocID="{30A6474A-5BA4-4108-8C37-21B5BB9C2AE3}" presName="parentLin" presStyleCnt="0"/>
      <dgm:spPr/>
    </dgm:pt>
    <dgm:pt modelId="{2701BCB2-AB51-4739-BF86-35D7F6BFE6A9}" type="pres">
      <dgm:prSet presAssocID="{30A6474A-5BA4-4108-8C37-21B5BB9C2AE3}" presName="parentLeftMargin" presStyleLbl="node1" presStyleIdx="6" presStyleCnt="9"/>
      <dgm:spPr/>
    </dgm:pt>
    <dgm:pt modelId="{54505CD0-10F8-42C2-ACC9-87DCD7213D2B}" type="pres">
      <dgm:prSet presAssocID="{30A6474A-5BA4-4108-8C37-21B5BB9C2AE3}" presName="parentText" presStyleLbl="node1" presStyleIdx="7" presStyleCnt="9" custLinFactNeighborX="-2770" custLinFactNeighborY="-79079">
        <dgm:presLayoutVars>
          <dgm:chMax val="0"/>
          <dgm:bulletEnabled val="1"/>
        </dgm:presLayoutVars>
      </dgm:prSet>
      <dgm:spPr/>
    </dgm:pt>
    <dgm:pt modelId="{9B8B5057-898C-4B81-85F7-4B9C1F4209FD}" type="pres">
      <dgm:prSet presAssocID="{30A6474A-5BA4-4108-8C37-21B5BB9C2AE3}" presName="negativeSpace" presStyleCnt="0"/>
      <dgm:spPr/>
    </dgm:pt>
    <dgm:pt modelId="{25E0FDF3-93DD-4763-8B69-DB7081BA8CC2}" type="pres">
      <dgm:prSet presAssocID="{30A6474A-5BA4-4108-8C37-21B5BB9C2AE3}" presName="childText" presStyleLbl="conFgAcc1" presStyleIdx="7" presStyleCnt="9" custScaleY="91944" custLinFactNeighborX="-429" custLinFactNeighborY="63540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8CC260D3-A60C-4082-9D74-49618D30A736}" type="pres">
      <dgm:prSet presAssocID="{C576030A-5B66-496D-9767-AD782D85BE3F}" presName="spaceBetweenRectangles" presStyleCnt="0"/>
      <dgm:spPr/>
    </dgm:pt>
    <dgm:pt modelId="{2C9DF938-518F-4E38-84EB-67B00D1ADD07}" type="pres">
      <dgm:prSet presAssocID="{93D5C00F-B496-4667-BB35-CA07A53ED678}" presName="parentLin" presStyleCnt="0"/>
      <dgm:spPr/>
    </dgm:pt>
    <dgm:pt modelId="{2199C755-4D76-49B9-A61C-FA2E4F9BC3F5}" type="pres">
      <dgm:prSet presAssocID="{93D5C00F-B496-4667-BB35-CA07A53ED678}" presName="parentLeftMargin" presStyleLbl="node1" presStyleIdx="7" presStyleCnt="9"/>
      <dgm:spPr/>
    </dgm:pt>
    <dgm:pt modelId="{16491461-2B35-4AFA-87E7-5026C9693E40}" type="pres">
      <dgm:prSet presAssocID="{93D5C00F-B496-4667-BB35-CA07A53ED678}" presName="parentText" presStyleLbl="node1" presStyleIdx="8" presStyleCnt="9" custLinFactNeighborX="6366" custLinFactNeighborY="-66024">
        <dgm:presLayoutVars>
          <dgm:chMax val="0"/>
          <dgm:bulletEnabled val="1"/>
        </dgm:presLayoutVars>
      </dgm:prSet>
      <dgm:spPr/>
    </dgm:pt>
    <dgm:pt modelId="{18205531-D29A-47CE-BFFA-75B99760404F}" type="pres">
      <dgm:prSet presAssocID="{93D5C00F-B496-4667-BB35-CA07A53ED678}" presName="negativeSpace" presStyleCnt="0"/>
      <dgm:spPr/>
    </dgm:pt>
    <dgm:pt modelId="{92516E5E-189A-4855-B9AA-D9649BE5BFAF}" type="pres">
      <dgm:prSet presAssocID="{93D5C00F-B496-4667-BB35-CA07A53ED678}" presName="childText" presStyleLbl="conFgAcc1" presStyleIdx="8" presStyleCnt="9" custFlipVert="1" custScaleY="29448" custLinFactY="-35194" custLinFactNeighborX="-429" custLinFactNeighborY="-100000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</dgm:spPr>
    </dgm:pt>
  </dgm:ptLst>
  <dgm:cxnLst>
    <dgm:cxn modelId="{C7A80C01-3E35-4660-943F-F98D49EC549A}" type="presOf" srcId="{3A60E9F0-4A69-48D1-AFCA-F933AC228404}" destId="{F5843465-48AC-411F-A935-1E7B2586E4B3}" srcOrd="1" destOrd="0" presId="urn:microsoft.com/office/officeart/2005/8/layout/list1"/>
    <dgm:cxn modelId="{DA0CB502-84D4-465F-A14C-90A0838D1701}" type="presOf" srcId="{6CF3E9E2-011C-4D45-BC81-5428EDEC336F}" destId="{587BE653-E8B9-4733-9E1A-07B86945A698}" srcOrd="1" destOrd="0" presId="urn:microsoft.com/office/officeart/2005/8/layout/list1"/>
    <dgm:cxn modelId="{BA77A40D-270A-4761-BF96-589309D65B9A}" srcId="{B9B43E21-0EC4-4053-BCA5-68D833014107}" destId="{794E317B-6A42-4854-9191-3B7C56065E7B}" srcOrd="2" destOrd="0" parTransId="{5C67EE5C-2D0B-4D39-9DFF-831F10EB286D}" sibTransId="{B9F03E87-7579-4CFE-9A12-B8296318E677}"/>
    <dgm:cxn modelId="{91076F12-66EF-42E3-93B3-7947E3AD6E06}" type="presOf" srcId="{93D5C00F-B496-4667-BB35-CA07A53ED678}" destId="{2199C755-4D76-49B9-A61C-FA2E4F9BC3F5}" srcOrd="0" destOrd="0" presId="urn:microsoft.com/office/officeart/2005/8/layout/list1"/>
    <dgm:cxn modelId="{3248C916-815D-4306-9A71-BDEEFE1DEEB9}" type="presOf" srcId="{794E317B-6A42-4854-9191-3B7C56065E7B}" destId="{10DABC1D-0D85-4F92-A526-CAE16F373E66}" srcOrd="1" destOrd="0" presId="urn:microsoft.com/office/officeart/2005/8/layout/list1"/>
    <dgm:cxn modelId="{9628B420-702F-46E8-8306-28110599846F}" type="presOf" srcId="{6CF3E9E2-011C-4D45-BC81-5428EDEC336F}" destId="{8C9826A9-8555-4471-ABB1-33822EA5C538}" srcOrd="0" destOrd="0" presId="urn:microsoft.com/office/officeart/2005/8/layout/list1"/>
    <dgm:cxn modelId="{E1BF7823-F563-4B95-8DAA-197173C24DE5}" srcId="{B9B43E21-0EC4-4053-BCA5-68D833014107}" destId="{6EC9B416-22C7-4B5A-907A-F3A3C2B0248F}" srcOrd="0" destOrd="0" parTransId="{80332356-70D1-42B6-B26E-D698CDAAFA2A}" sibTransId="{50DEAA2A-EE7D-4C74-AFAC-1E4BC0D4D6F1}"/>
    <dgm:cxn modelId="{EEECE32E-9BEE-498F-96FA-9493633C94AF}" type="presOf" srcId="{6EC9B416-22C7-4B5A-907A-F3A3C2B0248F}" destId="{76C8E67D-32EA-4BFC-919E-0D6362222538}" srcOrd="0" destOrd="0" presId="urn:microsoft.com/office/officeart/2005/8/layout/list1"/>
    <dgm:cxn modelId="{6BEF692F-4A45-4585-A5E5-801983AFB3CF}" srcId="{B9B43E21-0EC4-4053-BCA5-68D833014107}" destId="{7B1BF8DA-2DF9-4129-B03D-4843B76886F3}" srcOrd="1" destOrd="0" parTransId="{19E77E43-EBF0-45F1-A081-1A5CA8BC0237}" sibTransId="{A0C85D97-5C85-43D9-8FDF-A7A84E8A8BC7}"/>
    <dgm:cxn modelId="{60A78533-B354-44A2-8D6D-08E38DEEC130}" type="presOf" srcId="{7B1BF8DA-2DF9-4129-B03D-4843B76886F3}" destId="{2711E7C9-4638-4681-902D-1D33B4537EC0}" srcOrd="0" destOrd="0" presId="urn:microsoft.com/office/officeart/2005/8/layout/list1"/>
    <dgm:cxn modelId="{DEB36C38-A8E8-481F-BC6D-B3AC9D64EB19}" type="presOf" srcId="{B9B43E21-0EC4-4053-BCA5-68D833014107}" destId="{391F3D58-FA9D-4E56-89B8-E6B9249466B0}" srcOrd="0" destOrd="0" presId="urn:microsoft.com/office/officeart/2005/8/layout/list1"/>
    <dgm:cxn modelId="{F6EAD643-13B2-4D7D-AC7D-6333EB6B3435}" type="presOf" srcId="{EECAAA6F-FB9B-496F-A75F-C4AEA2397C16}" destId="{1145DC77-9EF3-405C-89B0-ACF6AE419D42}" srcOrd="0" destOrd="0" presId="urn:microsoft.com/office/officeart/2005/8/layout/list1"/>
    <dgm:cxn modelId="{AB932B4C-6BD7-4A3E-9CE1-3377A7A12DF3}" type="presOf" srcId="{45170F58-E969-4DE6-B9F4-81BCD7C53450}" destId="{911590BB-9F4E-43EC-9421-C4FB46989DDD}" srcOrd="1" destOrd="0" presId="urn:microsoft.com/office/officeart/2005/8/layout/list1"/>
    <dgm:cxn modelId="{8C188875-7D0A-4F3B-8B29-6A196068B07B}" type="presOf" srcId="{93D5C00F-B496-4667-BB35-CA07A53ED678}" destId="{16491461-2B35-4AFA-87E7-5026C9693E40}" srcOrd="1" destOrd="0" presId="urn:microsoft.com/office/officeart/2005/8/layout/list1"/>
    <dgm:cxn modelId="{765F7078-2A91-4D4B-BEF0-D80044BF220A}" type="presOf" srcId="{6EC9B416-22C7-4B5A-907A-F3A3C2B0248F}" destId="{0B7AAC49-E2E2-4FBA-A875-D1D7FFAFD7FF}" srcOrd="1" destOrd="0" presId="urn:microsoft.com/office/officeart/2005/8/layout/list1"/>
    <dgm:cxn modelId="{C5CEF88E-162D-4CA8-B301-F1F9CFD9C1B1}" srcId="{B9B43E21-0EC4-4053-BCA5-68D833014107}" destId="{EECAAA6F-FB9B-496F-A75F-C4AEA2397C16}" srcOrd="6" destOrd="0" parTransId="{614E010C-848B-48E7-974E-7FD612E5A29A}" sibTransId="{391D76EE-1367-4323-A3F8-99958FAD7B32}"/>
    <dgm:cxn modelId="{CE971899-0E28-4891-884C-187721683F06}" type="presOf" srcId="{7B1BF8DA-2DF9-4129-B03D-4843B76886F3}" destId="{C4462D18-6E33-4175-B6FA-CF671086A84A}" srcOrd="1" destOrd="0" presId="urn:microsoft.com/office/officeart/2005/8/layout/list1"/>
    <dgm:cxn modelId="{CA07EEA2-4E9E-40F0-96A1-92456B03A2F1}" srcId="{B9B43E21-0EC4-4053-BCA5-68D833014107}" destId="{3A60E9F0-4A69-48D1-AFCA-F933AC228404}" srcOrd="4" destOrd="0" parTransId="{2DE81E7F-6BFD-48D4-AFFD-D217107A02E6}" sibTransId="{93CD0FF9-4BE8-44E5-801D-E294EEDE8CA7}"/>
    <dgm:cxn modelId="{38E448A4-23C0-4490-B962-76A8324FC13F}" type="presOf" srcId="{3A60E9F0-4A69-48D1-AFCA-F933AC228404}" destId="{FCA6F41F-01DE-4339-B9CD-A8FE69A199D7}" srcOrd="0" destOrd="0" presId="urn:microsoft.com/office/officeart/2005/8/layout/list1"/>
    <dgm:cxn modelId="{430D5FAE-302D-4C91-AC15-21FC22D22953}" type="presOf" srcId="{30A6474A-5BA4-4108-8C37-21B5BB9C2AE3}" destId="{54505CD0-10F8-42C2-ACC9-87DCD7213D2B}" srcOrd="1" destOrd="0" presId="urn:microsoft.com/office/officeart/2005/8/layout/list1"/>
    <dgm:cxn modelId="{704BCFBB-8F92-4018-A438-CAEC9B1CBA04}" srcId="{B9B43E21-0EC4-4053-BCA5-68D833014107}" destId="{45170F58-E969-4DE6-B9F4-81BCD7C53450}" srcOrd="5" destOrd="0" parTransId="{85C75B7D-0FF6-4919-A772-A79AF581B52C}" sibTransId="{E1ED0653-C897-476C-8F86-9407100D9729}"/>
    <dgm:cxn modelId="{E50B46C0-CA84-4400-BD2F-F38EDB297667}" type="presOf" srcId="{30A6474A-5BA4-4108-8C37-21B5BB9C2AE3}" destId="{2701BCB2-AB51-4739-BF86-35D7F6BFE6A9}" srcOrd="0" destOrd="0" presId="urn:microsoft.com/office/officeart/2005/8/layout/list1"/>
    <dgm:cxn modelId="{A9B3F5C1-62F6-4FD5-ACE6-0A56C8B9C98D}" srcId="{B9B43E21-0EC4-4053-BCA5-68D833014107}" destId="{6CF3E9E2-011C-4D45-BC81-5428EDEC336F}" srcOrd="3" destOrd="0" parTransId="{0E1E97DE-9BEC-4B3F-B860-D9617334CB8F}" sibTransId="{9AFDC775-07B5-44D0-B2F9-54CACD35383C}"/>
    <dgm:cxn modelId="{26C875D0-750B-4A16-94E5-71CAB1431CB2}" type="presOf" srcId="{45170F58-E969-4DE6-B9F4-81BCD7C53450}" destId="{A622EF31-0C84-43FF-86FD-81058C796644}" srcOrd="0" destOrd="0" presId="urn:microsoft.com/office/officeart/2005/8/layout/list1"/>
    <dgm:cxn modelId="{637FFBD0-4120-44E6-AEFE-4F54B9127C98}" type="presOf" srcId="{EECAAA6F-FB9B-496F-A75F-C4AEA2397C16}" destId="{CE62395D-2E03-4658-97BE-F9BCF9CA474E}" srcOrd="1" destOrd="0" presId="urn:microsoft.com/office/officeart/2005/8/layout/list1"/>
    <dgm:cxn modelId="{8AF081E2-6C6E-4AE8-830A-10B63C0D0D25}" type="presOf" srcId="{794E317B-6A42-4854-9191-3B7C56065E7B}" destId="{D0AC18DC-8F45-4D98-9088-C54C71E5476B}" srcOrd="0" destOrd="0" presId="urn:microsoft.com/office/officeart/2005/8/layout/list1"/>
    <dgm:cxn modelId="{7DDD37EF-8416-44CE-A713-4F9D644F6ABA}" srcId="{B9B43E21-0EC4-4053-BCA5-68D833014107}" destId="{30A6474A-5BA4-4108-8C37-21B5BB9C2AE3}" srcOrd="7" destOrd="0" parTransId="{BB6C28EF-DC6B-48BF-8FE1-7B251FE9153A}" sibTransId="{C576030A-5B66-496D-9767-AD782D85BE3F}"/>
    <dgm:cxn modelId="{704510FA-C7DD-43D9-A468-40FF9A3C8CFA}" srcId="{B9B43E21-0EC4-4053-BCA5-68D833014107}" destId="{93D5C00F-B496-4667-BB35-CA07A53ED678}" srcOrd="8" destOrd="0" parTransId="{BAC66D9B-7E0B-4501-8F7A-EC0A6DFF4F3D}" sibTransId="{F0E48593-6442-4AAF-8CC8-B2F0F6E92487}"/>
    <dgm:cxn modelId="{33184624-4963-4AD7-AFE3-1251731CC473}" type="presParOf" srcId="{391F3D58-FA9D-4E56-89B8-E6B9249466B0}" destId="{258CD8F0-EA84-41E9-8A67-8287213C8278}" srcOrd="0" destOrd="0" presId="urn:microsoft.com/office/officeart/2005/8/layout/list1"/>
    <dgm:cxn modelId="{98D63944-3C7D-45EF-B304-85D53077406A}" type="presParOf" srcId="{258CD8F0-EA84-41E9-8A67-8287213C8278}" destId="{76C8E67D-32EA-4BFC-919E-0D6362222538}" srcOrd="0" destOrd="0" presId="urn:microsoft.com/office/officeart/2005/8/layout/list1"/>
    <dgm:cxn modelId="{303DB113-2B47-403E-887C-F4A020702FFB}" type="presParOf" srcId="{258CD8F0-EA84-41E9-8A67-8287213C8278}" destId="{0B7AAC49-E2E2-4FBA-A875-D1D7FFAFD7FF}" srcOrd="1" destOrd="0" presId="urn:microsoft.com/office/officeart/2005/8/layout/list1"/>
    <dgm:cxn modelId="{F1C0EF78-B1BD-43EA-801C-0789A66D5D0B}" type="presParOf" srcId="{391F3D58-FA9D-4E56-89B8-E6B9249466B0}" destId="{9C47E2FD-2E72-4DB0-8110-BF0489957241}" srcOrd="1" destOrd="0" presId="urn:microsoft.com/office/officeart/2005/8/layout/list1"/>
    <dgm:cxn modelId="{A3529FE0-B818-4961-BC6A-2D04F2631C13}" type="presParOf" srcId="{391F3D58-FA9D-4E56-89B8-E6B9249466B0}" destId="{98D9B9A9-1645-411A-B963-8757826410EC}" srcOrd="2" destOrd="0" presId="urn:microsoft.com/office/officeart/2005/8/layout/list1"/>
    <dgm:cxn modelId="{4FF115F0-E636-425C-B05D-1172EA4C5CE0}" type="presParOf" srcId="{391F3D58-FA9D-4E56-89B8-E6B9249466B0}" destId="{9E06F485-81C6-4B86-8552-EA0BA7C9A420}" srcOrd="3" destOrd="0" presId="urn:microsoft.com/office/officeart/2005/8/layout/list1"/>
    <dgm:cxn modelId="{DE80643D-4CEC-425D-8804-43C3CC060A7D}" type="presParOf" srcId="{391F3D58-FA9D-4E56-89B8-E6B9249466B0}" destId="{698AE52D-320A-426E-BE98-348E9F98F927}" srcOrd="4" destOrd="0" presId="urn:microsoft.com/office/officeart/2005/8/layout/list1"/>
    <dgm:cxn modelId="{801DC5F7-9C53-4188-9C40-63F7A4CB5460}" type="presParOf" srcId="{698AE52D-320A-426E-BE98-348E9F98F927}" destId="{2711E7C9-4638-4681-902D-1D33B4537EC0}" srcOrd="0" destOrd="0" presId="urn:microsoft.com/office/officeart/2005/8/layout/list1"/>
    <dgm:cxn modelId="{255428CE-2121-48F5-8498-6285404A9AEF}" type="presParOf" srcId="{698AE52D-320A-426E-BE98-348E9F98F927}" destId="{C4462D18-6E33-4175-B6FA-CF671086A84A}" srcOrd="1" destOrd="0" presId="urn:microsoft.com/office/officeart/2005/8/layout/list1"/>
    <dgm:cxn modelId="{3A92AF94-09AF-4BE4-B6E5-63B535860E16}" type="presParOf" srcId="{391F3D58-FA9D-4E56-89B8-E6B9249466B0}" destId="{D228733F-F03F-40A9-9CB6-A5869E921D58}" srcOrd="5" destOrd="0" presId="urn:microsoft.com/office/officeart/2005/8/layout/list1"/>
    <dgm:cxn modelId="{B473F319-A1FB-4CEA-80E3-4F71EDCEF6BA}" type="presParOf" srcId="{391F3D58-FA9D-4E56-89B8-E6B9249466B0}" destId="{3D890562-6A22-42B2-B91C-32109A458159}" srcOrd="6" destOrd="0" presId="urn:microsoft.com/office/officeart/2005/8/layout/list1"/>
    <dgm:cxn modelId="{3EA202E4-B000-4611-88E4-3C0D366B5F7D}" type="presParOf" srcId="{391F3D58-FA9D-4E56-89B8-E6B9249466B0}" destId="{DDD52CC5-0B66-4E93-ABE0-FE367B29FF82}" srcOrd="7" destOrd="0" presId="urn:microsoft.com/office/officeart/2005/8/layout/list1"/>
    <dgm:cxn modelId="{8B6BD18A-6109-41A5-8A22-3A602B0063A3}" type="presParOf" srcId="{391F3D58-FA9D-4E56-89B8-E6B9249466B0}" destId="{2DADB7EC-1FD6-44B6-A394-930F1E6A74D1}" srcOrd="8" destOrd="0" presId="urn:microsoft.com/office/officeart/2005/8/layout/list1"/>
    <dgm:cxn modelId="{1AE713F3-E770-4CE7-8387-8743F47F7794}" type="presParOf" srcId="{2DADB7EC-1FD6-44B6-A394-930F1E6A74D1}" destId="{D0AC18DC-8F45-4D98-9088-C54C71E5476B}" srcOrd="0" destOrd="0" presId="urn:microsoft.com/office/officeart/2005/8/layout/list1"/>
    <dgm:cxn modelId="{93613BF9-6DC8-490C-BEEE-60D3E8FBADEB}" type="presParOf" srcId="{2DADB7EC-1FD6-44B6-A394-930F1E6A74D1}" destId="{10DABC1D-0D85-4F92-A526-CAE16F373E66}" srcOrd="1" destOrd="0" presId="urn:microsoft.com/office/officeart/2005/8/layout/list1"/>
    <dgm:cxn modelId="{D9B89FAD-A7C4-4B60-A998-DDF3EF69B22C}" type="presParOf" srcId="{391F3D58-FA9D-4E56-89B8-E6B9249466B0}" destId="{2449238E-339F-4A5C-BD6F-C5E580082439}" srcOrd="9" destOrd="0" presId="urn:microsoft.com/office/officeart/2005/8/layout/list1"/>
    <dgm:cxn modelId="{49F5A156-C1C4-4B06-B1D2-F19BBE58BA8B}" type="presParOf" srcId="{391F3D58-FA9D-4E56-89B8-E6B9249466B0}" destId="{42EA9218-8C6B-455E-9A52-AC6957061FD6}" srcOrd="10" destOrd="0" presId="urn:microsoft.com/office/officeart/2005/8/layout/list1"/>
    <dgm:cxn modelId="{CCE9122B-4E87-4898-805A-9827340045C5}" type="presParOf" srcId="{391F3D58-FA9D-4E56-89B8-E6B9249466B0}" destId="{A7C24612-DAEC-47A1-84BB-3A20795949B3}" srcOrd="11" destOrd="0" presId="urn:microsoft.com/office/officeart/2005/8/layout/list1"/>
    <dgm:cxn modelId="{6872EA14-BE1F-4176-8E46-FF16C8F37F47}" type="presParOf" srcId="{391F3D58-FA9D-4E56-89B8-E6B9249466B0}" destId="{CBD844D5-CEC2-4514-92A8-ED285B9CC924}" srcOrd="12" destOrd="0" presId="urn:microsoft.com/office/officeart/2005/8/layout/list1"/>
    <dgm:cxn modelId="{5ACF3471-9008-4BC1-ACD3-D351897B07DB}" type="presParOf" srcId="{CBD844D5-CEC2-4514-92A8-ED285B9CC924}" destId="{8C9826A9-8555-4471-ABB1-33822EA5C538}" srcOrd="0" destOrd="0" presId="urn:microsoft.com/office/officeart/2005/8/layout/list1"/>
    <dgm:cxn modelId="{9D7841F8-6EAB-4A1C-A5CB-0F28F856F3BC}" type="presParOf" srcId="{CBD844D5-CEC2-4514-92A8-ED285B9CC924}" destId="{587BE653-E8B9-4733-9E1A-07B86945A698}" srcOrd="1" destOrd="0" presId="urn:microsoft.com/office/officeart/2005/8/layout/list1"/>
    <dgm:cxn modelId="{AE3733F7-2960-4C9C-BFB0-613959B89F6F}" type="presParOf" srcId="{391F3D58-FA9D-4E56-89B8-E6B9249466B0}" destId="{A0EAF614-24DD-4EB0-B456-336F7DC11A5A}" srcOrd="13" destOrd="0" presId="urn:microsoft.com/office/officeart/2005/8/layout/list1"/>
    <dgm:cxn modelId="{7B36552F-D76A-447A-91E2-1BEE069A7922}" type="presParOf" srcId="{391F3D58-FA9D-4E56-89B8-E6B9249466B0}" destId="{A111F816-94DF-4A70-9CB6-3CD32120C063}" srcOrd="14" destOrd="0" presId="urn:microsoft.com/office/officeart/2005/8/layout/list1"/>
    <dgm:cxn modelId="{0C3D1907-23EC-4E93-AD11-1FA64B7AB9A4}" type="presParOf" srcId="{391F3D58-FA9D-4E56-89B8-E6B9249466B0}" destId="{19017378-60CA-4B0F-ADC7-524F6D27CC3C}" srcOrd="15" destOrd="0" presId="urn:microsoft.com/office/officeart/2005/8/layout/list1"/>
    <dgm:cxn modelId="{9B29D474-6BB9-4EC7-B79B-94945C86BC4A}" type="presParOf" srcId="{391F3D58-FA9D-4E56-89B8-E6B9249466B0}" destId="{A3A1A20E-524C-44BB-B72C-7F62DABB8BFE}" srcOrd="16" destOrd="0" presId="urn:microsoft.com/office/officeart/2005/8/layout/list1"/>
    <dgm:cxn modelId="{555350AD-3775-473A-AFB3-71A495848750}" type="presParOf" srcId="{A3A1A20E-524C-44BB-B72C-7F62DABB8BFE}" destId="{FCA6F41F-01DE-4339-B9CD-A8FE69A199D7}" srcOrd="0" destOrd="0" presId="urn:microsoft.com/office/officeart/2005/8/layout/list1"/>
    <dgm:cxn modelId="{19CB7FDC-48B3-4778-A481-6BF20F14CC31}" type="presParOf" srcId="{A3A1A20E-524C-44BB-B72C-7F62DABB8BFE}" destId="{F5843465-48AC-411F-A935-1E7B2586E4B3}" srcOrd="1" destOrd="0" presId="urn:microsoft.com/office/officeart/2005/8/layout/list1"/>
    <dgm:cxn modelId="{26FB7BA7-0E7D-4303-9A57-495B0C4C6B7C}" type="presParOf" srcId="{391F3D58-FA9D-4E56-89B8-E6B9249466B0}" destId="{9A044E2E-5B45-44D8-9ABC-2145119A5FD4}" srcOrd="17" destOrd="0" presId="urn:microsoft.com/office/officeart/2005/8/layout/list1"/>
    <dgm:cxn modelId="{29222D7C-C37B-4555-8A51-098144E7ECF4}" type="presParOf" srcId="{391F3D58-FA9D-4E56-89B8-E6B9249466B0}" destId="{6208E53C-96F3-4689-919D-1006ACDEDCB6}" srcOrd="18" destOrd="0" presId="urn:microsoft.com/office/officeart/2005/8/layout/list1"/>
    <dgm:cxn modelId="{353BB8BD-56F0-4798-B954-A3D7643114CF}" type="presParOf" srcId="{391F3D58-FA9D-4E56-89B8-E6B9249466B0}" destId="{43CB4C6D-C96A-416A-A530-E1EC21B81BBF}" srcOrd="19" destOrd="0" presId="urn:microsoft.com/office/officeart/2005/8/layout/list1"/>
    <dgm:cxn modelId="{31C8CCD7-21EF-4811-9B1F-D13C916B83F1}" type="presParOf" srcId="{391F3D58-FA9D-4E56-89B8-E6B9249466B0}" destId="{D1B07FEB-B6AB-4FA1-A10B-7370831A9EC7}" srcOrd="20" destOrd="0" presId="urn:microsoft.com/office/officeart/2005/8/layout/list1"/>
    <dgm:cxn modelId="{F79C4CDD-8C22-4776-AB7B-D58420EBB28A}" type="presParOf" srcId="{D1B07FEB-B6AB-4FA1-A10B-7370831A9EC7}" destId="{A622EF31-0C84-43FF-86FD-81058C796644}" srcOrd="0" destOrd="0" presId="urn:microsoft.com/office/officeart/2005/8/layout/list1"/>
    <dgm:cxn modelId="{147BAAB7-AE8F-4889-BDD9-6B940B5419D8}" type="presParOf" srcId="{D1B07FEB-B6AB-4FA1-A10B-7370831A9EC7}" destId="{911590BB-9F4E-43EC-9421-C4FB46989DDD}" srcOrd="1" destOrd="0" presId="urn:microsoft.com/office/officeart/2005/8/layout/list1"/>
    <dgm:cxn modelId="{812ABBEC-12A7-4B52-A10F-61842F25CBC9}" type="presParOf" srcId="{391F3D58-FA9D-4E56-89B8-E6B9249466B0}" destId="{688E9C93-65B2-4324-9809-486503091B85}" srcOrd="21" destOrd="0" presId="urn:microsoft.com/office/officeart/2005/8/layout/list1"/>
    <dgm:cxn modelId="{0B94331A-AA5E-434B-ACB3-11AA07DD7EB3}" type="presParOf" srcId="{391F3D58-FA9D-4E56-89B8-E6B9249466B0}" destId="{93D2B52C-51C5-4C3E-9A8A-7C83C000D40D}" srcOrd="22" destOrd="0" presId="urn:microsoft.com/office/officeart/2005/8/layout/list1"/>
    <dgm:cxn modelId="{FBF80B9E-66A7-4E7A-9DD8-E6FE44E78650}" type="presParOf" srcId="{391F3D58-FA9D-4E56-89B8-E6B9249466B0}" destId="{F1B87D04-BE94-4D0E-884C-9645D73AC016}" srcOrd="23" destOrd="0" presId="urn:microsoft.com/office/officeart/2005/8/layout/list1"/>
    <dgm:cxn modelId="{EBFDE3B6-9944-42FF-B31A-48E459B26677}" type="presParOf" srcId="{391F3D58-FA9D-4E56-89B8-E6B9249466B0}" destId="{BA9D45BE-0EF3-44DC-8109-C6B33C01B9BE}" srcOrd="24" destOrd="0" presId="urn:microsoft.com/office/officeart/2005/8/layout/list1"/>
    <dgm:cxn modelId="{C0DCCDE9-8E16-493B-B49C-BFD1C3938183}" type="presParOf" srcId="{BA9D45BE-0EF3-44DC-8109-C6B33C01B9BE}" destId="{1145DC77-9EF3-405C-89B0-ACF6AE419D42}" srcOrd="0" destOrd="0" presId="urn:microsoft.com/office/officeart/2005/8/layout/list1"/>
    <dgm:cxn modelId="{A1F4272E-79A1-461B-995F-84DC40340F77}" type="presParOf" srcId="{BA9D45BE-0EF3-44DC-8109-C6B33C01B9BE}" destId="{CE62395D-2E03-4658-97BE-F9BCF9CA474E}" srcOrd="1" destOrd="0" presId="urn:microsoft.com/office/officeart/2005/8/layout/list1"/>
    <dgm:cxn modelId="{34D3BEE9-4EEC-42C9-8169-C497A7CF17DC}" type="presParOf" srcId="{391F3D58-FA9D-4E56-89B8-E6B9249466B0}" destId="{C86A28FE-884C-4486-8920-D4EDE0080D70}" srcOrd="25" destOrd="0" presId="urn:microsoft.com/office/officeart/2005/8/layout/list1"/>
    <dgm:cxn modelId="{848EB677-0B74-405E-ABB9-64A8E709EF79}" type="presParOf" srcId="{391F3D58-FA9D-4E56-89B8-E6B9249466B0}" destId="{E3173353-FC9E-43BD-95AC-7A4736319F78}" srcOrd="26" destOrd="0" presId="urn:microsoft.com/office/officeart/2005/8/layout/list1"/>
    <dgm:cxn modelId="{F51AF3C8-9767-44E2-83F3-479CE657A0C1}" type="presParOf" srcId="{391F3D58-FA9D-4E56-89B8-E6B9249466B0}" destId="{E44F68D6-B231-411A-959D-280B7331950D}" srcOrd="27" destOrd="0" presId="urn:microsoft.com/office/officeart/2005/8/layout/list1"/>
    <dgm:cxn modelId="{357AA56F-5839-4031-A303-71EF7F3D5D40}" type="presParOf" srcId="{391F3D58-FA9D-4E56-89B8-E6B9249466B0}" destId="{5B228923-C32D-4CE4-978C-0EC7A9748728}" srcOrd="28" destOrd="0" presId="urn:microsoft.com/office/officeart/2005/8/layout/list1"/>
    <dgm:cxn modelId="{DEAFAFC8-DA55-43F4-AA8A-8ED2F1FFCDDF}" type="presParOf" srcId="{5B228923-C32D-4CE4-978C-0EC7A9748728}" destId="{2701BCB2-AB51-4739-BF86-35D7F6BFE6A9}" srcOrd="0" destOrd="0" presId="urn:microsoft.com/office/officeart/2005/8/layout/list1"/>
    <dgm:cxn modelId="{BCE4FF3F-31BD-4E5B-9ECF-4D09E10D4AA1}" type="presParOf" srcId="{5B228923-C32D-4CE4-978C-0EC7A9748728}" destId="{54505CD0-10F8-42C2-ACC9-87DCD7213D2B}" srcOrd="1" destOrd="0" presId="urn:microsoft.com/office/officeart/2005/8/layout/list1"/>
    <dgm:cxn modelId="{5ACD8D8F-6924-4565-8070-4F72062B538A}" type="presParOf" srcId="{391F3D58-FA9D-4E56-89B8-E6B9249466B0}" destId="{9B8B5057-898C-4B81-85F7-4B9C1F4209FD}" srcOrd="29" destOrd="0" presId="urn:microsoft.com/office/officeart/2005/8/layout/list1"/>
    <dgm:cxn modelId="{0BFBD442-ECAC-4655-BEC1-12FEB14B32BC}" type="presParOf" srcId="{391F3D58-FA9D-4E56-89B8-E6B9249466B0}" destId="{25E0FDF3-93DD-4763-8B69-DB7081BA8CC2}" srcOrd="30" destOrd="0" presId="urn:microsoft.com/office/officeart/2005/8/layout/list1"/>
    <dgm:cxn modelId="{5459C52A-AD69-4CD7-B071-47B05FE70794}" type="presParOf" srcId="{391F3D58-FA9D-4E56-89B8-E6B9249466B0}" destId="{8CC260D3-A60C-4082-9D74-49618D30A736}" srcOrd="31" destOrd="0" presId="urn:microsoft.com/office/officeart/2005/8/layout/list1"/>
    <dgm:cxn modelId="{B0E1EAE4-00FF-4E6B-B3D8-E348D2DE6BFE}" type="presParOf" srcId="{391F3D58-FA9D-4E56-89B8-E6B9249466B0}" destId="{2C9DF938-518F-4E38-84EB-67B00D1ADD07}" srcOrd="32" destOrd="0" presId="urn:microsoft.com/office/officeart/2005/8/layout/list1"/>
    <dgm:cxn modelId="{6DA81F8A-F14C-44FA-BB71-071A7B4AC5FE}" type="presParOf" srcId="{2C9DF938-518F-4E38-84EB-67B00D1ADD07}" destId="{2199C755-4D76-49B9-A61C-FA2E4F9BC3F5}" srcOrd="0" destOrd="0" presId="urn:microsoft.com/office/officeart/2005/8/layout/list1"/>
    <dgm:cxn modelId="{538A9025-47E8-468D-901A-DEDC8EFBDF73}" type="presParOf" srcId="{2C9DF938-518F-4E38-84EB-67B00D1ADD07}" destId="{16491461-2B35-4AFA-87E7-5026C9693E40}" srcOrd="1" destOrd="0" presId="urn:microsoft.com/office/officeart/2005/8/layout/list1"/>
    <dgm:cxn modelId="{E6F30444-93E5-429C-ADBB-E19F7374ACDB}" type="presParOf" srcId="{391F3D58-FA9D-4E56-89B8-E6B9249466B0}" destId="{18205531-D29A-47CE-BFFA-75B99760404F}" srcOrd="33" destOrd="0" presId="urn:microsoft.com/office/officeart/2005/8/layout/list1"/>
    <dgm:cxn modelId="{38991BAC-17FE-44C5-AC8E-63958E4FC231}" type="presParOf" srcId="{391F3D58-FA9D-4E56-89B8-E6B9249466B0}" destId="{92516E5E-189A-4855-B9AA-D9649BE5BFAF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FD88BC-652F-45FF-9D95-6C56B04A369D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664D47-016C-409A-B7CD-E396889A80D9}">
      <dgm:prSet custT="1"/>
      <dgm:spPr>
        <a:solidFill>
          <a:schemeClr val="tx1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  <dgm:t>
        <a:bodyPr/>
        <a:lstStyle/>
        <a:p>
          <a:r>
            <a:rPr lang="ru-RU" sz="13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Анализ традиционного варианта обслуживания пациента при прохождении профилактического осмотра, диспансеризации, хронометраж  рабочего времени медперсонала, участвующего в проведении осмотра</a:t>
          </a:r>
          <a:endParaRPr lang="ru-RU" sz="1300" dirty="0">
            <a:solidFill>
              <a:schemeClr val="tx2">
                <a:lumMod val="25000"/>
              </a:schemeClr>
            </a:solidFill>
            <a:latin typeface="+mn-lt"/>
          </a:endParaRPr>
        </a:p>
      </dgm:t>
    </dgm:pt>
    <dgm:pt modelId="{BAA01819-C4A5-427C-94EE-04351E92EDD3}" type="parTrans" cxnId="{544A4FC5-CD48-4C5B-8497-EC2ED15BDA03}">
      <dgm:prSet/>
      <dgm:spPr/>
      <dgm:t>
        <a:bodyPr/>
        <a:lstStyle/>
        <a:p>
          <a:endParaRPr lang="ru-RU"/>
        </a:p>
      </dgm:t>
    </dgm:pt>
    <dgm:pt modelId="{46662350-8309-4190-BE13-398467943E4F}" type="sibTrans" cxnId="{544A4FC5-CD48-4C5B-8497-EC2ED15BDA03}">
      <dgm:prSet/>
      <dgm:spPr/>
      <dgm:t>
        <a:bodyPr/>
        <a:lstStyle/>
        <a:p>
          <a:endParaRPr lang="ru-RU"/>
        </a:p>
      </dgm:t>
    </dgm:pt>
    <dgm:pt modelId="{7B9A85A7-C2B9-466A-A9FE-A1DEE3742B29}">
      <dgm:prSet/>
      <dgm:spPr>
        <a:solidFill>
          <a:schemeClr val="bg2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  <dgm:t>
        <a:bodyPr/>
        <a:lstStyle/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Анализ качества проведения профилактических мероприятий с применением методологии риск-ориентированного процессного подхода, определение целевых индикаторов проекта </a:t>
          </a:r>
        </a:p>
      </dgm:t>
    </dgm:pt>
    <dgm:pt modelId="{920A500F-B8B2-4D06-887E-9938372D1689}" type="parTrans" cxnId="{F142CF19-5115-4121-A840-376B9573AA76}">
      <dgm:prSet/>
      <dgm:spPr/>
      <dgm:t>
        <a:bodyPr/>
        <a:lstStyle/>
        <a:p>
          <a:endParaRPr lang="ru-RU"/>
        </a:p>
      </dgm:t>
    </dgm:pt>
    <dgm:pt modelId="{D282D60B-F428-45D1-8AD6-E6BB93205E78}" type="sibTrans" cxnId="{F142CF19-5115-4121-A840-376B9573AA76}">
      <dgm:prSet/>
      <dgm:spPr/>
      <dgm:t>
        <a:bodyPr/>
        <a:lstStyle/>
        <a:p>
          <a:endParaRPr lang="ru-RU"/>
        </a:p>
      </dgm:t>
    </dgm:pt>
    <dgm:pt modelId="{C13C6BDC-F62A-461F-8437-9532300EE509}">
      <dgm:prSet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Разработка модели взаимодействия структурных подразделений при проведении </a:t>
          </a:r>
          <a:r>
            <a:rPr lang="ru-RU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медицинских </a:t>
          </a:r>
          <a:r>
            <a:rPr lang="ru-RU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профилактических осмотров</a:t>
          </a:r>
        </a:p>
      </dgm:t>
    </dgm:pt>
    <dgm:pt modelId="{25C044FA-B9E3-402D-BEE6-FAE701F0EBBA}" type="parTrans" cxnId="{7772FDD4-A453-4174-99AC-AEC0203F4552}">
      <dgm:prSet/>
      <dgm:spPr/>
      <dgm:t>
        <a:bodyPr/>
        <a:lstStyle/>
        <a:p>
          <a:endParaRPr lang="ru-RU"/>
        </a:p>
      </dgm:t>
    </dgm:pt>
    <dgm:pt modelId="{F3FE14E5-5AFC-4B95-9DAA-273725B42A40}" type="sibTrans" cxnId="{7772FDD4-A453-4174-99AC-AEC0203F4552}">
      <dgm:prSet/>
      <dgm:spPr/>
      <dgm:t>
        <a:bodyPr/>
        <a:lstStyle/>
        <a:p>
          <a:endParaRPr lang="ru-RU"/>
        </a:p>
      </dgm:t>
    </dgm:pt>
    <dgm:pt modelId="{1B7426CD-70DD-4F16-A2D4-97E04D7B14EF}">
      <dgm:prSet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  <dgm:t>
        <a:bodyPr/>
        <a:lstStyle/>
        <a:p>
          <a:r>
            <a:rPr lang="ru-RU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Разработка основных положений информатизации процессов при проведении профилактических мероприятий</a:t>
          </a:r>
          <a:endParaRPr lang="ru-RU" dirty="0">
            <a:solidFill>
              <a:schemeClr val="tx2">
                <a:lumMod val="2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9D9C6D02-33BB-4A74-9FDC-905A834E31EA}" type="parTrans" cxnId="{417FBC32-7456-4AD6-9F6A-8467E45948A0}">
      <dgm:prSet/>
      <dgm:spPr/>
      <dgm:t>
        <a:bodyPr/>
        <a:lstStyle/>
        <a:p>
          <a:endParaRPr lang="ru-RU"/>
        </a:p>
      </dgm:t>
    </dgm:pt>
    <dgm:pt modelId="{BEDD5E50-B49B-42E0-8497-8D77C1E3B638}" type="sibTrans" cxnId="{417FBC32-7456-4AD6-9F6A-8467E45948A0}">
      <dgm:prSet/>
      <dgm:spPr/>
      <dgm:t>
        <a:bodyPr/>
        <a:lstStyle/>
        <a:p>
          <a:endParaRPr lang="ru-RU"/>
        </a:p>
      </dgm:t>
    </dgm:pt>
    <dgm:pt modelId="{05D38B6F-1F9F-45E7-9CA1-B4C87813D518}">
      <dgm:prSet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Разработка стандартизирующей процесс документальной базы: СОП, алгоритмы, приказы по больнице</a:t>
          </a:r>
          <a:endParaRPr lang="ru-RU" dirty="0">
            <a:solidFill>
              <a:schemeClr val="tx2">
                <a:lumMod val="2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D8BEC3B6-E0C6-49DE-AA34-566296D57850}" type="parTrans" cxnId="{DE13CBCE-AEE0-464C-969D-2E490E028A30}">
      <dgm:prSet/>
      <dgm:spPr/>
      <dgm:t>
        <a:bodyPr/>
        <a:lstStyle/>
        <a:p>
          <a:endParaRPr lang="ru-RU"/>
        </a:p>
      </dgm:t>
    </dgm:pt>
    <dgm:pt modelId="{003EAE78-C280-4F31-BB1F-BB3492E6C55B}" type="sibTrans" cxnId="{DE13CBCE-AEE0-464C-969D-2E490E028A30}">
      <dgm:prSet/>
      <dgm:spPr/>
      <dgm:t>
        <a:bodyPr/>
        <a:lstStyle/>
        <a:p>
          <a:endParaRPr lang="ru-RU"/>
        </a:p>
      </dgm:t>
    </dgm:pt>
    <dgm:pt modelId="{EF46779A-8C8D-430C-864F-F0DB900AF114}">
      <dgm:prSet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  <dgm:t>
        <a:bodyPr/>
        <a:lstStyle/>
        <a:p>
          <a:r>
            <a:rPr lang="ru-RU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Внедрение в практику медицинской организации информационных технологий с учетом разработанной модели</a:t>
          </a:r>
          <a:endParaRPr lang="ru-RU" dirty="0">
            <a:solidFill>
              <a:schemeClr val="tx2">
                <a:lumMod val="2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7607F269-E349-41F7-8175-B539E4ADAE9E}" type="parTrans" cxnId="{D33BF8FE-FE61-41F9-B071-3F27265E4E18}">
      <dgm:prSet/>
      <dgm:spPr/>
      <dgm:t>
        <a:bodyPr/>
        <a:lstStyle/>
        <a:p>
          <a:endParaRPr lang="ru-RU"/>
        </a:p>
      </dgm:t>
    </dgm:pt>
    <dgm:pt modelId="{16C10D9A-4894-473C-8640-9F85EBB317F9}" type="sibTrans" cxnId="{D33BF8FE-FE61-41F9-B071-3F27265E4E18}">
      <dgm:prSet/>
      <dgm:spPr/>
      <dgm:t>
        <a:bodyPr/>
        <a:lstStyle/>
        <a:p>
          <a:endParaRPr lang="ru-RU"/>
        </a:p>
      </dgm:t>
    </dgm:pt>
    <dgm:pt modelId="{6086BEDA-087B-4AB9-89A3-461F6F984C18}" type="pres">
      <dgm:prSet presAssocID="{33FD88BC-652F-45FF-9D95-6C56B04A369D}" presName="Name0" presStyleCnt="0">
        <dgm:presLayoutVars>
          <dgm:dir/>
          <dgm:resizeHandles val="exact"/>
        </dgm:presLayoutVars>
      </dgm:prSet>
      <dgm:spPr/>
    </dgm:pt>
    <dgm:pt modelId="{EB2C9000-8211-4FB6-B3DB-DB6635A9FD6F}" type="pres">
      <dgm:prSet presAssocID="{E9664D47-016C-409A-B7CD-E396889A80D9}" presName="node" presStyleLbl="node1" presStyleIdx="0" presStyleCnt="6">
        <dgm:presLayoutVars>
          <dgm:bulletEnabled val="1"/>
        </dgm:presLayoutVars>
      </dgm:prSet>
      <dgm:spPr/>
    </dgm:pt>
    <dgm:pt modelId="{FD7FA3B4-92C8-4A08-8059-6F9B06F35F19}" type="pres">
      <dgm:prSet presAssocID="{46662350-8309-4190-BE13-398467943E4F}" presName="sibTrans" presStyleCnt="0"/>
      <dgm:spPr/>
    </dgm:pt>
    <dgm:pt modelId="{BCF2595C-B6CF-4072-8146-3C77CFD5ECC8}" type="pres">
      <dgm:prSet presAssocID="{7B9A85A7-C2B9-466A-A9FE-A1DEE3742B29}" presName="node" presStyleLbl="node1" presStyleIdx="1" presStyleCnt="6">
        <dgm:presLayoutVars>
          <dgm:bulletEnabled val="1"/>
        </dgm:presLayoutVars>
      </dgm:prSet>
      <dgm:spPr/>
    </dgm:pt>
    <dgm:pt modelId="{244EE228-F3A4-4F3F-B345-188596B1D5D1}" type="pres">
      <dgm:prSet presAssocID="{D282D60B-F428-45D1-8AD6-E6BB93205E78}" presName="sibTrans" presStyleCnt="0"/>
      <dgm:spPr/>
    </dgm:pt>
    <dgm:pt modelId="{7B3C9E73-BDA4-44C2-92CF-7CAB776464DA}" type="pres">
      <dgm:prSet presAssocID="{C13C6BDC-F62A-461F-8437-9532300EE509}" presName="node" presStyleLbl="node1" presStyleIdx="2" presStyleCnt="6">
        <dgm:presLayoutVars>
          <dgm:bulletEnabled val="1"/>
        </dgm:presLayoutVars>
      </dgm:prSet>
      <dgm:spPr/>
    </dgm:pt>
    <dgm:pt modelId="{9BEA6CA5-2533-4F81-94FA-F040451E17CF}" type="pres">
      <dgm:prSet presAssocID="{F3FE14E5-5AFC-4B95-9DAA-273725B42A40}" presName="sibTrans" presStyleCnt="0"/>
      <dgm:spPr/>
    </dgm:pt>
    <dgm:pt modelId="{483907D0-1B81-4057-A414-6942B39132AC}" type="pres">
      <dgm:prSet presAssocID="{1B7426CD-70DD-4F16-A2D4-97E04D7B14EF}" presName="node" presStyleLbl="node1" presStyleIdx="3" presStyleCnt="6" custLinFactX="99818" custLinFactNeighborX="100000" custLinFactNeighborY="-1198">
        <dgm:presLayoutVars>
          <dgm:bulletEnabled val="1"/>
        </dgm:presLayoutVars>
      </dgm:prSet>
      <dgm:spPr/>
    </dgm:pt>
    <dgm:pt modelId="{FB4E6842-406E-4DA1-9039-9354806D4744}" type="pres">
      <dgm:prSet presAssocID="{BEDD5E50-B49B-42E0-8497-8D77C1E3B638}" presName="sibTrans" presStyleCnt="0"/>
      <dgm:spPr/>
    </dgm:pt>
    <dgm:pt modelId="{1DA61647-75B7-4E35-9DFF-72102765D54F}" type="pres">
      <dgm:prSet presAssocID="{05D38B6F-1F9F-45E7-9CA1-B4C87813D518}" presName="node" presStyleLbl="node1" presStyleIdx="4" presStyleCnt="6" custLinFactX="-99189" custLinFactNeighborX="-100000" custLinFactNeighborY="-240">
        <dgm:presLayoutVars>
          <dgm:bulletEnabled val="1"/>
        </dgm:presLayoutVars>
      </dgm:prSet>
      <dgm:spPr/>
    </dgm:pt>
    <dgm:pt modelId="{5148E0FC-91EF-4D85-BCBC-018A112949F1}" type="pres">
      <dgm:prSet presAssocID="{003EAE78-C280-4F31-BB1F-BB3492E6C55B}" presName="sibTrans" presStyleCnt="0"/>
      <dgm:spPr/>
    </dgm:pt>
    <dgm:pt modelId="{BDFC7FF8-53B0-4471-A4EF-8AB0095BF073}" type="pres">
      <dgm:prSet presAssocID="{EF46779A-8C8D-430C-864F-F0DB900AF114}" presName="node" presStyleLbl="node1" presStyleIdx="5" presStyleCnt="6">
        <dgm:presLayoutVars>
          <dgm:bulletEnabled val="1"/>
        </dgm:presLayoutVars>
      </dgm:prSet>
      <dgm:spPr/>
    </dgm:pt>
  </dgm:ptLst>
  <dgm:cxnLst>
    <dgm:cxn modelId="{F142CF19-5115-4121-A840-376B9573AA76}" srcId="{33FD88BC-652F-45FF-9D95-6C56B04A369D}" destId="{7B9A85A7-C2B9-466A-A9FE-A1DEE3742B29}" srcOrd="1" destOrd="0" parTransId="{920A500F-B8B2-4D06-887E-9938372D1689}" sibTransId="{D282D60B-F428-45D1-8AD6-E6BB93205E78}"/>
    <dgm:cxn modelId="{DC041A1C-4AF0-4AD5-9B6F-3E4FF558114C}" type="presOf" srcId="{05D38B6F-1F9F-45E7-9CA1-B4C87813D518}" destId="{1DA61647-75B7-4E35-9DFF-72102765D54F}" srcOrd="0" destOrd="0" presId="urn:microsoft.com/office/officeart/2005/8/layout/hList6"/>
    <dgm:cxn modelId="{417FBC32-7456-4AD6-9F6A-8467E45948A0}" srcId="{33FD88BC-652F-45FF-9D95-6C56B04A369D}" destId="{1B7426CD-70DD-4F16-A2D4-97E04D7B14EF}" srcOrd="3" destOrd="0" parTransId="{9D9C6D02-33BB-4A74-9FDC-905A834E31EA}" sibTransId="{BEDD5E50-B49B-42E0-8497-8D77C1E3B638}"/>
    <dgm:cxn modelId="{76F68846-CEF8-491B-925B-25DA33744D33}" type="presOf" srcId="{1B7426CD-70DD-4F16-A2D4-97E04D7B14EF}" destId="{483907D0-1B81-4057-A414-6942B39132AC}" srcOrd="0" destOrd="0" presId="urn:microsoft.com/office/officeart/2005/8/layout/hList6"/>
    <dgm:cxn modelId="{539A9689-BA2A-45CF-ACC6-7E7E9AA118D4}" type="presOf" srcId="{C13C6BDC-F62A-461F-8437-9532300EE509}" destId="{7B3C9E73-BDA4-44C2-92CF-7CAB776464DA}" srcOrd="0" destOrd="0" presId="urn:microsoft.com/office/officeart/2005/8/layout/hList6"/>
    <dgm:cxn modelId="{F70E2291-0A0A-4851-818B-7E4F811FEF8B}" type="presOf" srcId="{E9664D47-016C-409A-B7CD-E396889A80D9}" destId="{EB2C9000-8211-4FB6-B3DB-DB6635A9FD6F}" srcOrd="0" destOrd="0" presId="urn:microsoft.com/office/officeart/2005/8/layout/hList6"/>
    <dgm:cxn modelId="{26075DB5-B206-432D-AB68-8A554940F159}" type="presOf" srcId="{7B9A85A7-C2B9-466A-A9FE-A1DEE3742B29}" destId="{BCF2595C-B6CF-4072-8146-3C77CFD5ECC8}" srcOrd="0" destOrd="0" presId="urn:microsoft.com/office/officeart/2005/8/layout/hList6"/>
    <dgm:cxn modelId="{544A4FC5-CD48-4C5B-8497-EC2ED15BDA03}" srcId="{33FD88BC-652F-45FF-9D95-6C56B04A369D}" destId="{E9664D47-016C-409A-B7CD-E396889A80D9}" srcOrd="0" destOrd="0" parTransId="{BAA01819-C4A5-427C-94EE-04351E92EDD3}" sibTransId="{46662350-8309-4190-BE13-398467943E4F}"/>
    <dgm:cxn modelId="{DE13CBCE-AEE0-464C-969D-2E490E028A30}" srcId="{33FD88BC-652F-45FF-9D95-6C56B04A369D}" destId="{05D38B6F-1F9F-45E7-9CA1-B4C87813D518}" srcOrd="4" destOrd="0" parTransId="{D8BEC3B6-E0C6-49DE-AA34-566296D57850}" sibTransId="{003EAE78-C280-4F31-BB1F-BB3492E6C55B}"/>
    <dgm:cxn modelId="{7772FDD4-A453-4174-99AC-AEC0203F4552}" srcId="{33FD88BC-652F-45FF-9D95-6C56B04A369D}" destId="{C13C6BDC-F62A-461F-8437-9532300EE509}" srcOrd="2" destOrd="0" parTransId="{25C044FA-B9E3-402D-BEE6-FAE701F0EBBA}" sibTransId="{F3FE14E5-5AFC-4B95-9DAA-273725B42A40}"/>
    <dgm:cxn modelId="{F77D79D8-8F22-42D7-BD74-B578CF048FDB}" type="presOf" srcId="{33FD88BC-652F-45FF-9D95-6C56B04A369D}" destId="{6086BEDA-087B-4AB9-89A3-461F6F984C18}" srcOrd="0" destOrd="0" presId="urn:microsoft.com/office/officeart/2005/8/layout/hList6"/>
    <dgm:cxn modelId="{9B19A9FD-5BD4-48D0-B7EA-2F781B1E56CF}" type="presOf" srcId="{EF46779A-8C8D-430C-864F-F0DB900AF114}" destId="{BDFC7FF8-53B0-4471-A4EF-8AB0095BF073}" srcOrd="0" destOrd="0" presId="urn:microsoft.com/office/officeart/2005/8/layout/hList6"/>
    <dgm:cxn modelId="{D33BF8FE-FE61-41F9-B071-3F27265E4E18}" srcId="{33FD88BC-652F-45FF-9D95-6C56B04A369D}" destId="{EF46779A-8C8D-430C-864F-F0DB900AF114}" srcOrd="5" destOrd="0" parTransId="{7607F269-E349-41F7-8175-B539E4ADAE9E}" sibTransId="{16C10D9A-4894-473C-8640-9F85EBB317F9}"/>
    <dgm:cxn modelId="{920BF7C3-7255-45D1-8084-C4B422C434F0}" type="presParOf" srcId="{6086BEDA-087B-4AB9-89A3-461F6F984C18}" destId="{EB2C9000-8211-4FB6-B3DB-DB6635A9FD6F}" srcOrd="0" destOrd="0" presId="urn:microsoft.com/office/officeart/2005/8/layout/hList6"/>
    <dgm:cxn modelId="{C8DA824E-1618-4CB4-95AA-1AF4F9EFCDB2}" type="presParOf" srcId="{6086BEDA-087B-4AB9-89A3-461F6F984C18}" destId="{FD7FA3B4-92C8-4A08-8059-6F9B06F35F19}" srcOrd="1" destOrd="0" presId="urn:microsoft.com/office/officeart/2005/8/layout/hList6"/>
    <dgm:cxn modelId="{38135CF3-C5B4-4B86-A79A-EC6163AD0F95}" type="presParOf" srcId="{6086BEDA-087B-4AB9-89A3-461F6F984C18}" destId="{BCF2595C-B6CF-4072-8146-3C77CFD5ECC8}" srcOrd="2" destOrd="0" presId="urn:microsoft.com/office/officeart/2005/8/layout/hList6"/>
    <dgm:cxn modelId="{66D0D3C4-D5DC-4855-9A21-C21B88A1D885}" type="presParOf" srcId="{6086BEDA-087B-4AB9-89A3-461F6F984C18}" destId="{244EE228-F3A4-4F3F-B345-188596B1D5D1}" srcOrd="3" destOrd="0" presId="urn:microsoft.com/office/officeart/2005/8/layout/hList6"/>
    <dgm:cxn modelId="{BA4B84A8-79CF-4081-AB62-60E91969B4D2}" type="presParOf" srcId="{6086BEDA-087B-4AB9-89A3-461F6F984C18}" destId="{7B3C9E73-BDA4-44C2-92CF-7CAB776464DA}" srcOrd="4" destOrd="0" presId="urn:microsoft.com/office/officeart/2005/8/layout/hList6"/>
    <dgm:cxn modelId="{B0DDD30B-FC20-4F59-A0F1-134F3D3BADC5}" type="presParOf" srcId="{6086BEDA-087B-4AB9-89A3-461F6F984C18}" destId="{9BEA6CA5-2533-4F81-94FA-F040451E17CF}" srcOrd="5" destOrd="0" presId="urn:microsoft.com/office/officeart/2005/8/layout/hList6"/>
    <dgm:cxn modelId="{4032FEB2-5558-4359-8B59-E5F1C8BCD848}" type="presParOf" srcId="{6086BEDA-087B-4AB9-89A3-461F6F984C18}" destId="{483907D0-1B81-4057-A414-6942B39132AC}" srcOrd="6" destOrd="0" presId="urn:microsoft.com/office/officeart/2005/8/layout/hList6"/>
    <dgm:cxn modelId="{0CEE06A1-9264-4804-9C7D-6D8A028B5658}" type="presParOf" srcId="{6086BEDA-087B-4AB9-89A3-461F6F984C18}" destId="{FB4E6842-406E-4DA1-9039-9354806D4744}" srcOrd="7" destOrd="0" presId="urn:microsoft.com/office/officeart/2005/8/layout/hList6"/>
    <dgm:cxn modelId="{83AA431D-9199-4A7B-A40C-78F782E0B5C0}" type="presParOf" srcId="{6086BEDA-087B-4AB9-89A3-461F6F984C18}" destId="{1DA61647-75B7-4E35-9DFF-72102765D54F}" srcOrd="8" destOrd="0" presId="urn:microsoft.com/office/officeart/2005/8/layout/hList6"/>
    <dgm:cxn modelId="{45A5FF38-E6B1-46A6-9588-A7BDE2C9376E}" type="presParOf" srcId="{6086BEDA-087B-4AB9-89A3-461F6F984C18}" destId="{5148E0FC-91EF-4D85-BCBC-018A112949F1}" srcOrd="9" destOrd="0" presId="urn:microsoft.com/office/officeart/2005/8/layout/hList6"/>
    <dgm:cxn modelId="{5A803DBE-DDC1-4225-B6EA-B2EC8B669EF9}" type="presParOf" srcId="{6086BEDA-087B-4AB9-89A3-461F6F984C18}" destId="{BDFC7FF8-53B0-4471-A4EF-8AB0095BF073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FD88BC-652F-45FF-9D95-6C56B04A369D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9A85A7-C2B9-466A-A9FE-A1DEE3742B29}">
      <dgm:prSet custT="1"/>
      <dgm:spPr>
        <a:solidFill>
          <a:schemeClr val="bg2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  <dgm:t>
        <a:bodyPr/>
        <a:lstStyle/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Материальные ресурсы:</a:t>
          </a: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оборудованные рабочие места </a:t>
          </a:r>
        </a:p>
      </dgm:t>
    </dgm:pt>
    <dgm:pt modelId="{920A500F-B8B2-4D06-887E-9938372D1689}" type="parTrans" cxnId="{F142CF19-5115-4121-A840-376B9573AA76}">
      <dgm:prSet/>
      <dgm:spPr/>
      <dgm:t>
        <a:bodyPr/>
        <a:lstStyle/>
        <a:p>
          <a:endParaRPr lang="ru-RU"/>
        </a:p>
      </dgm:t>
    </dgm:pt>
    <dgm:pt modelId="{D282D60B-F428-45D1-8AD6-E6BB93205E78}" type="sibTrans" cxnId="{F142CF19-5115-4121-A840-376B9573AA76}">
      <dgm:prSet/>
      <dgm:spPr/>
      <dgm:t>
        <a:bodyPr/>
        <a:lstStyle/>
        <a:p>
          <a:endParaRPr lang="ru-RU"/>
        </a:p>
      </dgm:t>
    </dgm:pt>
    <dgm:pt modelId="{C13C6BDC-F62A-461F-8437-9532300EE509}">
      <dgm:prSet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Информационные ресурсы: </a:t>
          </a:r>
          <a:r>
            <a:rPr lang="ru-RU" sz="1600" b="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программное обеспечение, </a:t>
          </a:r>
          <a:r>
            <a:rPr lang="ru-RU" sz="16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медицинская информационная система «КВАЗАР»</a:t>
          </a:r>
        </a:p>
      </dgm:t>
    </dgm:pt>
    <dgm:pt modelId="{25C044FA-B9E3-402D-BEE6-FAE701F0EBBA}" type="parTrans" cxnId="{7772FDD4-A453-4174-99AC-AEC0203F4552}">
      <dgm:prSet/>
      <dgm:spPr/>
      <dgm:t>
        <a:bodyPr/>
        <a:lstStyle/>
        <a:p>
          <a:endParaRPr lang="ru-RU"/>
        </a:p>
      </dgm:t>
    </dgm:pt>
    <dgm:pt modelId="{F3FE14E5-5AFC-4B95-9DAA-273725B42A40}" type="sibTrans" cxnId="{7772FDD4-A453-4174-99AC-AEC0203F4552}">
      <dgm:prSet/>
      <dgm:spPr/>
      <dgm:t>
        <a:bodyPr/>
        <a:lstStyle/>
        <a:p>
          <a:endParaRPr lang="ru-RU"/>
        </a:p>
      </dgm:t>
    </dgm:pt>
    <dgm:pt modelId="{E9664D47-016C-409A-B7CD-E396889A80D9}">
      <dgm:prSet custT="1"/>
      <dgm:spPr>
        <a:solidFill>
          <a:schemeClr val="tx1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  <dgm:t>
        <a:bodyPr/>
        <a:lstStyle/>
        <a:p>
          <a:pPr algn="ctr"/>
          <a:r>
            <a:rPr lang="ru-RU" sz="1600" b="1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Кадровые ресурсы:</a:t>
          </a:r>
        </a:p>
        <a:p>
          <a:pPr algn="l"/>
          <a:r>
            <a:rPr lang="ru-RU" sz="16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 - врачи </a:t>
          </a:r>
        </a:p>
        <a:p>
          <a:pPr algn="l"/>
          <a:r>
            <a:rPr lang="ru-RU" sz="16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 - медицинские сестры</a:t>
          </a:r>
          <a:r>
            <a:rPr lang="ru-RU" sz="1600" dirty="0">
              <a:solidFill>
                <a:srgbClr val="FF3300"/>
              </a:solidFill>
              <a:latin typeface="+mn-lt"/>
              <a:cs typeface="Times New Roman" panose="02020603050405020304" pitchFamily="18" charset="0"/>
            </a:rPr>
            <a:t> </a:t>
          </a:r>
        </a:p>
        <a:p>
          <a:pPr algn="l"/>
          <a:r>
            <a:rPr lang="ru-RU" sz="1600" dirty="0">
              <a:solidFill>
                <a:srgbClr val="FF33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- сотрудники регистратуры </a:t>
          </a:r>
        </a:p>
        <a:p>
          <a:pPr algn="l"/>
          <a:r>
            <a:rPr lang="ru-RU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- сотрудники отдела                                        информационных технологий</a:t>
          </a:r>
          <a:endParaRPr lang="ru-RU" sz="1600" dirty="0">
            <a:solidFill>
              <a:schemeClr val="bg1"/>
            </a:solidFill>
            <a:latin typeface="+mn-lt"/>
          </a:endParaRPr>
        </a:p>
      </dgm:t>
    </dgm:pt>
    <dgm:pt modelId="{46662350-8309-4190-BE13-398467943E4F}" type="sibTrans" cxnId="{544A4FC5-CD48-4C5B-8497-EC2ED15BDA03}">
      <dgm:prSet/>
      <dgm:spPr/>
      <dgm:t>
        <a:bodyPr/>
        <a:lstStyle/>
        <a:p>
          <a:endParaRPr lang="ru-RU"/>
        </a:p>
      </dgm:t>
    </dgm:pt>
    <dgm:pt modelId="{BAA01819-C4A5-427C-94EE-04351E92EDD3}" type="parTrans" cxnId="{544A4FC5-CD48-4C5B-8497-EC2ED15BDA03}">
      <dgm:prSet/>
      <dgm:spPr/>
      <dgm:t>
        <a:bodyPr/>
        <a:lstStyle/>
        <a:p>
          <a:endParaRPr lang="ru-RU"/>
        </a:p>
      </dgm:t>
    </dgm:pt>
    <dgm:pt modelId="{6086BEDA-087B-4AB9-89A3-461F6F984C18}" type="pres">
      <dgm:prSet presAssocID="{33FD88BC-652F-45FF-9D95-6C56B04A369D}" presName="Name0" presStyleCnt="0">
        <dgm:presLayoutVars>
          <dgm:dir/>
          <dgm:resizeHandles val="exact"/>
        </dgm:presLayoutVars>
      </dgm:prSet>
      <dgm:spPr/>
    </dgm:pt>
    <dgm:pt modelId="{EB2C9000-8211-4FB6-B3DB-DB6635A9FD6F}" type="pres">
      <dgm:prSet presAssocID="{E9664D47-016C-409A-B7CD-E396889A80D9}" presName="node" presStyleLbl="node1" presStyleIdx="0" presStyleCnt="3">
        <dgm:presLayoutVars>
          <dgm:bulletEnabled val="1"/>
        </dgm:presLayoutVars>
      </dgm:prSet>
      <dgm:spPr/>
    </dgm:pt>
    <dgm:pt modelId="{FD7FA3B4-92C8-4A08-8059-6F9B06F35F19}" type="pres">
      <dgm:prSet presAssocID="{46662350-8309-4190-BE13-398467943E4F}" presName="sibTrans" presStyleCnt="0"/>
      <dgm:spPr/>
    </dgm:pt>
    <dgm:pt modelId="{BCF2595C-B6CF-4072-8146-3C77CFD5ECC8}" type="pres">
      <dgm:prSet presAssocID="{7B9A85A7-C2B9-466A-A9FE-A1DEE3742B29}" presName="node" presStyleLbl="node1" presStyleIdx="1" presStyleCnt="3">
        <dgm:presLayoutVars>
          <dgm:bulletEnabled val="1"/>
        </dgm:presLayoutVars>
      </dgm:prSet>
      <dgm:spPr/>
    </dgm:pt>
    <dgm:pt modelId="{244EE228-F3A4-4F3F-B345-188596B1D5D1}" type="pres">
      <dgm:prSet presAssocID="{D282D60B-F428-45D1-8AD6-E6BB93205E78}" presName="sibTrans" presStyleCnt="0"/>
      <dgm:spPr/>
    </dgm:pt>
    <dgm:pt modelId="{7B3C9E73-BDA4-44C2-92CF-7CAB776464DA}" type="pres">
      <dgm:prSet presAssocID="{C13C6BDC-F62A-461F-8437-9532300EE509}" presName="node" presStyleLbl="node1" presStyleIdx="2" presStyleCnt="3">
        <dgm:presLayoutVars>
          <dgm:bulletEnabled val="1"/>
        </dgm:presLayoutVars>
      </dgm:prSet>
      <dgm:spPr/>
    </dgm:pt>
  </dgm:ptLst>
  <dgm:cxnLst>
    <dgm:cxn modelId="{F142CF19-5115-4121-A840-376B9573AA76}" srcId="{33FD88BC-652F-45FF-9D95-6C56B04A369D}" destId="{7B9A85A7-C2B9-466A-A9FE-A1DEE3742B29}" srcOrd="1" destOrd="0" parTransId="{920A500F-B8B2-4D06-887E-9938372D1689}" sibTransId="{D282D60B-F428-45D1-8AD6-E6BB93205E78}"/>
    <dgm:cxn modelId="{539A9689-BA2A-45CF-ACC6-7E7E9AA118D4}" type="presOf" srcId="{C13C6BDC-F62A-461F-8437-9532300EE509}" destId="{7B3C9E73-BDA4-44C2-92CF-7CAB776464DA}" srcOrd="0" destOrd="0" presId="urn:microsoft.com/office/officeart/2005/8/layout/hList6"/>
    <dgm:cxn modelId="{F70E2291-0A0A-4851-818B-7E4F811FEF8B}" type="presOf" srcId="{E9664D47-016C-409A-B7CD-E396889A80D9}" destId="{EB2C9000-8211-4FB6-B3DB-DB6635A9FD6F}" srcOrd="0" destOrd="0" presId="urn:microsoft.com/office/officeart/2005/8/layout/hList6"/>
    <dgm:cxn modelId="{26075DB5-B206-432D-AB68-8A554940F159}" type="presOf" srcId="{7B9A85A7-C2B9-466A-A9FE-A1DEE3742B29}" destId="{BCF2595C-B6CF-4072-8146-3C77CFD5ECC8}" srcOrd="0" destOrd="0" presId="urn:microsoft.com/office/officeart/2005/8/layout/hList6"/>
    <dgm:cxn modelId="{544A4FC5-CD48-4C5B-8497-EC2ED15BDA03}" srcId="{33FD88BC-652F-45FF-9D95-6C56B04A369D}" destId="{E9664D47-016C-409A-B7CD-E396889A80D9}" srcOrd="0" destOrd="0" parTransId="{BAA01819-C4A5-427C-94EE-04351E92EDD3}" sibTransId="{46662350-8309-4190-BE13-398467943E4F}"/>
    <dgm:cxn modelId="{7772FDD4-A453-4174-99AC-AEC0203F4552}" srcId="{33FD88BC-652F-45FF-9D95-6C56B04A369D}" destId="{C13C6BDC-F62A-461F-8437-9532300EE509}" srcOrd="2" destOrd="0" parTransId="{25C044FA-B9E3-402D-BEE6-FAE701F0EBBA}" sibTransId="{F3FE14E5-5AFC-4B95-9DAA-273725B42A40}"/>
    <dgm:cxn modelId="{F77D79D8-8F22-42D7-BD74-B578CF048FDB}" type="presOf" srcId="{33FD88BC-652F-45FF-9D95-6C56B04A369D}" destId="{6086BEDA-087B-4AB9-89A3-461F6F984C18}" srcOrd="0" destOrd="0" presId="urn:microsoft.com/office/officeart/2005/8/layout/hList6"/>
    <dgm:cxn modelId="{920BF7C3-7255-45D1-8084-C4B422C434F0}" type="presParOf" srcId="{6086BEDA-087B-4AB9-89A3-461F6F984C18}" destId="{EB2C9000-8211-4FB6-B3DB-DB6635A9FD6F}" srcOrd="0" destOrd="0" presId="urn:microsoft.com/office/officeart/2005/8/layout/hList6"/>
    <dgm:cxn modelId="{C8DA824E-1618-4CB4-95AA-1AF4F9EFCDB2}" type="presParOf" srcId="{6086BEDA-087B-4AB9-89A3-461F6F984C18}" destId="{FD7FA3B4-92C8-4A08-8059-6F9B06F35F19}" srcOrd="1" destOrd="0" presId="urn:microsoft.com/office/officeart/2005/8/layout/hList6"/>
    <dgm:cxn modelId="{38135CF3-C5B4-4B86-A79A-EC6163AD0F95}" type="presParOf" srcId="{6086BEDA-087B-4AB9-89A3-461F6F984C18}" destId="{BCF2595C-B6CF-4072-8146-3C77CFD5ECC8}" srcOrd="2" destOrd="0" presId="urn:microsoft.com/office/officeart/2005/8/layout/hList6"/>
    <dgm:cxn modelId="{66D0D3C4-D5DC-4855-9A21-C21B88A1D885}" type="presParOf" srcId="{6086BEDA-087B-4AB9-89A3-461F6F984C18}" destId="{244EE228-F3A4-4F3F-B345-188596B1D5D1}" srcOrd="3" destOrd="0" presId="urn:microsoft.com/office/officeart/2005/8/layout/hList6"/>
    <dgm:cxn modelId="{BA4B84A8-79CF-4081-AB62-60E91969B4D2}" type="presParOf" srcId="{6086BEDA-087B-4AB9-89A3-461F6F984C18}" destId="{7B3C9E73-BDA4-44C2-92CF-7CAB776464D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8879A8-D411-4983-8268-89AFB86EA5D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05FF60-B94E-4F30-A561-82E82B95FBBB}">
      <dgm:prSet phldrT="[Текст]" custT="1"/>
      <dgm:spPr>
        <a:solidFill>
          <a:schemeClr val="tx1">
            <a:lumMod val="75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b="0" dirty="0">
              <a:solidFill>
                <a:schemeClr val="bg1"/>
              </a:solidFill>
            </a:rPr>
            <a:t>Основные принципы</a:t>
          </a:r>
        </a:p>
      </dgm:t>
    </dgm:pt>
    <dgm:pt modelId="{4F6F8A51-01B1-4CB1-B42E-5093D097C439}" type="parTrans" cxnId="{D99A1FED-A358-4190-8F58-491C593EC48B}">
      <dgm:prSet/>
      <dgm:spPr/>
      <dgm:t>
        <a:bodyPr/>
        <a:lstStyle/>
        <a:p>
          <a:endParaRPr lang="ru-RU"/>
        </a:p>
      </dgm:t>
    </dgm:pt>
    <dgm:pt modelId="{4B861515-FBF0-44E2-A935-235D3990C51E}" type="sibTrans" cxnId="{D99A1FED-A358-4190-8F58-491C593EC48B}">
      <dgm:prSet/>
      <dgm:spPr/>
      <dgm:t>
        <a:bodyPr/>
        <a:lstStyle/>
        <a:p>
          <a:endParaRPr lang="ru-RU"/>
        </a:p>
      </dgm:t>
    </dgm:pt>
    <dgm:pt modelId="{67A67EDD-52DC-4729-ABED-E3F53DD41190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>
            <a:buFontTx/>
            <a:buChar char="-"/>
          </a:pPr>
          <a:r>
            <a:rPr lang="ru-RU" sz="1800" b="0" dirty="0">
              <a:solidFill>
                <a:schemeClr val="bg1"/>
              </a:solidFill>
              <a:latin typeface="+mn-lt"/>
            </a:rPr>
            <a:t>Выстраивание оказываемых услуг в поток</a:t>
          </a:r>
        </a:p>
      </dgm:t>
    </dgm:pt>
    <dgm:pt modelId="{979108CC-BC28-4769-BE29-40ECB056E9F2}" type="parTrans" cxnId="{50BCD411-BEAC-40F6-B067-7AAF08A3A6B7}">
      <dgm:prSet/>
      <dgm:spPr/>
      <dgm:t>
        <a:bodyPr/>
        <a:lstStyle/>
        <a:p>
          <a:endParaRPr lang="ru-RU"/>
        </a:p>
      </dgm:t>
    </dgm:pt>
    <dgm:pt modelId="{DD0EFF82-180B-4866-AC33-145512A912EC}" type="sibTrans" cxnId="{50BCD411-BEAC-40F6-B067-7AAF08A3A6B7}">
      <dgm:prSet/>
      <dgm:spPr/>
      <dgm:t>
        <a:bodyPr/>
        <a:lstStyle/>
        <a:p>
          <a:endParaRPr lang="ru-RU"/>
        </a:p>
      </dgm:t>
    </dgm:pt>
    <dgm:pt modelId="{354D9DC3-3D91-4CBF-B505-D423201FBE0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>
            <a:buClr>
              <a:srgbClr val="90C226"/>
            </a:buClr>
            <a:buSzPct val="80000"/>
            <a:buFontTx/>
            <a:buChar char="-"/>
          </a:pPr>
          <a:r>
            <a:rPr kumimoji="0" lang="ru-RU" sz="18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    Вовлеченность  персонала в реализацию проекта </a:t>
          </a:r>
          <a:endParaRPr lang="ru-RU" sz="1800" dirty="0">
            <a:solidFill>
              <a:schemeClr val="tx1"/>
            </a:solidFill>
            <a:latin typeface="+mn-lt"/>
          </a:endParaRPr>
        </a:p>
      </dgm:t>
    </dgm:pt>
    <dgm:pt modelId="{337B80FD-FE6D-4FD2-8456-3F28BDC16977}" type="parTrans" cxnId="{29ABB390-CEF0-4920-BA45-48339B584A8E}">
      <dgm:prSet/>
      <dgm:spPr/>
      <dgm:t>
        <a:bodyPr/>
        <a:lstStyle/>
        <a:p>
          <a:endParaRPr lang="ru-RU"/>
        </a:p>
      </dgm:t>
    </dgm:pt>
    <dgm:pt modelId="{7619DBE1-221C-4241-9061-757E4A1CC9A6}" type="sibTrans" cxnId="{29ABB390-CEF0-4920-BA45-48339B584A8E}">
      <dgm:prSet/>
      <dgm:spPr/>
      <dgm:t>
        <a:bodyPr/>
        <a:lstStyle/>
        <a:p>
          <a:endParaRPr lang="ru-RU"/>
        </a:p>
      </dgm:t>
    </dgm:pt>
    <dgm:pt modelId="{89445D18-7561-431D-A0D1-F1168AEC014F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>
            <a:buFontTx/>
            <a:buNone/>
          </a:pPr>
          <a:r>
            <a:rPr lang="ru-RU" sz="1800" dirty="0">
              <a:solidFill>
                <a:schemeClr val="bg1"/>
              </a:solidFill>
            </a:rPr>
            <a:t>       Минимизация перемещений</a:t>
          </a:r>
        </a:p>
      </dgm:t>
    </dgm:pt>
    <dgm:pt modelId="{67EC7D04-3944-40A6-97A2-AA1F3BEF537E}" type="parTrans" cxnId="{01EF5574-23FA-490A-9E5B-8C55718D87C4}">
      <dgm:prSet/>
      <dgm:spPr/>
      <dgm:t>
        <a:bodyPr/>
        <a:lstStyle/>
        <a:p>
          <a:endParaRPr lang="ru-RU"/>
        </a:p>
      </dgm:t>
    </dgm:pt>
    <dgm:pt modelId="{40126DE1-1368-4EEF-BD80-D099582031A0}" type="sibTrans" cxnId="{01EF5574-23FA-490A-9E5B-8C55718D87C4}">
      <dgm:prSet/>
      <dgm:spPr/>
      <dgm:t>
        <a:bodyPr/>
        <a:lstStyle/>
        <a:p>
          <a:endParaRPr lang="ru-RU"/>
        </a:p>
      </dgm:t>
    </dgm:pt>
    <dgm:pt modelId="{4AF14B9F-A6DC-4EAA-B2FF-648ADC8F99D0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>
            <a:buFontTx/>
            <a:buNone/>
          </a:pPr>
          <a:r>
            <a:rPr lang="ru-RU" sz="1800" dirty="0">
              <a:solidFill>
                <a:schemeClr val="bg1"/>
              </a:solidFill>
            </a:rPr>
            <a:t>       Обеспечение равномерной нагрузки на персонал</a:t>
          </a:r>
        </a:p>
      </dgm:t>
    </dgm:pt>
    <dgm:pt modelId="{AFAB5752-4E47-455B-A08F-EFEEF5FDB764}" type="sibTrans" cxnId="{20764923-9CCA-4F46-A4C1-A496F4803D5F}">
      <dgm:prSet/>
      <dgm:spPr/>
      <dgm:t>
        <a:bodyPr/>
        <a:lstStyle/>
        <a:p>
          <a:endParaRPr lang="ru-RU"/>
        </a:p>
      </dgm:t>
    </dgm:pt>
    <dgm:pt modelId="{38CDFD07-8674-4278-95F1-3CFA669F1699}" type="parTrans" cxnId="{20764923-9CCA-4F46-A4C1-A496F4803D5F}">
      <dgm:prSet/>
      <dgm:spPr/>
      <dgm:t>
        <a:bodyPr/>
        <a:lstStyle/>
        <a:p>
          <a:endParaRPr lang="ru-RU"/>
        </a:p>
      </dgm:t>
    </dgm:pt>
    <dgm:pt modelId="{E507A437-074A-42CB-94A3-5010A93408AA}" type="pres">
      <dgm:prSet presAssocID="{288879A8-D411-4983-8268-89AFB86EA5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E76970-C111-4695-A4A9-C9176BB7C2C8}" type="pres">
      <dgm:prSet presAssocID="{5205FF60-B94E-4F30-A561-82E82B95FBBB}" presName="root1" presStyleCnt="0"/>
      <dgm:spPr/>
    </dgm:pt>
    <dgm:pt modelId="{977D6BAC-FFBD-4716-807F-C880501A3B3D}" type="pres">
      <dgm:prSet presAssocID="{5205FF60-B94E-4F30-A561-82E82B95FBBB}" presName="LevelOneTextNode" presStyleLbl="node0" presStyleIdx="0" presStyleCnt="1">
        <dgm:presLayoutVars>
          <dgm:chPref val="3"/>
        </dgm:presLayoutVars>
      </dgm:prSet>
      <dgm:spPr/>
    </dgm:pt>
    <dgm:pt modelId="{3579BC27-23B0-4C3C-9019-C838B4FE5AD8}" type="pres">
      <dgm:prSet presAssocID="{5205FF60-B94E-4F30-A561-82E82B95FBBB}" presName="level2hierChild" presStyleCnt="0"/>
      <dgm:spPr/>
    </dgm:pt>
    <dgm:pt modelId="{B1944EC8-295C-48AA-8745-D791B8841661}" type="pres">
      <dgm:prSet presAssocID="{979108CC-BC28-4769-BE29-40ECB056E9F2}" presName="conn2-1" presStyleLbl="parChTrans1D2" presStyleIdx="0" presStyleCnt="4"/>
      <dgm:spPr/>
    </dgm:pt>
    <dgm:pt modelId="{3714796C-8596-4D67-964B-159D44E77500}" type="pres">
      <dgm:prSet presAssocID="{979108CC-BC28-4769-BE29-40ECB056E9F2}" presName="connTx" presStyleLbl="parChTrans1D2" presStyleIdx="0" presStyleCnt="4"/>
      <dgm:spPr/>
    </dgm:pt>
    <dgm:pt modelId="{BBBE9062-235A-4AD5-B098-E9F5EEB59F1C}" type="pres">
      <dgm:prSet presAssocID="{67A67EDD-52DC-4729-ABED-E3F53DD41190}" presName="root2" presStyleCnt="0"/>
      <dgm:spPr/>
    </dgm:pt>
    <dgm:pt modelId="{249B8E04-CFA9-4FB6-A489-A293B80E3CE2}" type="pres">
      <dgm:prSet presAssocID="{67A67EDD-52DC-4729-ABED-E3F53DD41190}" presName="LevelTwoTextNode" presStyleLbl="node2" presStyleIdx="0" presStyleCnt="4" custScaleX="228726" custScaleY="96643">
        <dgm:presLayoutVars>
          <dgm:chPref val="3"/>
        </dgm:presLayoutVars>
      </dgm:prSet>
      <dgm:spPr/>
    </dgm:pt>
    <dgm:pt modelId="{9FE1FDA5-0437-4C0E-BEA1-621C1B876586}" type="pres">
      <dgm:prSet presAssocID="{67A67EDD-52DC-4729-ABED-E3F53DD41190}" presName="level3hierChild" presStyleCnt="0"/>
      <dgm:spPr/>
    </dgm:pt>
    <dgm:pt modelId="{D65A6574-1FA1-4F9A-A68D-17371E619FB0}" type="pres">
      <dgm:prSet presAssocID="{337B80FD-FE6D-4FD2-8456-3F28BDC16977}" presName="conn2-1" presStyleLbl="parChTrans1D2" presStyleIdx="1" presStyleCnt="4"/>
      <dgm:spPr/>
    </dgm:pt>
    <dgm:pt modelId="{2278F200-A181-458B-ABF6-BE2989C174B7}" type="pres">
      <dgm:prSet presAssocID="{337B80FD-FE6D-4FD2-8456-3F28BDC16977}" presName="connTx" presStyleLbl="parChTrans1D2" presStyleIdx="1" presStyleCnt="4"/>
      <dgm:spPr/>
    </dgm:pt>
    <dgm:pt modelId="{DA121A16-1A65-4A34-816C-7513BF2D5400}" type="pres">
      <dgm:prSet presAssocID="{354D9DC3-3D91-4CBF-B505-D423201FBE0C}" presName="root2" presStyleCnt="0"/>
      <dgm:spPr/>
    </dgm:pt>
    <dgm:pt modelId="{573B5479-784F-4F1A-BCC1-D2B7DB226DCB}" type="pres">
      <dgm:prSet presAssocID="{354D9DC3-3D91-4CBF-B505-D423201FBE0C}" presName="LevelTwoTextNode" presStyleLbl="node2" presStyleIdx="1" presStyleCnt="4" custScaleX="245146">
        <dgm:presLayoutVars>
          <dgm:chPref val="3"/>
        </dgm:presLayoutVars>
      </dgm:prSet>
      <dgm:spPr/>
    </dgm:pt>
    <dgm:pt modelId="{DD925929-5979-49C9-9109-4A41579F337D}" type="pres">
      <dgm:prSet presAssocID="{354D9DC3-3D91-4CBF-B505-D423201FBE0C}" presName="level3hierChild" presStyleCnt="0"/>
      <dgm:spPr/>
    </dgm:pt>
    <dgm:pt modelId="{AF319093-8568-4EC9-8920-DACF8F807050}" type="pres">
      <dgm:prSet presAssocID="{38CDFD07-8674-4278-95F1-3CFA669F1699}" presName="conn2-1" presStyleLbl="parChTrans1D2" presStyleIdx="2" presStyleCnt="4"/>
      <dgm:spPr/>
    </dgm:pt>
    <dgm:pt modelId="{DE368B0E-96BE-47AE-8636-E5E61A38A313}" type="pres">
      <dgm:prSet presAssocID="{38CDFD07-8674-4278-95F1-3CFA669F1699}" presName="connTx" presStyleLbl="parChTrans1D2" presStyleIdx="2" presStyleCnt="4"/>
      <dgm:spPr/>
    </dgm:pt>
    <dgm:pt modelId="{1C228FDB-F659-4271-B9B8-57CCF9C3C4AE}" type="pres">
      <dgm:prSet presAssocID="{4AF14B9F-A6DC-4EAA-B2FF-648ADC8F99D0}" presName="root2" presStyleCnt="0"/>
      <dgm:spPr/>
    </dgm:pt>
    <dgm:pt modelId="{C39955AE-E5D3-41DB-8094-9E8C4606F859}" type="pres">
      <dgm:prSet presAssocID="{4AF14B9F-A6DC-4EAA-B2FF-648ADC8F99D0}" presName="LevelTwoTextNode" presStyleLbl="node2" presStyleIdx="2" presStyleCnt="4" custScaleX="265714" custLinFactNeighborX="1012" custLinFactNeighborY="-1106">
        <dgm:presLayoutVars>
          <dgm:chPref val="3"/>
        </dgm:presLayoutVars>
      </dgm:prSet>
      <dgm:spPr/>
    </dgm:pt>
    <dgm:pt modelId="{2D91C68F-1422-43AB-9D10-7CF7EE139671}" type="pres">
      <dgm:prSet presAssocID="{4AF14B9F-A6DC-4EAA-B2FF-648ADC8F99D0}" presName="level3hierChild" presStyleCnt="0"/>
      <dgm:spPr/>
    </dgm:pt>
    <dgm:pt modelId="{C3562D9A-0514-43B7-BCE6-AA99AE129248}" type="pres">
      <dgm:prSet presAssocID="{67EC7D04-3944-40A6-97A2-AA1F3BEF537E}" presName="conn2-1" presStyleLbl="parChTrans1D2" presStyleIdx="3" presStyleCnt="4"/>
      <dgm:spPr/>
    </dgm:pt>
    <dgm:pt modelId="{97616409-3F95-41E7-818E-6871CEEB51CC}" type="pres">
      <dgm:prSet presAssocID="{67EC7D04-3944-40A6-97A2-AA1F3BEF537E}" presName="connTx" presStyleLbl="parChTrans1D2" presStyleIdx="3" presStyleCnt="4"/>
      <dgm:spPr/>
    </dgm:pt>
    <dgm:pt modelId="{B4FA8436-0C4B-45F8-B598-199F1366E3D7}" type="pres">
      <dgm:prSet presAssocID="{89445D18-7561-431D-A0D1-F1168AEC014F}" presName="root2" presStyleCnt="0"/>
      <dgm:spPr/>
    </dgm:pt>
    <dgm:pt modelId="{55AB5648-1633-4273-95F9-5E74A4023B45}" type="pres">
      <dgm:prSet presAssocID="{89445D18-7561-431D-A0D1-F1168AEC014F}" presName="LevelTwoTextNode" presStyleLbl="node2" presStyleIdx="3" presStyleCnt="4" custScaleX="281561">
        <dgm:presLayoutVars>
          <dgm:chPref val="3"/>
        </dgm:presLayoutVars>
      </dgm:prSet>
      <dgm:spPr/>
    </dgm:pt>
    <dgm:pt modelId="{F41E6C02-052B-470F-926E-EB1B484EAC76}" type="pres">
      <dgm:prSet presAssocID="{89445D18-7561-431D-A0D1-F1168AEC014F}" presName="level3hierChild" presStyleCnt="0"/>
      <dgm:spPr/>
    </dgm:pt>
  </dgm:ptLst>
  <dgm:cxnLst>
    <dgm:cxn modelId="{50BCD411-BEAC-40F6-B067-7AAF08A3A6B7}" srcId="{5205FF60-B94E-4F30-A561-82E82B95FBBB}" destId="{67A67EDD-52DC-4729-ABED-E3F53DD41190}" srcOrd="0" destOrd="0" parTransId="{979108CC-BC28-4769-BE29-40ECB056E9F2}" sibTransId="{DD0EFF82-180B-4866-AC33-145512A912EC}"/>
    <dgm:cxn modelId="{20764923-9CCA-4F46-A4C1-A496F4803D5F}" srcId="{5205FF60-B94E-4F30-A561-82E82B95FBBB}" destId="{4AF14B9F-A6DC-4EAA-B2FF-648ADC8F99D0}" srcOrd="2" destOrd="0" parTransId="{38CDFD07-8674-4278-95F1-3CFA669F1699}" sibTransId="{AFAB5752-4E47-455B-A08F-EFEEF5FDB764}"/>
    <dgm:cxn modelId="{9A49FA31-3E0A-4873-9A84-659E15649F9C}" type="presOf" srcId="{38CDFD07-8674-4278-95F1-3CFA669F1699}" destId="{AF319093-8568-4EC9-8920-DACF8F807050}" srcOrd="0" destOrd="0" presId="urn:microsoft.com/office/officeart/2008/layout/HorizontalMultiLevelHierarchy"/>
    <dgm:cxn modelId="{4163FB41-4421-42D2-8B70-418C711AB538}" type="presOf" srcId="{4AF14B9F-A6DC-4EAA-B2FF-648ADC8F99D0}" destId="{C39955AE-E5D3-41DB-8094-9E8C4606F859}" srcOrd="0" destOrd="0" presId="urn:microsoft.com/office/officeart/2008/layout/HorizontalMultiLevelHierarchy"/>
    <dgm:cxn modelId="{64337C43-3829-48E9-B041-210DBFEDCB62}" type="presOf" srcId="{67EC7D04-3944-40A6-97A2-AA1F3BEF537E}" destId="{97616409-3F95-41E7-818E-6871CEEB51CC}" srcOrd="1" destOrd="0" presId="urn:microsoft.com/office/officeart/2008/layout/HorizontalMultiLevelHierarchy"/>
    <dgm:cxn modelId="{E90B3A4E-1817-4E68-91C8-0ADCFB39E0CC}" type="presOf" srcId="{38CDFD07-8674-4278-95F1-3CFA669F1699}" destId="{DE368B0E-96BE-47AE-8636-E5E61A38A313}" srcOrd="1" destOrd="0" presId="urn:microsoft.com/office/officeart/2008/layout/HorizontalMultiLevelHierarchy"/>
    <dgm:cxn modelId="{AECE6B72-2F77-4335-B9D3-79A1543BA6E3}" type="presOf" srcId="{89445D18-7561-431D-A0D1-F1168AEC014F}" destId="{55AB5648-1633-4273-95F9-5E74A4023B45}" srcOrd="0" destOrd="0" presId="urn:microsoft.com/office/officeart/2008/layout/HorizontalMultiLevelHierarchy"/>
    <dgm:cxn modelId="{01EF5574-23FA-490A-9E5B-8C55718D87C4}" srcId="{5205FF60-B94E-4F30-A561-82E82B95FBBB}" destId="{89445D18-7561-431D-A0D1-F1168AEC014F}" srcOrd="3" destOrd="0" parTransId="{67EC7D04-3944-40A6-97A2-AA1F3BEF537E}" sibTransId="{40126DE1-1368-4EEF-BD80-D099582031A0}"/>
    <dgm:cxn modelId="{6EEC7B54-F9CB-41E9-9A23-4E17AA6167B4}" type="presOf" srcId="{979108CC-BC28-4769-BE29-40ECB056E9F2}" destId="{B1944EC8-295C-48AA-8745-D791B8841661}" srcOrd="0" destOrd="0" presId="urn:microsoft.com/office/officeart/2008/layout/HorizontalMultiLevelHierarchy"/>
    <dgm:cxn modelId="{6AF28078-298D-43A5-90F4-04E1E56410C8}" type="presOf" srcId="{67EC7D04-3944-40A6-97A2-AA1F3BEF537E}" destId="{C3562D9A-0514-43B7-BCE6-AA99AE129248}" srcOrd="0" destOrd="0" presId="urn:microsoft.com/office/officeart/2008/layout/HorizontalMultiLevelHierarchy"/>
    <dgm:cxn modelId="{4FC2A383-C9CC-43BB-82DD-8CC301E2F31A}" type="presOf" srcId="{67A67EDD-52DC-4729-ABED-E3F53DD41190}" destId="{249B8E04-CFA9-4FB6-A489-A293B80E3CE2}" srcOrd="0" destOrd="0" presId="urn:microsoft.com/office/officeart/2008/layout/HorizontalMultiLevelHierarchy"/>
    <dgm:cxn modelId="{61FF2C85-62A1-4662-917B-BAB5F68584D4}" type="presOf" srcId="{354D9DC3-3D91-4CBF-B505-D423201FBE0C}" destId="{573B5479-784F-4F1A-BCC1-D2B7DB226DCB}" srcOrd="0" destOrd="0" presId="urn:microsoft.com/office/officeart/2008/layout/HorizontalMultiLevelHierarchy"/>
    <dgm:cxn modelId="{29ABB390-CEF0-4920-BA45-48339B584A8E}" srcId="{5205FF60-B94E-4F30-A561-82E82B95FBBB}" destId="{354D9DC3-3D91-4CBF-B505-D423201FBE0C}" srcOrd="1" destOrd="0" parTransId="{337B80FD-FE6D-4FD2-8456-3F28BDC16977}" sibTransId="{7619DBE1-221C-4241-9061-757E4A1CC9A6}"/>
    <dgm:cxn modelId="{AE25769C-7E0D-4AC4-8AD8-801EF9905460}" type="presOf" srcId="{979108CC-BC28-4769-BE29-40ECB056E9F2}" destId="{3714796C-8596-4D67-964B-159D44E77500}" srcOrd="1" destOrd="0" presId="urn:microsoft.com/office/officeart/2008/layout/HorizontalMultiLevelHierarchy"/>
    <dgm:cxn modelId="{37B0F3A6-4F65-45E5-9458-891BFBB19448}" type="presOf" srcId="{337B80FD-FE6D-4FD2-8456-3F28BDC16977}" destId="{2278F200-A181-458B-ABF6-BE2989C174B7}" srcOrd="1" destOrd="0" presId="urn:microsoft.com/office/officeart/2008/layout/HorizontalMultiLevelHierarchy"/>
    <dgm:cxn modelId="{AA99B0B5-34CB-4B1F-BBAC-6DFBAE257AE9}" type="presOf" srcId="{337B80FD-FE6D-4FD2-8456-3F28BDC16977}" destId="{D65A6574-1FA1-4F9A-A68D-17371E619FB0}" srcOrd="0" destOrd="0" presId="urn:microsoft.com/office/officeart/2008/layout/HorizontalMultiLevelHierarchy"/>
    <dgm:cxn modelId="{1BB152BD-9FAC-479E-A7EB-B8A8DC5FFBF8}" type="presOf" srcId="{288879A8-D411-4983-8268-89AFB86EA5D2}" destId="{E507A437-074A-42CB-94A3-5010A93408AA}" srcOrd="0" destOrd="0" presId="urn:microsoft.com/office/officeart/2008/layout/HorizontalMultiLevelHierarchy"/>
    <dgm:cxn modelId="{CD8EF0CB-C5FA-48A5-B026-ABC5C24B3DBB}" type="presOf" srcId="{5205FF60-B94E-4F30-A561-82E82B95FBBB}" destId="{977D6BAC-FFBD-4716-807F-C880501A3B3D}" srcOrd="0" destOrd="0" presId="urn:microsoft.com/office/officeart/2008/layout/HorizontalMultiLevelHierarchy"/>
    <dgm:cxn modelId="{D99A1FED-A358-4190-8F58-491C593EC48B}" srcId="{288879A8-D411-4983-8268-89AFB86EA5D2}" destId="{5205FF60-B94E-4F30-A561-82E82B95FBBB}" srcOrd="0" destOrd="0" parTransId="{4F6F8A51-01B1-4CB1-B42E-5093D097C439}" sibTransId="{4B861515-FBF0-44E2-A935-235D3990C51E}"/>
    <dgm:cxn modelId="{D14A1487-E656-4ABA-909F-2077648462A1}" type="presParOf" srcId="{E507A437-074A-42CB-94A3-5010A93408AA}" destId="{A8E76970-C111-4695-A4A9-C9176BB7C2C8}" srcOrd="0" destOrd="0" presId="urn:microsoft.com/office/officeart/2008/layout/HorizontalMultiLevelHierarchy"/>
    <dgm:cxn modelId="{B8050906-5902-4C91-99F2-25B984682D63}" type="presParOf" srcId="{A8E76970-C111-4695-A4A9-C9176BB7C2C8}" destId="{977D6BAC-FFBD-4716-807F-C880501A3B3D}" srcOrd="0" destOrd="0" presId="urn:microsoft.com/office/officeart/2008/layout/HorizontalMultiLevelHierarchy"/>
    <dgm:cxn modelId="{C81588C6-E507-4A26-85EA-FC53F97B586A}" type="presParOf" srcId="{A8E76970-C111-4695-A4A9-C9176BB7C2C8}" destId="{3579BC27-23B0-4C3C-9019-C838B4FE5AD8}" srcOrd="1" destOrd="0" presId="urn:microsoft.com/office/officeart/2008/layout/HorizontalMultiLevelHierarchy"/>
    <dgm:cxn modelId="{D56EEB61-6285-4113-B1B2-F817B594E2E7}" type="presParOf" srcId="{3579BC27-23B0-4C3C-9019-C838B4FE5AD8}" destId="{B1944EC8-295C-48AA-8745-D791B8841661}" srcOrd="0" destOrd="0" presId="urn:microsoft.com/office/officeart/2008/layout/HorizontalMultiLevelHierarchy"/>
    <dgm:cxn modelId="{52BFA153-67ED-44D5-9C1A-33E2A3DA3DBC}" type="presParOf" srcId="{B1944EC8-295C-48AA-8745-D791B8841661}" destId="{3714796C-8596-4D67-964B-159D44E77500}" srcOrd="0" destOrd="0" presId="urn:microsoft.com/office/officeart/2008/layout/HorizontalMultiLevelHierarchy"/>
    <dgm:cxn modelId="{A8A5EF2B-C164-4A3F-AA28-0EBE737B14BD}" type="presParOf" srcId="{3579BC27-23B0-4C3C-9019-C838B4FE5AD8}" destId="{BBBE9062-235A-4AD5-B098-E9F5EEB59F1C}" srcOrd="1" destOrd="0" presId="urn:microsoft.com/office/officeart/2008/layout/HorizontalMultiLevelHierarchy"/>
    <dgm:cxn modelId="{DBB8E3B4-9100-41FB-8293-B083E4FF1168}" type="presParOf" srcId="{BBBE9062-235A-4AD5-B098-E9F5EEB59F1C}" destId="{249B8E04-CFA9-4FB6-A489-A293B80E3CE2}" srcOrd="0" destOrd="0" presId="urn:microsoft.com/office/officeart/2008/layout/HorizontalMultiLevelHierarchy"/>
    <dgm:cxn modelId="{0D60D6AA-ED16-4374-886B-98008D0F6714}" type="presParOf" srcId="{BBBE9062-235A-4AD5-B098-E9F5EEB59F1C}" destId="{9FE1FDA5-0437-4C0E-BEA1-621C1B876586}" srcOrd="1" destOrd="0" presId="urn:microsoft.com/office/officeart/2008/layout/HorizontalMultiLevelHierarchy"/>
    <dgm:cxn modelId="{8796C3C2-8E1B-4E51-9677-D8220AD0C180}" type="presParOf" srcId="{3579BC27-23B0-4C3C-9019-C838B4FE5AD8}" destId="{D65A6574-1FA1-4F9A-A68D-17371E619FB0}" srcOrd="2" destOrd="0" presId="urn:microsoft.com/office/officeart/2008/layout/HorizontalMultiLevelHierarchy"/>
    <dgm:cxn modelId="{9D56DA04-B8A1-4465-83B3-A0B02D4BB8B1}" type="presParOf" srcId="{D65A6574-1FA1-4F9A-A68D-17371E619FB0}" destId="{2278F200-A181-458B-ABF6-BE2989C174B7}" srcOrd="0" destOrd="0" presId="urn:microsoft.com/office/officeart/2008/layout/HorizontalMultiLevelHierarchy"/>
    <dgm:cxn modelId="{97C958BC-FFFC-431E-AEBE-2D35A5E59417}" type="presParOf" srcId="{3579BC27-23B0-4C3C-9019-C838B4FE5AD8}" destId="{DA121A16-1A65-4A34-816C-7513BF2D5400}" srcOrd="3" destOrd="0" presId="urn:microsoft.com/office/officeart/2008/layout/HorizontalMultiLevelHierarchy"/>
    <dgm:cxn modelId="{F34B1782-2A4E-442F-B040-ACAB5440C207}" type="presParOf" srcId="{DA121A16-1A65-4A34-816C-7513BF2D5400}" destId="{573B5479-784F-4F1A-BCC1-D2B7DB226DCB}" srcOrd="0" destOrd="0" presId="urn:microsoft.com/office/officeart/2008/layout/HorizontalMultiLevelHierarchy"/>
    <dgm:cxn modelId="{0B877F31-24A4-4200-AEF8-E6E3AAA74847}" type="presParOf" srcId="{DA121A16-1A65-4A34-816C-7513BF2D5400}" destId="{DD925929-5979-49C9-9109-4A41579F337D}" srcOrd="1" destOrd="0" presId="urn:microsoft.com/office/officeart/2008/layout/HorizontalMultiLevelHierarchy"/>
    <dgm:cxn modelId="{ADCAC292-5C03-47E8-9C71-8BAFA97EAD07}" type="presParOf" srcId="{3579BC27-23B0-4C3C-9019-C838B4FE5AD8}" destId="{AF319093-8568-4EC9-8920-DACF8F807050}" srcOrd="4" destOrd="0" presId="urn:microsoft.com/office/officeart/2008/layout/HorizontalMultiLevelHierarchy"/>
    <dgm:cxn modelId="{16F624C3-91BC-47C3-82D1-FB0863EB95A4}" type="presParOf" srcId="{AF319093-8568-4EC9-8920-DACF8F807050}" destId="{DE368B0E-96BE-47AE-8636-E5E61A38A313}" srcOrd="0" destOrd="0" presId="urn:microsoft.com/office/officeart/2008/layout/HorizontalMultiLevelHierarchy"/>
    <dgm:cxn modelId="{155B7748-A3EF-4C4C-ABF9-C7FCE5CEAAAD}" type="presParOf" srcId="{3579BC27-23B0-4C3C-9019-C838B4FE5AD8}" destId="{1C228FDB-F659-4271-B9B8-57CCF9C3C4AE}" srcOrd="5" destOrd="0" presId="urn:microsoft.com/office/officeart/2008/layout/HorizontalMultiLevelHierarchy"/>
    <dgm:cxn modelId="{3E30662E-4256-43A0-950B-8C9A7E12B5AD}" type="presParOf" srcId="{1C228FDB-F659-4271-B9B8-57CCF9C3C4AE}" destId="{C39955AE-E5D3-41DB-8094-9E8C4606F859}" srcOrd="0" destOrd="0" presId="urn:microsoft.com/office/officeart/2008/layout/HorizontalMultiLevelHierarchy"/>
    <dgm:cxn modelId="{1881E1A4-5E28-4564-BC97-BE330005F029}" type="presParOf" srcId="{1C228FDB-F659-4271-B9B8-57CCF9C3C4AE}" destId="{2D91C68F-1422-43AB-9D10-7CF7EE139671}" srcOrd="1" destOrd="0" presId="urn:microsoft.com/office/officeart/2008/layout/HorizontalMultiLevelHierarchy"/>
    <dgm:cxn modelId="{1E1E097D-EC54-4351-BE00-504BF0428041}" type="presParOf" srcId="{3579BC27-23B0-4C3C-9019-C838B4FE5AD8}" destId="{C3562D9A-0514-43B7-BCE6-AA99AE129248}" srcOrd="6" destOrd="0" presId="urn:microsoft.com/office/officeart/2008/layout/HorizontalMultiLevelHierarchy"/>
    <dgm:cxn modelId="{4C707776-97AF-4093-9DC7-6ACE50E74023}" type="presParOf" srcId="{C3562D9A-0514-43B7-BCE6-AA99AE129248}" destId="{97616409-3F95-41E7-818E-6871CEEB51CC}" srcOrd="0" destOrd="0" presId="urn:microsoft.com/office/officeart/2008/layout/HorizontalMultiLevelHierarchy"/>
    <dgm:cxn modelId="{5032ED40-37B6-4701-88FF-2B701D9CDFB2}" type="presParOf" srcId="{3579BC27-23B0-4C3C-9019-C838B4FE5AD8}" destId="{B4FA8436-0C4B-45F8-B598-199F1366E3D7}" srcOrd="7" destOrd="0" presId="urn:microsoft.com/office/officeart/2008/layout/HorizontalMultiLevelHierarchy"/>
    <dgm:cxn modelId="{7E7C808D-96B0-4BFE-8648-24535C5C68B5}" type="presParOf" srcId="{B4FA8436-0C4B-45F8-B598-199F1366E3D7}" destId="{55AB5648-1633-4273-95F9-5E74A4023B45}" srcOrd="0" destOrd="0" presId="urn:microsoft.com/office/officeart/2008/layout/HorizontalMultiLevelHierarchy"/>
    <dgm:cxn modelId="{D790AA74-DAA4-4F98-951B-D9F5030D3C3D}" type="presParOf" srcId="{B4FA8436-0C4B-45F8-B598-199F1366E3D7}" destId="{F41E6C02-052B-470F-926E-EB1B484EAC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306C04-1C07-4AF9-B13F-D556A01FF5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9235760-1CC5-4687-8567-259AF2ADA57D}" type="pres">
      <dgm:prSet presAssocID="{6E306C04-1C07-4AF9-B13F-D556A01FF5A5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6183739-CE04-4903-B011-B8ABDD4B50D4}" type="presOf" srcId="{6E306C04-1C07-4AF9-B13F-D556A01FF5A5}" destId="{29235760-1CC5-4687-8567-259AF2ADA57D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46B6B-9B84-4021-AFF1-6E74E9AE66E9}">
      <dsp:nvSpPr>
        <dsp:cNvPr id="0" name=""/>
        <dsp:cNvSpPr/>
      </dsp:nvSpPr>
      <dsp:spPr>
        <a:xfrm>
          <a:off x="0" y="0"/>
          <a:ext cx="6327309" cy="679158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Повышение доступности профилактических мероприятий для населения</a:t>
          </a:r>
        </a:p>
      </dsp:txBody>
      <dsp:txXfrm>
        <a:off x="19892" y="19892"/>
        <a:ext cx="5514982" cy="639374"/>
      </dsp:txXfrm>
    </dsp:sp>
    <dsp:sp modelId="{CBEEF0CF-0EBD-4FCD-9762-E6F1433382C3}">
      <dsp:nvSpPr>
        <dsp:cNvPr id="0" name=""/>
        <dsp:cNvSpPr/>
      </dsp:nvSpPr>
      <dsp:spPr>
        <a:xfrm>
          <a:off x="472493" y="773486"/>
          <a:ext cx="6327309" cy="679158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Повышение качества проведения профилактических мероприятий</a:t>
          </a:r>
        </a:p>
      </dsp:txBody>
      <dsp:txXfrm>
        <a:off x="492385" y="793378"/>
        <a:ext cx="5373578" cy="639374"/>
      </dsp:txXfrm>
    </dsp:sp>
    <dsp:sp modelId="{08BE1CE3-CF3E-465A-B286-BB9269363AAE}">
      <dsp:nvSpPr>
        <dsp:cNvPr id="0" name=""/>
        <dsp:cNvSpPr/>
      </dsp:nvSpPr>
      <dsp:spPr>
        <a:xfrm>
          <a:off x="944987" y="1546972"/>
          <a:ext cx="6327309" cy="679158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Обеспечение удовлетворенности пациентов медицинской помощью</a:t>
          </a:r>
        </a:p>
      </dsp:txBody>
      <dsp:txXfrm>
        <a:off x="964879" y="1566864"/>
        <a:ext cx="5373578" cy="639374"/>
      </dsp:txXfrm>
    </dsp:sp>
    <dsp:sp modelId="{9304F9BC-9E16-4D5B-94FA-7497BFD3B132}">
      <dsp:nvSpPr>
        <dsp:cNvPr id="0" name=""/>
        <dsp:cNvSpPr/>
      </dsp:nvSpPr>
      <dsp:spPr>
        <a:xfrm>
          <a:off x="1417481" y="2320458"/>
          <a:ext cx="6327309" cy="679158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Рациональное использование ресурсов</a:t>
          </a:r>
        </a:p>
      </dsp:txBody>
      <dsp:txXfrm>
        <a:off x="1437373" y="2340350"/>
        <a:ext cx="5373578" cy="639374"/>
      </dsp:txXfrm>
    </dsp:sp>
    <dsp:sp modelId="{222AC47D-B76E-4E0A-B081-B6673607C180}">
      <dsp:nvSpPr>
        <dsp:cNvPr id="0" name=""/>
        <dsp:cNvSpPr/>
      </dsp:nvSpPr>
      <dsp:spPr>
        <a:xfrm>
          <a:off x="1889975" y="3085359"/>
          <a:ext cx="6327309" cy="679158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Организация </a:t>
          </a:r>
          <a:r>
            <a:rPr lang="ru-RU" sz="1800" kern="1200" dirty="0" err="1">
              <a:solidFill>
                <a:schemeClr val="bg1"/>
              </a:solidFill>
            </a:rPr>
            <a:t>пациентоориентированной</a:t>
          </a:r>
          <a:r>
            <a:rPr lang="ru-RU" sz="1800" kern="1200" dirty="0">
              <a:solidFill>
                <a:schemeClr val="bg1"/>
              </a:solidFill>
            </a:rPr>
            <a:t> системы оказания медицинских услуг</a:t>
          </a:r>
        </a:p>
      </dsp:txBody>
      <dsp:txXfrm>
        <a:off x="1909867" y="3105251"/>
        <a:ext cx="5373578" cy="639374"/>
      </dsp:txXfrm>
    </dsp:sp>
    <dsp:sp modelId="{D91962B0-ABCA-43C1-9E1C-BD681F84AAF4}">
      <dsp:nvSpPr>
        <dsp:cNvPr id="0" name=""/>
        <dsp:cNvSpPr/>
      </dsp:nvSpPr>
      <dsp:spPr>
        <a:xfrm>
          <a:off x="7775831" y="3331649"/>
          <a:ext cx="441453" cy="441453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7875158" y="3331649"/>
        <a:ext cx="242799" cy="332193"/>
      </dsp:txXfrm>
    </dsp:sp>
    <dsp:sp modelId="{05CF32AC-18BC-40E1-B2E8-5C75F4F2193E}">
      <dsp:nvSpPr>
        <dsp:cNvPr id="0" name=""/>
        <dsp:cNvSpPr/>
      </dsp:nvSpPr>
      <dsp:spPr>
        <a:xfrm>
          <a:off x="7775831" y="3331649"/>
          <a:ext cx="441453" cy="441453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7875158" y="3331649"/>
        <a:ext cx="242799" cy="332193"/>
      </dsp:txXfrm>
    </dsp:sp>
    <dsp:sp modelId="{DBF36052-8A2C-42C2-943F-1FD77E113B1E}">
      <dsp:nvSpPr>
        <dsp:cNvPr id="0" name=""/>
        <dsp:cNvSpPr/>
      </dsp:nvSpPr>
      <dsp:spPr>
        <a:xfrm>
          <a:off x="7775831" y="3331649"/>
          <a:ext cx="441453" cy="441453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7875158" y="3331649"/>
        <a:ext cx="242799" cy="332193"/>
      </dsp:txXfrm>
    </dsp:sp>
    <dsp:sp modelId="{35CEC7FD-79AD-43F3-BEBD-23625C51CD98}">
      <dsp:nvSpPr>
        <dsp:cNvPr id="0" name=""/>
        <dsp:cNvSpPr/>
      </dsp:nvSpPr>
      <dsp:spPr>
        <a:xfrm>
          <a:off x="7775831" y="3331649"/>
          <a:ext cx="441453" cy="441453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7875158" y="3331649"/>
        <a:ext cx="242799" cy="3321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C10D-F240-4C1E-BA54-0546238F2440}">
      <dsp:nvSpPr>
        <dsp:cNvPr id="0" name=""/>
        <dsp:cNvSpPr/>
      </dsp:nvSpPr>
      <dsp:spPr>
        <a:xfrm>
          <a:off x="1298375" y="0"/>
          <a:ext cx="4254366" cy="4254366"/>
        </a:xfrm>
        <a:prstGeom prst="triangle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B711C-FB19-4727-9F64-EAB6D3A2F043}">
      <dsp:nvSpPr>
        <dsp:cNvPr id="0" name=""/>
        <dsp:cNvSpPr/>
      </dsp:nvSpPr>
      <dsp:spPr>
        <a:xfrm>
          <a:off x="3156702" y="417631"/>
          <a:ext cx="5274522" cy="604917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Реализация возможности записи на прием к врачу с применением информационных технологий через электронную регистратуру на портале Госуслуг, колл-центр, </a:t>
          </a:r>
          <a:r>
            <a:rPr lang="ru-RU" sz="1200" kern="1200" dirty="0" err="1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инфомат</a:t>
          </a:r>
          <a:endParaRPr lang="ru-RU" sz="1200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3186232" y="447161"/>
        <a:ext cx="5215462" cy="545857"/>
      </dsp:txXfrm>
    </dsp:sp>
    <dsp:sp modelId="{AB487DF2-CF3D-4E43-B372-5357F2082300}">
      <dsp:nvSpPr>
        <dsp:cNvPr id="0" name=""/>
        <dsp:cNvSpPr/>
      </dsp:nvSpPr>
      <dsp:spPr>
        <a:xfrm>
          <a:off x="3147328" y="1090924"/>
          <a:ext cx="5287519" cy="604917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Организация работы медицинских сотрудников в единой медицинской информационной системе, включая отделение функциональной диагностики, лабораторию</a:t>
          </a:r>
        </a:p>
      </dsp:txBody>
      <dsp:txXfrm>
        <a:off x="3176858" y="1120454"/>
        <a:ext cx="5228459" cy="545857"/>
      </dsp:txXfrm>
    </dsp:sp>
    <dsp:sp modelId="{A80CA5A0-65C5-4708-8894-B662D7B818CF}">
      <dsp:nvSpPr>
        <dsp:cNvPr id="0" name=""/>
        <dsp:cNvSpPr/>
      </dsp:nvSpPr>
      <dsp:spPr>
        <a:xfrm>
          <a:off x="3131454" y="1803989"/>
          <a:ext cx="5286745" cy="604917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Реализация возможности ведения единой электронной медицинской карты пациента в медицинской информационной системе</a:t>
          </a:r>
        </a:p>
      </dsp:txBody>
      <dsp:txXfrm>
        <a:off x="3160984" y="1833519"/>
        <a:ext cx="5227685" cy="545857"/>
      </dsp:txXfrm>
    </dsp:sp>
    <dsp:sp modelId="{3DCF939B-06A6-45AB-87D0-E3A2FDCA30DE}">
      <dsp:nvSpPr>
        <dsp:cNvPr id="0" name=""/>
        <dsp:cNvSpPr/>
      </dsp:nvSpPr>
      <dsp:spPr>
        <a:xfrm>
          <a:off x="3107866" y="2491294"/>
          <a:ext cx="5314785" cy="604917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Реализация возможности записи пациента на обследования, осмотр специалистов из кабинета медицинской профилактики, кабинетов врачей - терапевтов в единой медицинской информационной системе</a:t>
          </a:r>
        </a:p>
      </dsp:txBody>
      <dsp:txXfrm>
        <a:off x="3137396" y="2520824"/>
        <a:ext cx="5255725" cy="545857"/>
      </dsp:txXfrm>
    </dsp:sp>
    <dsp:sp modelId="{0D7BE1D6-5FFB-4290-8153-ADBBDEB64A0F}">
      <dsp:nvSpPr>
        <dsp:cNvPr id="0" name=""/>
        <dsp:cNvSpPr/>
      </dsp:nvSpPr>
      <dsp:spPr>
        <a:xfrm>
          <a:off x="3155140" y="3173589"/>
          <a:ext cx="5260612" cy="60491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Реализация возможности формирования плана проведения профилактических мероприятий в разрезе терапевтических участков в единой информационной системе</a:t>
          </a:r>
        </a:p>
      </dsp:txBody>
      <dsp:txXfrm>
        <a:off x="3184670" y="3203119"/>
        <a:ext cx="5201552" cy="5458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7B33B-7AE1-44FC-8A24-5137256166BD}">
      <dsp:nvSpPr>
        <dsp:cNvPr id="0" name=""/>
        <dsp:cNvSpPr/>
      </dsp:nvSpPr>
      <dsp:spPr>
        <a:xfrm>
          <a:off x="1660598" y="484634"/>
          <a:ext cx="3850264" cy="3850264"/>
        </a:xfrm>
        <a:prstGeom prst="blockArc">
          <a:avLst>
            <a:gd name="adj1" fmla="val 13114286"/>
            <a:gd name="adj2" fmla="val 16200000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460F1-9A25-4F84-A8EC-1BFC0754D978}">
      <dsp:nvSpPr>
        <dsp:cNvPr id="0" name=""/>
        <dsp:cNvSpPr/>
      </dsp:nvSpPr>
      <dsp:spPr>
        <a:xfrm>
          <a:off x="1660598" y="484634"/>
          <a:ext cx="3850264" cy="3850264"/>
        </a:xfrm>
        <a:prstGeom prst="blockArc">
          <a:avLst>
            <a:gd name="adj1" fmla="val 10028571"/>
            <a:gd name="adj2" fmla="val 13114286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3D7E4-F4D9-4BFB-82C3-586D4F149090}">
      <dsp:nvSpPr>
        <dsp:cNvPr id="0" name=""/>
        <dsp:cNvSpPr/>
      </dsp:nvSpPr>
      <dsp:spPr>
        <a:xfrm>
          <a:off x="1654746" y="576270"/>
          <a:ext cx="3861968" cy="3666991"/>
        </a:xfrm>
        <a:prstGeom prst="blockArc">
          <a:avLst>
            <a:gd name="adj1" fmla="val 6942857"/>
            <a:gd name="adj2" fmla="val 10028571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AD78C-B212-493A-A5BB-BC1C2813FB1B}">
      <dsp:nvSpPr>
        <dsp:cNvPr id="0" name=""/>
        <dsp:cNvSpPr/>
      </dsp:nvSpPr>
      <dsp:spPr>
        <a:xfrm>
          <a:off x="1785735" y="550787"/>
          <a:ext cx="3850264" cy="3850264"/>
        </a:xfrm>
        <a:prstGeom prst="blockArc">
          <a:avLst>
            <a:gd name="adj1" fmla="val 3514336"/>
            <a:gd name="adj2" fmla="val 7200703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7F060-AE78-46AC-8D38-E697963260E7}">
      <dsp:nvSpPr>
        <dsp:cNvPr id="0" name=""/>
        <dsp:cNvSpPr/>
      </dsp:nvSpPr>
      <dsp:spPr>
        <a:xfrm>
          <a:off x="1629547" y="657324"/>
          <a:ext cx="3850264" cy="3850264"/>
        </a:xfrm>
        <a:prstGeom prst="blockArc">
          <a:avLst>
            <a:gd name="adj1" fmla="val 451765"/>
            <a:gd name="adj2" fmla="val 3169870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C63F7-269B-4503-97C2-0B44252FBE45}">
      <dsp:nvSpPr>
        <dsp:cNvPr id="0" name=""/>
        <dsp:cNvSpPr/>
      </dsp:nvSpPr>
      <dsp:spPr>
        <a:xfrm>
          <a:off x="1660598" y="484634"/>
          <a:ext cx="3850264" cy="3850264"/>
        </a:xfrm>
        <a:prstGeom prst="blockArc">
          <a:avLst>
            <a:gd name="adj1" fmla="val 19285714"/>
            <a:gd name="adj2" fmla="val 771429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32F8F-C7B9-4FF3-A9D2-476149693BBB}">
      <dsp:nvSpPr>
        <dsp:cNvPr id="0" name=""/>
        <dsp:cNvSpPr/>
      </dsp:nvSpPr>
      <dsp:spPr>
        <a:xfrm>
          <a:off x="1660598" y="484634"/>
          <a:ext cx="3850264" cy="3850264"/>
        </a:xfrm>
        <a:prstGeom prst="blockArc">
          <a:avLst>
            <a:gd name="adj1" fmla="val 16200000"/>
            <a:gd name="adj2" fmla="val 19285714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E9144-CC04-4D93-A820-AF6968F869A0}">
      <dsp:nvSpPr>
        <dsp:cNvPr id="0" name=""/>
        <dsp:cNvSpPr/>
      </dsp:nvSpPr>
      <dsp:spPr>
        <a:xfrm>
          <a:off x="2652978" y="1551803"/>
          <a:ext cx="1865505" cy="1715924"/>
        </a:xfrm>
        <a:prstGeom prst="ellipse">
          <a:avLst/>
        </a:prstGeom>
        <a:solidFill>
          <a:schemeClr val="tx1">
            <a:lumMod val="5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Применение информационных технологий</a:t>
          </a:r>
        </a:p>
      </dsp:txBody>
      <dsp:txXfrm>
        <a:off x="2926175" y="1803094"/>
        <a:ext cx="1319111" cy="1213342"/>
      </dsp:txXfrm>
    </dsp:sp>
    <dsp:sp modelId="{EE94FDBD-8E8F-49D4-8361-E9F4A8F114DF}">
      <dsp:nvSpPr>
        <dsp:cNvPr id="0" name=""/>
        <dsp:cNvSpPr/>
      </dsp:nvSpPr>
      <dsp:spPr>
        <a:xfrm>
          <a:off x="2781450" y="1069"/>
          <a:ext cx="1608560" cy="104216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Отсутствие очередей в регистратуре, у кабинета врача</a:t>
          </a:r>
        </a:p>
      </dsp:txBody>
      <dsp:txXfrm>
        <a:off x="3017018" y="153690"/>
        <a:ext cx="1137424" cy="736922"/>
      </dsp:txXfrm>
    </dsp:sp>
    <dsp:sp modelId="{BE1F50F6-409D-4BA5-B3B2-E140E5FA42FC}">
      <dsp:nvSpPr>
        <dsp:cNvPr id="0" name=""/>
        <dsp:cNvSpPr/>
      </dsp:nvSpPr>
      <dsp:spPr>
        <a:xfrm>
          <a:off x="4309266" y="711775"/>
          <a:ext cx="1504521" cy="104216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Снижение риска утери результатов исследований</a:t>
          </a:r>
        </a:p>
      </dsp:txBody>
      <dsp:txXfrm>
        <a:off x="4529598" y="864396"/>
        <a:ext cx="1063857" cy="736922"/>
      </dsp:txXfrm>
    </dsp:sp>
    <dsp:sp modelId="{FD1D159B-5B17-4B78-8FEE-CFDE0AA3ACA8}">
      <dsp:nvSpPr>
        <dsp:cNvPr id="0" name=""/>
        <dsp:cNvSpPr/>
      </dsp:nvSpPr>
      <dsp:spPr>
        <a:xfrm>
          <a:off x="4632222" y="2308717"/>
          <a:ext cx="1587592" cy="104216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Ускорение процесса оформления направлений на обследование</a:t>
          </a:r>
        </a:p>
      </dsp:txBody>
      <dsp:txXfrm>
        <a:off x="4864719" y="2461338"/>
        <a:ext cx="1122598" cy="736922"/>
      </dsp:txXfrm>
    </dsp:sp>
    <dsp:sp modelId="{D547E75E-366B-4BAD-B29E-B73B6009C24D}">
      <dsp:nvSpPr>
        <dsp:cNvPr id="0" name=""/>
        <dsp:cNvSpPr/>
      </dsp:nvSpPr>
      <dsp:spPr>
        <a:xfrm>
          <a:off x="3947129" y="3565535"/>
          <a:ext cx="1495965" cy="104216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Читаемость результатов</a:t>
          </a:r>
        </a:p>
      </dsp:txBody>
      <dsp:txXfrm>
        <a:off x="4166208" y="3718156"/>
        <a:ext cx="1057807" cy="736922"/>
      </dsp:txXfrm>
    </dsp:sp>
    <dsp:sp modelId="{C78F6398-B96E-43A2-8DE2-898B48B884F8}">
      <dsp:nvSpPr>
        <dsp:cNvPr id="0" name=""/>
        <dsp:cNvSpPr/>
      </dsp:nvSpPr>
      <dsp:spPr>
        <a:xfrm>
          <a:off x="1984633" y="3589365"/>
          <a:ext cx="1564185" cy="104216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Доступ к данным о пациенте из разных кабинетов и корпусов</a:t>
          </a:r>
        </a:p>
      </dsp:txBody>
      <dsp:txXfrm>
        <a:off x="2213703" y="3741986"/>
        <a:ext cx="1106045" cy="736922"/>
      </dsp:txXfrm>
    </dsp:sp>
    <dsp:sp modelId="{DEEFDD97-CA2D-4046-B116-F5B0FD4C16DB}">
      <dsp:nvSpPr>
        <dsp:cNvPr id="0" name=""/>
        <dsp:cNvSpPr/>
      </dsp:nvSpPr>
      <dsp:spPr>
        <a:xfrm>
          <a:off x="1039892" y="2308717"/>
          <a:ext cx="1411101" cy="104216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Быстрое получение результатов обследования</a:t>
          </a:r>
        </a:p>
      </dsp:txBody>
      <dsp:txXfrm>
        <a:off x="1246543" y="2461338"/>
        <a:ext cx="997799" cy="736922"/>
      </dsp:txXfrm>
    </dsp:sp>
    <dsp:sp modelId="{BB18142B-D8D2-4384-9937-61DF370894F6}">
      <dsp:nvSpPr>
        <dsp:cNvPr id="0" name=""/>
        <dsp:cNvSpPr/>
      </dsp:nvSpPr>
      <dsp:spPr>
        <a:xfrm>
          <a:off x="1334011" y="711775"/>
          <a:ext cx="1551846" cy="104216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Ускорение процесса принятия решения врачом с учетом быстрого получения данных о пациенте </a:t>
          </a:r>
        </a:p>
      </dsp:txBody>
      <dsp:txXfrm>
        <a:off x="1561274" y="864396"/>
        <a:ext cx="1097320" cy="7369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5827F-1949-473C-9B9B-B137932F893A}">
      <dsp:nvSpPr>
        <dsp:cNvPr id="0" name=""/>
        <dsp:cNvSpPr/>
      </dsp:nvSpPr>
      <dsp:spPr>
        <a:xfrm>
          <a:off x="-5600860" y="-843879"/>
          <a:ext cx="6562640" cy="6562640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solidFill>
          <a:schemeClr val="bg1"/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EA040-7CFD-4BCF-9B9F-8082D12A98FD}">
      <dsp:nvSpPr>
        <dsp:cNvPr id="0" name=""/>
        <dsp:cNvSpPr/>
      </dsp:nvSpPr>
      <dsp:spPr>
        <a:xfrm>
          <a:off x="625760" y="292114"/>
          <a:ext cx="7480629" cy="693594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34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Достигнуты целевые показатели проекта</a:t>
          </a:r>
        </a:p>
      </dsp:txBody>
      <dsp:txXfrm>
        <a:off x="625760" y="292114"/>
        <a:ext cx="7480629" cy="693594"/>
      </dsp:txXfrm>
    </dsp:sp>
    <dsp:sp modelId="{D84A5CC4-FB55-4534-9736-DB62E99DA4D9}">
      <dsp:nvSpPr>
        <dsp:cNvPr id="0" name=""/>
        <dsp:cNvSpPr/>
      </dsp:nvSpPr>
      <dsp:spPr>
        <a:xfrm>
          <a:off x="-10612" y="238240"/>
          <a:ext cx="761943" cy="761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DB989-BF03-4E79-A798-DC06546EB6A1}">
      <dsp:nvSpPr>
        <dsp:cNvPr id="0" name=""/>
        <dsp:cNvSpPr/>
      </dsp:nvSpPr>
      <dsp:spPr>
        <a:xfrm>
          <a:off x="664698" y="1149730"/>
          <a:ext cx="7427038" cy="747338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34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+mn-lt"/>
            </a:rPr>
            <a:t>   Отмечен рост удовлетворенности пациентов</a:t>
          </a:r>
        </a:p>
      </dsp:txBody>
      <dsp:txXfrm>
        <a:off x="664698" y="1149730"/>
        <a:ext cx="7427038" cy="747338"/>
      </dsp:txXfrm>
    </dsp:sp>
    <dsp:sp modelId="{A6A5D34C-24F7-462F-A951-14C4F7C26719}">
      <dsp:nvSpPr>
        <dsp:cNvPr id="0" name=""/>
        <dsp:cNvSpPr/>
      </dsp:nvSpPr>
      <dsp:spPr>
        <a:xfrm>
          <a:off x="426176" y="1142428"/>
          <a:ext cx="761943" cy="761943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9323B-376F-4227-9EBE-56DDF8E1D5B1}">
      <dsp:nvSpPr>
        <dsp:cNvPr id="0" name=""/>
        <dsp:cNvSpPr/>
      </dsp:nvSpPr>
      <dsp:spPr>
        <a:xfrm>
          <a:off x="860876" y="2076279"/>
          <a:ext cx="7245513" cy="748228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34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+mn-lt"/>
            </a:rPr>
            <a:t>   Обеспечена доступность профилактических мероприятий для населения</a:t>
          </a:r>
        </a:p>
      </dsp:txBody>
      <dsp:txXfrm>
        <a:off x="860876" y="2076279"/>
        <a:ext cx="7245513" cy="748228"/>
      </dsp:txXfrm>
    </dsp:sp>
    <dsp:sp modelId="{29481470-22AC-4FDA-B5D8-1C49A639A818}">
      <dsp:nvSpPr>
        <dsp:cNvPr id="0" name=""/>
        <dsp:cNvSpPr/>
      </dsp:nvSpPr>
      <dsp:spPr>
        <a:xfrm>
          <a:off x="560235" y="2056468"/>
          <a:ext cx="761943" cy="761943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08B15-48F3-4423-B0FF-EED8AB0DC811}">
      <dsp:nvSpPr>
        <dsp:cNvPr id="0" name=""/>
        <dsp:cNvSpPr/>
      </dsp:nvSpPr>
      <dsp:spPr>
        <a:xfrm>
          <a:off x="587777" y="2973830"/>
          <a:ext cx="7484318" cy="718068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34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+mn-lt"/>
            </a:rPr>
            <a:t>   Оптимизирована работа врача</a:t>
          </a:r>
        </a:p>
      </dsp:txBody>
      <dsp:txXfrm>
        <a:off x="587777" y="2973830"/>
        <a:ext cx="7484318" cy="718068"/>
      </dsp:txXfrm>
    </dsp:sp>
    <dsp:sp modelId="{E21C4565-1091-4869-B4F7-8F9EC8CBF4E4}">
      <dsp:nvSpPr>
        <dsp:cNvPr id="0" name=""/>
        <dsp:cNvSpPr/>
      </dsp:nvSpPr>
      <dsp:spPr>
        <a:xfrm>
          <a:off x="426176" y="2970508"/>
          <a:ext cx="761943" cy="761943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D3CBF-BD71-470D-8BE2-6389C29A198C}">
      <dsp:nvSpPr>
        <dsp:cNvPr id="0" name=""/>
        <dsp:cNvSpPr/>
      </dsp:nvSpPr>
      <dsp:spPr>
        <a:xfrm>
          <a:off x="192140" y="3874939"/>
          <a:ext cx="7935364" cy="781163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34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  Рабочий процесс сориентирован на формирование комфортной среды пребывания в медицинской организации, повышение качества оказания медицинской помощи</a:t>
          </a:r>
        </a:p>
      </dsp:txBody>
      <dsp:txXfrm>
        <a:off x="192140" y="3874939"/>
        <a:ext cx="7935364" cy="781163"/>
      </dsp:txXfrm>
    </dsp:sp>
    <dsp:sp modelId="{D08256BA-657F-4F1B-8C36-DE6ABF951DC0}">
      <dsp:nvSpPr>
        <dsp:cNvPr id="0" name=""/>
        <dsp:cNvSpPr/>
      </dsp:nvSpPr>
      <dsp:spPr>
        <a:xfrm>
          <a:off x="-10612" y="3884548"/>
          <a:ext cx="761943" cy="761943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5827F-1949-473C-9B9B-B137932F893A}">
      <dsp:nvSpPr>
        <dsp:cNvPr id="0" name=""/>
        <dsp:cNvSpPr/>
      </dsp:nvSpPr>
      <dsp:spPr>
        <a:xfrm>
          <a:off x="-5444344" y="-815559"/>
          <a:ext cx="6341350" cy="6341350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solidFill>
          <a:schemeClr val="bg1"/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EA040-7CFD-4BCF-9B9F-8082D12A98FD}">
      <dsp:nvSpPr>
        <dsp:cNvPr id="0" name=""/>
        <dsp:cNvSpPr/>
      </dsp:nvSpPr>
      <dsp:spPr>
        <a:xfrm>
          <a:off x="597257" y="316478"/>
          <a:ext cx="8289219" cy="907125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69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Продолжение работы по повышению качества формируемых документов в медицинской информационной системе</a:t>
          </a:r>
        </a:p>
      </dsp:txBody>
      <dsp:txXfrm>
        <a:off x="597257" y="316478"/>
        <a:ext cx="8289219" cy="907125"/>
      </dsp:txXfrm>
    </dsp:sp>
    <dsp:sp modelId="{D84A5CC4-FB55-4534-9736-DB62E99DA4D9}">
      <dsp:nvSpPr>
        <dsp:cNvPr id="0" name=""/>
        <dsp:cNvSpPr/>
      </dsp:nvSpPr>
      <dsp:spPr>
        <a:xfrm>
          <a:off x="155549" y="386909"/>
          <a:ext cx="704658" cy="669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DB989-BF03-4E79-A798-DC06546EB6A1}">
      <dsp:nvSpPr>
        <dsp:cNvPr id="0" name=""/>
        <dsp:cNvSpPr/>
      </dsp:nvSpPr>
      <dsp:spPr>
        <a:xfrm>
          <a:off x="531787" y="1321391"/>
          <a:ext cx="8349274" cy="791388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69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+mn-lt"/>
            </a:rPr>
            <a:t>   Применение дополнительных программных возможностей для получения качественных статистических данных по результатам проведенных профилактических медицинских осмотров</a:t>
          </a:r>
        </a:p>
      </dsp:txBody>
      <dsp:txXfrm>
        <a:off x="531787" y="1321391"/>
        <a:ext cx="8349274" cy="791388"/>
      </dsp:txXfrm>
    </dsp:sp>
    <dsp:sp modelId="{A6A5D34C-24F7-462F-A951-14C4F7C26719}">
      <dsp:nvSpPr>
        <dsp:cNvPr id="0" name=""/>
        <dsp:cNvSpPr/>
      </dsp:nvSpPr>
      <dsp:spPr>
        <a:xfrm>
          <a:off x="429233" y="1441725"/>
          <a:ext cx="312393" cy="510151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9323B-376F-4227-9EBE-56DDF8E1D5B1}">
      <dsp:nvSpPr>
        <dsp:cNvPr id="0" name=""/>
        <dsp:cNvSpPr/>
      </dsp:nvSpPr>
      <dsp:spPr>
        <a:xfrm>
          <a:off x="619895" y="2305714"/>
          <a:ext cx="8239829" cy="754353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69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+mn-lt"/>
            </a:rPr>
            <a:t>   </a:t>
          </a:r>
          <a:r>
            <a:rPr lang="ru-RU" sz="1600" kern="1200" dirty="0">
              <a:solidFill>
                <a:schemeClr val="bg1"/>
              </a:solidFill>
              <a:latin typeface="+mn-lt"/>
            </a:rPr>
            <a:t>Использование персоналом всех возможностей применяемой медицинской информационной системы для повышения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+mn-lt"/>
            </a:rPr>
            <a:t>качества и эффективности проводимой работы</a:t>
          </a:r>
        </a:p>
      </dsp:txBody>
      <dsp:txXfrm>
        <a:off x="619895" y="2305714"/>
        <a:ext cx="8239829" cy="754353"/>
      </dsp:txXfrm>
    </dsp:sp>
    <dsp:sp modelId="{29481470-22AC-4FDA-B5D8-1C49A639A818}">
      <dsp:nvSpPr>
        <dsp:cNvPr id="0" name=""/>
        <dsp:cNvSpPr/>
      </dsp:nvSpPr>
      <dsp:spPr>
        <a:xfrm>
          <a:off x="595914" y="2457426"/>
          <a:ext cx="260981" cy="358941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08B15-48F3-4423-B0FF-EED8AB0DC811}">
      <dsp:nvSpPr>
        <dsp:cNvPr id="0" name=""/>
        <dsp:cNvSpPr/>
      </dsp:nvSpPr>
      <dsp:spPr>
        <a:xfrm>
          <a:off x="566008" y="3224658"/>
          <a:ext cx="8315082" cy="860988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69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+mn-lt"/>
            </a:rPr>
            <a:t>   </a:t>
          </a:r>
          <a:r>
            <a:rPr lang="ru-RU" sz="1600" b="1" kern="1200" dirty="0">
              <a:solidFill>
                <a:schemeClr val="bg1"/>
              </a:solidFill>
              <a:latin typeface="+mn-lt"/>
            </a:rPr>
            <a:t>Потенциал тиражирования</a:t>
          </a:r>
          <a:r>
            <a:rPr lang="ru-RU" sz="1600" kern="1200" dirty="0">
              <a:solidFill>
                <a:schemeClr val="bg1"/>
              </a:solidFill>
              <a:latin typeface="+mn-lt"/>
            </a:rPr>
            <a:t>: опыт применения методологии проектного управления, современных информационных технологий актуален для организации лечебного процесса как в поликлинических, так и в стационарных структурных подразделениях</a:t>
          </a:r>
        </a:p>
      </dsp:txBody>
      <dsp:txXfrm>
        <a:off x="566008" y="3224658"/>
        <a:ext cx="8315082" cy="860988"/>
      </dsp:txXfrm>
    </dsp:sp>
    <dsp:sp modelId="{E21C4565-1091-4869-B4F7-8F9EC8CBF4E4}">
      <dsp:nvSpPr>
        <dsp:cNvPr id="0" name=""/>
        <dsp:cNvSpPr/>
      </dsp:nvSpPr>
      <dsp:spPr>
        <a:xfrm>
          <a:off x="238115" y="3250994"/>
          <a:ext cx="589923" cy="615367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2BD60-7CBA-451F-9782-1EA8C1CFDFCA}">
      <dsp:nvSpPr>
        <dsp:cNvPr id="0" name=""/>
        <dsp:cNvSpPr/>
      </dsp:nvSpPr>
      <dsp:spPr>
        <a:xfrm>
          <a:off x="732899" y="0"/>
          <a:ext cx="8306198" cy="2829829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DB3E2-A202-4446-B044-EAD3E0244C35}">
      <dsp:nvSpPr>
        <dsp:cNvPr id="0" name=""/>
        <dsp:cNvSpPr/>
      </dsp:nvSpPr>
      <dsp:spPr>
        <a:xfrm>
          <a:off x="76525" y="869374"/>
          <a:ext cx="2157707" cy="1111726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Упростить процедуру записи на прием к врачу</a:t>
          </a:r>
          <a:endParaRPr 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130795" y="923644"/>
        <a:ext cx="2049167" cy="1003186"/>
      </dsp:txXfrm>
    </dsp:sp>
    <dsp:sp modelId="{2C6AE866-ABA8-4E15-A807-3C08AC818C0C}">
      <dsp:nvSpPr>
        <dsp:cNvPr id="0" name=""/>
        <dsp:cNvSpPr/>
      </dsp:nvSpPr>
      <dsp:spPr>
        <a:xfrm>
          <a:off x="2504295" y="843917"/>
          <a:ext cx="2151461" cy="1141994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Сократить количество посещаемых кабинетов</a:t>
          </a:r>
        </a:p>
      </dsp:txBody>
      <dsp:txXfrm>
        <a:off x="2560043" y="899665"/>
        <a:ext cx="2039965" cy="1030498"/>
      </dsp:txXfrm>
    </dsp:sp>
    <dsp:sp modelId="{C4BE0847-431F-407F-B93E-E1BACBE2D03D}">
      <dsp:nvSpPr>
        <dsp:cNvPr id="0" name=""/>
        <dsp:cNvSpPr/>
      </dsp:nvSpPr>
      <dsp:spPr>
        <a:xfrm>
          <a:off x="4999304" y="826225"/>
          <a:ext cx="2240591" cy="1177378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Сократить сроки прохождения профилактических мероприятий</a:t>
          </a:r>
        </a:p>
      </dsp:txBody>
      <dsp:txXfrm>
        <a:off x="5056779" y="883700"/>
        <a:ext cx="2125641" cy="1062428"/>
      </dsp:txXfrm>
    </dsp:sp>
    <dsp:sp modelId="{0C531B77-A309-406A-BCA3-65A694618B83}">
      <dsp:nvSpPr>
        <dsp:cNvPr id="0" name=""/>
        <dsp:cNvSpPr/>
      </dsp:nvSpPr>
      <dsp:spPr>
        <a:xfrm>
          <a:off x="7583442" y="857211"/>
          <a:ext cx="2185514" cy="1115405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Упростить доступ к необходимой информации о пациенте из разных кабинетов, корпусов</a:t>
          </a:r>
        </a:p>
      </dsp:txBody>
      <dsp:txXfrm>
        <a:off x="7637892" y="911661"/>
        <a:ext cx="2076614" cy="1006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2BD60-7CBA-451F-9782-1EA8C1CFDFCA}">
      <dsp:nvSpPr>
        <dsp:cNvPr id="0" name=""/>
        <dsp:cNvSpPr/>
      </dsp:nvSpPr>
      <dsp:spPr>
        <a:xfrm>
          <a:off x="732899" y="0"/>
          <a:ext cx="8306198" cy="2829829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C86BB-C494-479A-A50F-E15C848D667C}">
      <dsp:nvSpPr>
        <dsp:cNvPr id="0" name=""/>
        <dsp:cNvSpPr/>
      </dsp:nvSpPr>
      <dsp:spPr>
        <a:xfrm>
          <a:off x="4890" y="848948"/>
          <a:ext cx="2352341" cy="1131931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Исключить возможность искажения, утери результатов обследования</a:t>
          </a:r>
        </a:p>
      </dsp:txBody>
      <dsp:txXfrm>
        <a:off x="60146" y="904204"/>
        <a:ext cx="2241829" cy="1021419"/>
      </dsp:txXfrm>
    </dsp:sp>
    <dsp:sp modelId="{3222E346-F5C5-4E4A-9AAC-69859007E568}">
      <dsp:nvSpPr>
        <dsp:cNvPr id="0" name=""/>
        <dsp:cNvSpPr/>
      </dsp:nvSpPr>
      <dsp:spPr>
        <a:xfrm>
          <a:off x="2474849" y="848948"/>
          <a:ext cx="2352341" cy="1131931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25000"/>
                </a:schemeClr>
              </a:solidFill>
            </a:rPr>
            <a:t>Сократить время на получение результатов обследования</a:t>
          </a:r>
        </a:p>
      </dsp:txBody>
      <dsp:txXfrm>
        <a:off x="2530105" y="904204"/>
        <a:ext cx="2241829" cy="1021419"/>
      </dsp:txXfrm>
    </dsp:sp>
    <dsp:sp modelId="{904621CB-BE03-4076-BA15-DB4E6E4102BF}">
      <dsp:nvSpPr>
        <dsp:cNvPr id="0" name=""/>
        <dsp:cNvSpPr/>
      </dsp:nvSpPr>
      <dsp:spPr>
        <a:xfrm>
          <a:off x="4944807" y="848948"/>
          <a:ext cx="2352341" cy="1131931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2">
                  <a:lumMod val="25000"/>
                </a:schemeClr>
              </a:solidFill>
            </a:rPr>
            <a:t>Упростить процедуру планирования проведения профилактических мероприятий в разрезе терапевтических участков</a:t>
          </a:r>
        </a:p>
      </dsp:txBody>
      <dsp:txXfrm>
        <a:off x="5000063" y="904204"/>
        <a:ext cx="2241829" cy="1021419"/>
      </dsp:txXfrm>
    </dsp:sp>
    <dsp:sp modelId="{34331C75-B7D3-4575-802F-B1465CA575A2}">
      <dsp:nvSpPr>
        <dsp:cNvPr id="0" name=""/>
        <dsp:cNvSpPr/>
      </dsp:nvSpPr>
      <dsp:spPr>
        <a:xfrm>
          <a:off x="7414765" y="848948"/>
          <a:ext cx="2352341" cy="1131931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2">
                  <a:lumMod val="25000"/>
                </a:schemeClr>
              </a:solidFill>
            </a:rPr>
            <a:t>Оптимизировать временную структуру работы с пациентом на приеме у врача-терапевта</a:t>
          </a:r>
        </a:p>
      </dsp:txBody>
      <dsp:txXfrm>
        <a:off x="7470021" y="904204"/>
        <a:ext cx="2241829" cy="1021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E5E65-5966-4233-8121-4801D376201C}">
      <dsp:nvSpPr>
        <dsp:cNvPr id="0" name=""/>
        <dsp:cNvSpPr/>
      </dsp:nvSpPr>
      <dsp:spPr>
        <a:xfrm>
          <a:off x="2767741" y="1967514"/>
          <a:ext cx="91440" cy="420417"/>
        </a:xfrm>
        <a:custGeom>
          <a:avLst/>
          <a:gdLst/>
          <a:ahLst/>
          <a:cxnLst/>
          <a:rect l="0" t="0" r="0" b="0"/>
          <a:pathLst>
            <a:path>
              <a:moveTo>
                <a:pt x="48013" y="0"/>
              </a:moveTo>
              <a:lnTo>
                <a:pt x="48013" y="290883"/>
              </a:lnTo>
              <a:lnTo>
                <a:pt x="45720" y="290883"/>
              </a:lnTo>
              <a:lnTo>
                <a:pt x="45720" y="4204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B96B5-7626-4044-9912-B01A9BC3A4FE}">
      <dsp:nvSpPr>
        <dsp:cNvPr id="0" name=""/>
        <dsp:cNvSpPr/>
      </dsp:nvSpPr>
      <dsp:spPr>
        <a:xfrm>
          <a:off x="2766829" y="740306"/>
          <a:ext cx="91440" cy="354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33"/>
              </a:lnTo>
              <a:lnTo>
                <a:pt x="48925" y="225033"/>
              </a:lnTo>
              <a:lnTo>
                <a:pt x="48925" y="3545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61268-C91A-479D-A385-A77E9C4D081E}">
      <dsp:nvSpPr>
        <dsp:cNvPr id="0" name=""/>
        <dsp:cNvSpPr/>
      </dsp:nvSpPr>
      <dsp:spPr>
        <a:xfrm>
          <a:off x="4655404" y="2007158"/>
          <a:ext cx="91440" cy="471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159"/>
              </a:lnTo>
              <a:lnTo>
                <a:pt x="55018" y="342159"/>
              </a:lnTo>
              <a:lnTo>
                <a:pt x="55018" y="4716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F4F14-7CB1-4C43-9924-275DDD96A9CF}">
      <dsp:nvSpPr>
        <dsp:cNvPr id="0" name=""/>
        <dsp:cNvSpPr/>
      </dsp:nvSpPr>
      <dsp:spPr>
        <a:xfrm>
          <a:off x="2812549" y="740306"/>
          <a:ext cx="1888574" cy="378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15"/>
              </a:lnTo>
              <a:lnTo>
                <a:pt x="1888574" y="249415"/>
              </a:lnTo>
              <a:lnTo>
                <a:pt x="1888574" y="3789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54ADC-8EFF-4AE7-9B41-2BAB79C85D56}">
      <dsp:nvSpPr>
        <dsp:cNvPr id="0" name=""/>
        <dsp:cNvSpPr/>
      </dsp:nvSpPr>
      <dsp:spPr>
        <a:xfrm>
          <a:off x="498052" y="1988575"/>
          <a:ext cx="91440" cy="471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6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2CB88-02E1-4FBA-9FD6-D0B530CBD142}">
      <dsp:nvSpPr>
        <dsp:cNvPr id="0" name=""/>
        <dsp:cNvSpPr/>
      </dsp:nvSpPr>
      <dsp:spPr>
        <a:xfrm>
          <a:off x="543772" y="740306"/>
          <a:ext cx="2268777" cy="360366"/>
        </a:xfrm>
        <a:custGeom>
          <a:avLst/>
          <a:gdLst/>
          <a:ahLst/>
          <a:cxnLst/>
          <a:rect l="0" t="0" r="0" b="0"/>
          <a:pathLst>
            <a:path>
              <a:moveTo>
                <a:pt x="2268777" y="0"/>
              </a:moveTo>
              <a:lnTo>
                <a:pt x="2268777" y="230831"/>
              </a:lnTo>
              <a:lnTo>
                <a:pt x="0" y="230831"/>
              </a:lnTo>
              <a:lnTo>
                <a:pt x="0" y="360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633AE-5647-4D07-A2F0-E2D2509AE32A}">
      <dsp:nvSpPr>
        <dsp:cNvPr id="0" name=""/>
        <dsp:cNvSpPr/>
      </dsp:nvSpPr>
      <dsp:spPr>
        <a:xfrm>
          <a:off x="2113414" y="-147595"/>
          <a:ext cx="1398270" cy="887902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01DB0-F9E1-4031-90D4-C84ED13A5930}">
      <dsp:nvSpPr>
        <dsp:cNvPr id="0" name=""/>
        <dsp:cNvSpPr/>
      </dsp:nvSpPr>
      <dsp:spPr>
        <a:xfrm>
          <a:off x="2268777" y="0"/>
          <a:ext cx="1398270" cy="887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Главный врач</a:t>
          </a:r>
        </a:p>
      </dsp:txBody>
      <dsp:txXfrm>
        <a:off x="2294783" y="26006"/>
        <a:ext cx="1346258" cy="835890"/>
      </dsp:txXfrm>
    </dsp:sp>
    <dsp:sp modelId="{9AED212B-B9AE-417A-BBAB-F1D7E129C170}">
      <dsp:nvSpPr>
        <dsp:cNvPr id="0" name=""/>
        <dsp:cNvSpPr/>
      </dsp:nvSpPr>
      <dsp:spPr>
        <a:xfrm>
          <a:off x="-155363" y="1100673"/>
          <a:ext cx="1398270" cy="887902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FE11F-BA9B-436E-A968-FF74FD3EC577}">
      <dsp:nvSpPr>
        <dsp:cNvPr id="0" name=""/>
        <dsp:cNvSpPr/>
      </dsp:nvSpPr>
      <dsp:spPr>
        <a:xfrm>
          <a:off x="0" y="1248268"/>
          <a:ext cx="1398270" cy="887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Ответственный за методологию, планирование, отчетность</a:t>
          </a:r>
        </a:p>
      </dsp:txBody>
      <dsp:txXfrm>
        <a:off x="26006" y="1274274"/>
        <a:ext cx="1346258" cy="835890"/>
      </dsp:txXfrm>
    </dsp:sp>
    <dsp:sp modelId="{AB3BFB5B-70C5-4F43-9B7C-74734DA84000}">
      <dsp:nvSpPr>
        <dsp:cNvPr id="0" name=""/>
        <dsp:cNvSpPr/>
      </dsp:nvSpPr>
      <dsp:spPr>
        <a:xfrm>
          <a:off x="-155363" y="2460268"/>
          <a:ext cx="1398270" cy="887902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E8D4C-05F6-4C43-A70F-73A125EEB163}">
      <dsp:nvSpPr>
        <dsp:cNvPr id="0" name=""/>
        <dsp:cNvSpPr/>
      </dsp:nvSpPr>
      <dsp:spPr>
        <a:xfrm>
          <a:off x="0" y="2607864"/>
          <a:ext cx="1398270" cy="887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главного врача по медицинской части</a:t>
          </a:r>
        </a:p>
      </dsp:txBody>
      <dsp:txXfrm>
        <a:off x="26006" y="2633870"/>
        <a:ext cx="1346258" cy="835890"/>
      </dsp:txXfrm>
    </dsp:sp>
    <dsp:sp modelId="{F02F7987-865B-482A-BC05-2DC660C84F3D}">
      <dsp:nvSpPr>
        <dsp:cNvPr id="0" name=""/>
        <dsp:cNvSpPr/>
      </dsp:nvSpPr>
      <dsp:spPr>
        <a:xfrm>
          <a:off x="4001988" y="1119256"/>
          <a:ext cx="1398270" cy="887902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11550-5CE7-42F4-8583-21BA349B344D}">
      <dsp:nvSpPr>
        <dsp:cNvPr id="0" name=""/>
        <dsp:cNvSpPr/>
      </dsp:nvSpPr>
      <dsp:spPr>
        <a:xfrm>
          <a:off x="4157352" y="1266852"/>
          <a:ext cx="1398270" cy="887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Ответственный за внедрение и развитие информационной системы управления</a:t>
          </a:r>
        </a:p>
      </dsp:txBody>
      <dsp:txXfrm>
        <a:off x="4183358" y="1292858"/>
        <a:ext cx="1346258" cy="835890"/>
      </dsp:txXfrm>
    </dsp:sp>
    <dsp:sp modelId="{C7204BD5-CD61-4C54-8B2E-557A373D6DB9}">
      <dsp:nvSpPr>
        <dsp:cNvPr id="0" name=""/>
        <dsp:cNvSpPr/>
      </dsp:nvSpPr>
      <dsp:spPr>
        <a:xfrm>
          <a:off x="4011287" y="2478852"/>
          <a:ext cx="1398270" cy="887902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5216D-12EC-4646-A9E7-5F9994CEDA93}">
      <dsp:nvSpPr>
        <dsp:cNvPr id="0" name=""/>
        <dsp:cNvSpPr/>
      </dsp:nvSpPr>
      <dsp:spPr>
        <a:xfrm>
          <a:off x="4166650" y="2626447"/>
          <a:ext cx="1398270" cy="887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Руководитель отдела АСУ</a:t>
          </a:r>
        </a:p>
      </dsp:txBody>
      <dsp:txXfrm>
        <a:off x="4192656" y="2652453"/>
        <a:ext cx="1346258" cy="835890"/>
      </dsp:txXfrm>
    </dsp:sp>
    <dsp:sp modelId="{46DE6C04-75A3-4B76-A798-23F833B78E69}">
      <dsp:nvSpPr>
        <dsp:cNvPr id="0" name=""/>
        <dsp:cNvSpPr/>
      </dsp:nvSpPr>
      <dsp:spPr>
        <a:xfrm>
          <a:off x="2116619" y="1094875"/>
          <a:ext cx="1398270" cy="872638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4A5AC-BEDE-4D9F-AE61-5379A09383A7}">
      <dsp:nvSpPr>
        <dsp:cNvPr id="0" name=""/>
        <dsp:cNvSpPr/>
      </dsp:nvSpPr>
      <dsp:spPr>
        <a:xfrm>
          <a:off x="2271982" y="1242470"/>
          <a:ext cx="1398270" cy="872638"/>
        </a:xfrm>
        <a:prstGeom prst="roundRect">
          <a:avLst>
            <a:gd name="adj" fmla="val 10000"/>
          </a:avLst>
        </a:prstGeom>
        <a:solidFill>
          <a:schemeClr val="tx2">
            <a:lumMod val="90000"/>
          </a:schemeClr>
        </a:solidFill>
        <a:ln w="127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/>
            <a:t>Ответственный за организацию обучения</a:t>
          </a:r>
        </a:p>
      </dsp:txBody>
      <dsp:txXfrm>
        <a:off x="2297541" y="1268029"/>
        <a:ext cx="1347152" cy="821520"/>
      </dsp:txXfrm>
    </dsp:sp>
    <dsp:sp modelId="{72914610-D86E-43FB-9679-B509EA2F06FD}">
      <dsp:nvSpPr>
        <dsp:cNvPr id="0" name=""/>
        <dsp:cNvSpPr/>
      </dsp:nvSpPr>
      <dsp:spPr>
        <a:xfrm>
          <a:off x="2114326" y="2387931"/>
          <a:ext cx="1398270" cy="887902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07BAD-EB65-4F4D-B8B8-0E5E07604F87}">
      <dsp:nvSpPr>
        <dsp:cNvPr id="0" name=""/>
        <dsp:cNvSpPr/>
      </dsp:nvSpPr>
      <dsp:spPr>
        <a:xfrm>
          <a:off x="2269689" y="2535526"/>
          <a:ext cx="1398270" cy="887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главного врача по поликлинической работе</a:t>
          </a:r>
        </a:p>
      </dsp:txBody>
      <dsp:txXfrm>
        <a:off x="2295695" y="2561532"/>
        <a:ext cx="1346258" cy="835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9B9A9-1645-411A-B963-8757826410EC}">
      <dsp:nvSpPr>
        <dsp:cNvPr id="0" name=""/>
        <dsp:cNvSpPr/>
      </dsp:nvSpPr>
      <dsp:spPr>
        <a:xfrm>
          <a:off x="0" y="253700"/>
          <a:ext cx="5923798" cy="277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AAC49-E2E2-4FBA-A875-D1D7FFAFD7FF}">
      <dsp:nvSpPr>
        <dsp:cNvPr id="0" name=""/>
        <dsp:cNvSpPr/>
      </dsp:nvSpPr>
      <dsp:spPr>
        <a:xfrm>
          <a:off x="367210" y="38394"/>
          <a:ext cx="4111868" cy="3247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4" tIns="0" rIns="156734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25000"/>
                </a:schemeClr>
              </a:solidFill>
            </a:rPr>
            <a:t>Организационно-планировочные решения</a:t>
          </a:r>
          <a:endParaRPr lang="en-US" sz="12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383062" y="54246"/>
        <a:ext cx="4080164" cy="293016"/>
      </dsp:txXfrm>
    </dsp:sp>
    <dsp:sp modelId="{3D890562-6A22-42B2-B91C-32109A458159}">
      <dsp:nvSpPr>
        <dsp:cNvPr id="0" name=""/>
        <dsp:cNvSpPr/>
      </dsp:nvSpPr>
      <dsp:spPr>
        <a:xfrm>
          <a:off x="0" y="752660"/>
          <a:ext cx="5923798" cy="277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62D18-6E33-4175-B6FA-CF671086A84A}">
      <dsp:nvSpPr>
        <dsp:cNvPr id="0" name=""/>
        <dsp:cNvSpPr/>
      </dsp:nvSpPr>
      <dsp:spPr>
        <a:xfrm>
          <a:off x="328042" y="489799"/>
          <a:ext cx="4184393" cy="3247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4" tIns="0" rIns="156734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25000"/>
                </a:schemeClr>
              </a:solidFill>
            </a:rPr>
            <a:t>Иерархическая структура работ </a:t>
          </a:r>
          <a:r>
            <a:rPr lang="en-US" sz="1200" kern="1200" dirty="0">
              <a:solidFill>
                <a:schemeClr val="tx2">
                  <a:lumMod val="25000"/>
                </a:schemeClr>
              </a:solidFill>
            </a:rPr>
            <a:t>WBS</a:t>
          </a:r>
        </a:p>
      </dsp:txBody>
      <dsp:txXfrm>
        <a:off x="343894" y="505651"/>
        <a:ext cx="4152689" cy="293016"/>
      </dsp:txXfrm>
    </dsp:sp>
    <dsp:sp modelId="{42EA9218-8C6B-455E-9A52-AC6957061FD6}">
      <dsp:nvSpPr>
        <dsp:cNvPr id="0" name=""/>
        <dsp:cNvSpPr/>
      </dsp:nvSpPr>
      <dsp:spPr>
        <a:xfrm>
          <a:off x="0" y="1251620"/>
          <a:ext cx="5923798" cy="277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ABC1D-0D85-4F92-A526-CAE16F373E66}">
      <dsp:nvSpPr>
        <dsp:cNvPr id="0" name=""/>
        <dsp:cNvSpPr/>
      </dsp:nvSpPr>
      <dsp:spPr>
        <a:xfrm>
          <a:off x="328042" y="970208"/>
          <a:ext cx="4146658" cy="3247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4" tIns="0" rIns="156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25000"/>
                </a:schemeClr>
              </a:solidFill>
            </a:rPr>
            <a:t>Разработка матрицы компетенций и ответственности</a:t>
          </a:r>
        </a:p>
      </dsp:txBody>
      <dsp:txXfrm>
        <a:off x="343894" y="986060"/>
        <a:ext cx="4114954" cy="293016"/>
      </dsp:txXfrm>
    </dsp:sp>
    <dsp:sp modelId="{A111F816-94DF-4A70-9CB6-3CD32120C063}">
      <dsp:nvSpPr>
        <dsp:cNvPr id="0" name=""/>
        <dsp:cNvSpPr/>
      </dsp:nvSpPr>
      <dsp:spPr>
        <a:xfrm>
          <a:off x="0" y="1750580"/>
          <a:ext cx="5923798" cy="277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BE653-E8B9-4733-9E1A-07B86945A698}">
      <dsp:nvSpPr>
        <dsp:cNvPr id="0" name=""/>
        <dsp:cNvSpPr/>
      </dsp:nvSpPr>
      <dsp:spPr>
        <a:xfrm>
          <a:off x="349456" y="1463875"/>
          <a:ext cx="4146658" cy="3247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4" tIns="0" rIns="156734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25000"/>
                </a:schemeClr>
              </a:solidFill>
            </a:rPr>
            <a:t>Утверждение календарного плана</a:t>
          </a:r>
        </a:p>
      </dsp:txBody>
      <dsp:txXfrm>
        <a:off x="365308" y="1479727"/>
        <a:ext cx="4114954" cy="293016"/>
      </dsp:txXfrm>
    </dsp:sp>
    <dsp:sp modelId="{6208E53C-96F3-4689-919D-1006ACDEDCB6}">
      <dsp:nvSpPr>
        <dsp:cNvPr id="0" name=""/>
        <dsp:cNvSpPr/>
      </dsp:nvSpPr>
      <dsp:spPr>
        <a:xfrm>
          <a:off x="0" y="2249540"/>
          <a:ext cx="5923798" cy="277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43465-48AC-411F-A935-1E7B2586E4B3}">
      <dsp:nvSpPr>
        <dsp:cNvPr id="0" name=""/>
        <dsp:cNvSpPr/>
      </dsp:nvSpPr>
      <dsp:spPr>
        <a:xfrm>
          <a:off x="340579" y="1890380"/>
          <a:ext cx="4146658" cy="3247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4" tIns="0" rIns="156734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25000"/>
                </a:schemeClr>
              </a:solidFill>
            </a:rPr>
            <a:t>Наблюдение за ходом реализации, коммуникация с участниками проекта</a:t>
          </a:r>
        </a:p>
      </dsp:txBody>
      <dsp:txXfrm>
        <a:off x="356431" y="1906232"/>
        <a:ext cx="4114954" cy="293016"/>
      </dsp:txXfrm>
    </dsp:sp>
    <dsp:sp modelId="{93D2B52C-51C5-4C3E-9A8A-7C83C000D40D}">
      <dsp:nvSpPr>
        <dsp:cNvPr id="0" name=""/>
        <dsp:cNvSpPr/>
      </dsp:nvSpPr>
      <dsp:spPr>
        <a:xfrm>
          <a:off x="0" y="2748500"/>
          <a:ext cx="5923798" cy="277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590BB-9F4E-43EC-9421-C4FB46989DDD}">
      <dsp:nvSpPr>
        <dsp:cNvPr id="0" name=""/>
        <dsp:cNvSpPr/>
      </dsp:nvSpPr>
      <dsp:spPr>
        <a:xfrm>
          <a:off x="291362" y="2340359"/>
          <a:ext cx="4146658" cy="3247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4" tIns="0" rIns="15673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25000"/>
                </a:schemeClr>
              </a:solidFill>
            </a:rPr>
            <a:t>Командная работа, включение всего  персонала</a:t>
          </a:r>
        </a:p>
      </dsp:txBody>
      <dsp:txXfrm>
        <a:off x="307214" y="2356211"/>
        <a:ext cx="4114954" cy="293016"/>
      </dsp:txXfrm>
    </dsp:sp>
    <dsp:sp modelId="{E3173353-FC9E-43BD-95AC-7A4736319F78}">
      <dsp:nvSpPr>
        <dsp:cNvPr id="0" name=""/>
        <dsp:cNvSpPr/>
      </dsp:nvSpPr>
      <dsp:spPr>
        <a:xfrm>
          <a:off x="0" y="3247460"/>
          <a:ext cx="5923798" cy="277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2395D-2E03-4658-97BE-F9BCF9CA474E}">
      <dsp:nvSpPr>
        <dsp:cNvPr id="0" name=""/>
        <dsp:cNvSpPr/>
      </dsp:nvSpPr>
      <dsp:spPr>
        <a:xfrm>
          <a:off x="291362" y="2838754"/>
          <a:ext cx="4146658" cy="3247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4" tIns="0" rIns="156734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25000"/>
                </a:schemeClr>
              </a:solidFill>
            </a:rPr>
            <a:t>Проработка рисков</a:t>
          </a:r>
        </a:p>
      </dsp:txBody>
      <dsp:txXfrm>
        <a:off x="307214" y="2854606"/>
        <a:ext cx="4114954" cy="293016"/>
      </dsp:txXfrm>
    </dsp:sp>
    <dsp:sp modelId="{25E0FDF3-93DD-4763-8B69-DB7081BA8CC2}">
      <dsp:nvSpPr>
        <dsp:cNvPr id="0" name=""/>
        <dsp:cNvSpPr/>
      </dsp:nvSpPr>
      <dsp:spPr>
        <a:xfrm>
          <a:off x="0" y="3784162"/>
          <a:ext cx="5923798" cy="25486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05CD0-10F8-42C2-ACC9-87DCD7213D2B}">
      <dsp:nvSpPr>
        <dsp:cNvPr id="0" name=""/>
        <dsp:cNvSpPr/>
      </dsp:nvSpPr>
      <dsp:spPr>
        <a:xfrm>
          <a:off x="287985" y="3327274"/>
          <a:ext cx="4146658" cy="3247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4" tIns="0" rIns="156734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25000"/>
                </a:schemeClr>
              </a:solidFill>
            </a:rPr>
            <a:t>Ориентация на лучшие практики</a:t>
          </a:r>
        </a:p>
      </dsp:txBody>
      <dsp:txXfrm>
        <a:off x="303837" y="3343126"/>
        <a:ext cx="4114954" cy="293016"/>
      </dsp:txXfrm>
    </dsp:sp>
    <dsp:sp modelId="{92516E5E-189A-4855-B9AA-D9649BE5BFAF}">
      <dsp:nvSpPr>
        <dsp:cNvPr id="0" name=""/>
        <dsp:cNvSpPr/>
      </dsp:nvSpPr>
      <dsp:spPr>
        <a:xfrm flipV="1">
          <a:off x="0" y="3963131"/>
          <a:ext cx="5923798" cy="81629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91461-2B35-4AFA-87E7-5026C9693E40}">
      <dsp:nvSpPr>
        <dsp:cNvPr id="0" name=""/>
        <dsp:cNvSpPr/>
      </dsp:nvSpPr>
      <dsp:spPr>
        <a:xfrm>
          <a:off x="315045" y="3846295"/>
          <a:ext cx="4146658" cy="324720"/>
        </a:xfrm>
        <a:prstGeom prst="roundRect">
          <a:avLst/>
        </a:prstGeom>
        <a:solidFill>
          <a:schemeClr val="tx1">
            <a:lumMod val="6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4" tIns="0" rIns="156734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Инструменты проектного управления</a:t>
          </a:r>
          <a:r>
            <a:rPr lang="ru-RU" sz="1200" kern="1200" dirty="0">
              <a:solidFill>
                <a:schemeClr val="bg1"/>
              </a:solidFill>
            </a:rPr>
            <a:t>: диаграмма </a:t>
          </a:r>
          <a:r>
            <a:rPr lang="ru-RU" sz="1200" kern="1200" dirty="0" err="1">
              <a:solidFill>
                <a:schemeClr val="bg1"/>
              </a:solidFill>
            </a:rPr>
            <a:t>Ганта</a:t>
          </a:r>
          <a:r>
            <a:rPr lang="ru-RU" sz="1200" kern="1200" dirty="0">
              <a:solidFill>
                <a:schemeClr val="bg1"/>
              </a:solidFill>
            </a:rPr>
            <a:t>, матрица компетенций</a:t>
          </a:r>
        </a:p>
      </dsp:txBody>
      <dsp:txXfrm>
        <a:off x="330897" y="3862147"/>
        <a:ext cx="4114954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C9000-8211-4FB6-B3DB-DB6635A9FD6F}">
      <dsp:nvSpPr>
        <dsp:cNvPr id="0" name=""/>
        <dsp:cNvSpPr/>
      </dsp:nvSpPr>
      <dsp:spPr>
        <a:xfrm rot="16200000">
          <a:off x="-1095648" y="1100141"/>
          <a:ext cx="3975379" cy="1775096"/>
        </a:xfrm>
        <a:prstGeom prst="flowChartManualOperation">
          <a:avLst/>
        </a:prstGeom>
        <a:solidFill>
          <a:schemeClr val="tx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Анализ традиционного варианта обслуживания пациента при прохождении профилактического осмотра, диспансеризации, хронометраж  рабочего времени медперсонала, участвующего в проведении осмотра</a:t>
          </a:r>
          <a:endParaRPr lang="ru-RU" sz="1300" kern="1200" dirty="0">
            <a:solidFill>
              <a:schemeClr val="tx2">
                <a:lumMod val="25000"/>
              </a:schemeClr>
            </a:solidFill>
            <a:latin typeface="+mn-lt"/>
          </a:endParaRPr>
        </a:p>
      </dsp:txBody>
      <dsp:txXfrm rot="5400000">
        <a:off x="4493" y="795076"/>
        <a:ext cx="1775096" cy="2385227"/>
      </dsp:txXfrm>
    </dsp:sp>
    <dsp:sp modelId="{BCF2595C-B6CF-4072-8146-3C77CFD5ECC8}">
      <dsp:nvSpPr>
        <dsp:cNvPr id="0" name=""/>
        <dsp:cNvSpPr/>
      </dsp:nvSpPr>
      <dsp:spPr>
        <a:xfrm rot="16200000">
          <a:off x="812579" y="1100141"/>
          <a:ext cx="3975379" cy="1775096"/>
        </a:xfrm>
        <a:prstGeom prst="flowChartManualOperati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352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Анализ качества проведения профилактических мероприятий с применением методологии риск-ориентированного процессного подхода, определение целевых индикаторов проекта </a:t>
          </a:r>
        </a:p>
      </dsp:txBody>
      <dsp:txXfrm rot="5400000">
        <a:off x="1912720" y="795076"/>
        <a:ext cx="1775096" cy="2385227"/>
      </dsp:txXfrm>
    </dsp:sp>
    <dsp:sp modelId="{7B3C9E73-BDA4-44C2-92CF-7CAB776464DA}">
      <dsp:nvSpPr>
        <dsp:cNvPr id="0" name=""/>
        <dsp:cNvSpPr/>
      </dsp:nvSpPr>
      <dsp:spPr>
        <a:xfrm rot="16200000">
          <a:off x="2720808" y="1100141"/>
          <a:ext cx="3975379" cy="1775096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352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Разработка модели взаимодействия структурных подразделений при проведении </a:t>
          </a:r>
          <a:r>
            <a:rPr lang="ru-RU" sz="13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медицинских </a:t>
          </a:r>
          <a:r>
            <a:rPr lang="ru-RU" sz="13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профилактических осмотров</a:t>
          </a:r>
        </a:p>
      </dsp:txBody>
      <dsp:txXfrm rot="5400000">
        <a:off x="3820949" y="795076"/>
        <a:ext cx="1775096" cy="2385227"/>
      </dsp:txXfrm>
    </dsp:sp>
    <dsp:sp modelId="{483907D0-1B81-4057-A414-6942B39132AC}">
      <dsp:nvSpPr>
        <dsp:cNvPr id="0" name=""/>
        <dsp:cNvSpPr/>
      </dsp:nvSpPr>
      <dsp:spPr>
        <a:xfrm rot="16200000">
          <a:off x="6534034" y="1100141"/>
          <a:ext cx="3975379" cy="1775096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352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Разработка основных положений информатизации процессов при проведении профилактических мероприятий</a:t>
          </a:r>
          <a:endParaRPr lang="ru-RU" sz="1300" kern="1200" dirty="0">
            <a:solidFill>
              <a:schemeClr val="tx2">
                <a:lumMod val="2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 rot="5400000">
        <a:off x="7634175" y="795076"/>
        <a:ext cx="1775096" cy="2385227"/>
      </dsp:txXfrm>
    </dsp:sp>
    <dsp:sp modelId="{1DA61647-75B7-4E35-9DFF-72102765D54F}">
      <dsp:nvSpPr>
        <dsp:cNvPr id="0" name=""/>
        <dsp:cNvSpPr/>
      </dsp:nvSpPr>
      <dsp:spPr>
        <a:xfrm rot="16200000">
          <a:off x="4643432" y="1100141"/>
          <a:ext cx="3975379" cy="1775096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352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Разработка стандартизирующей процесс документальной базы: СОП, алгоритмы, приказы по больнице</a:t>
          </a:r>
          <a:endParaRPr lang="ru-RU" sz="1300" kern="1200" dirty="0">
            <a:solidFill>
              <a:schemeClr val="tx2">
                <a:lumMod val="2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 rot="5400000">
        <a:off x="5743573" y="795076"/>
        <a:ext cx="1775096" cy="2385227"/>
      </dsp:txXfrm>
    </dsp:sp>
    <dsp:sp modelId="{BDFC7FF8-53B0-4471-A4EF-8AB0095BF073}">
      <dsp:nvSpPr>
        <dsp:cNvPr id="0" name=""/>
        <dsp:cNvSpPr/>
      </dsp:nvSpPr>
      <dsp:spPr>
        <a:xfrm rot="16200000">
          <a:off x="8445493" y="1100141"/>
          <a:ext cx="3975379" cy="1775096"/>
        </a:xfrm>
        <a:prstGeom prst="flowChartManualOperation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352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Внедрение в практику медицинской организации информационных технологий с учетом разработанной модели</a:t>
          </a:r>
          <a:endParaRPr lang="ru-RU" sz="1300" kern="1200" dirty="0">
            <a:solidFill>
              <a:schemeClr val="tx2">
                <a:lumMod val="2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 rot="5400000">
        <a:off x="9545634" y="795076"/>
        <a:ext cx="1775096" cy="23852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C9000-8211-4FB6-B3DB-DB6635A9FD6F}">
      <dsp:nvSpPr>
        <dsp:cNvPr id="0" name=""/>
        <dsp:cNvSpPr/>
      </dsp:nvSpPr>
      <dsp:spPr>
        <a:xfrm rot="16200000">
          <a:off x="-189091" y="190473"/>
          <a:ext cx="3975379" cy="3594431"/>
        </a:xfrm>
        <a:prstGeom prst="flowChartManualOperation">
          <a:avLst/>
        </a:prstGeom>
        <a:solidFill>
          <a:schemeClr val="tx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Кадровые ресурсы: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 - врачи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 - медицинские сестры</a:t>
          </a:r>
          <a:r>
            <a:rPr lang="ru-RU" sz="1600" kern="1200" dirty="0">
              <a:solidFill>
                <a:srgbClr val="FF3300"/>
              </a:solidFill>
              <a:latin typeface="+mn-lt"/>
              <a:cs typeface="Times New Roman" panose="02020603050405020304" pitchFamily="18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33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6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- сотрудники регистратуры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- сотрудники отдела                                        информационных технологий</a:t>
          </a:r>
          <a:endParaRPr lang="ru-RU" sz="1600" kern="1200" dirty="0">
            <a:solidFill>
              <a:schemeClr val="bg1"/>
            </a:solidFill>
            <a:latin typeface="+mn-lt"/>
          </a:endParaRPr>
        </a:p>
      </dsp:txBody>
      <dsp:txXfrm rot="5400000">
        <a:off x="1383" y="795075"/>
        <a:ext cx="3594431" cy="2385227"/>
      </dsp:txXfrm>
    </dsp:sp>
    <dsp:sp modelId="{BCF2595C-B6CF-4072-8146-3C77CFD5ECC8}">
      <dsp:nvSpPr>
        <dsp:cNvPr id="0" name=""/>
        <dsp:cNvSpPr/>
      </dsp:nvSpPr>
      <dsp:spPr>
        <a:xfrm rot="16200000">
          <a:off x="3674922" y="190473"/>
          <a:ext cx="3975379" cy="3594431"/>
        </a:xfrm>
        <a:prstGeom prst="flowChartManualOperati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Материальные ресурсы: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оборудованные рабочие места </a:t>
          </a:r>
        </a:p>
      </dsp:txBody>
      <dsp:txXfrm rot="5400000">
        <a:off x="3865396" y="795075"/>
        <a:ext cx="3594431" cy="2385227"/>
      </dsp:txXfrm>
    </dsp:sp>
    <dsp:sp modelId="{7B3C9E73-BDA4-44C2-92CF-7CAB776464DA}">
      <dsp:nvSpPr>
        <dsp:cNvPr id="0" name=""/>
        <dsp:cNvSpPr/>
      </dsp:nvSpPr>
      <dsp:spPr>
        <a:xfrm rot="16200000">
          <a:off x="7538936" y="190473"/>
          <a:ext cx="3975379" cy="3594431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Информационные ресурсы: </a:t>
          </a:r>
          <a:r>
            <a:rPr lang="ru-RU" sz="1600" b="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программное обеспечение, </a:t>
          </a:r>
          <a:r>
            <a:rPr lang="ru-RU" sz="1600" kern="12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rPr>
            <a:t>медицинская информационная система «КВАЗАР»</a:t>
          </a:r>
        </a:p>
      </dsp:txBody>
      <dsp:txXfrm rot="5400000">
        <a:off x="7729410" y="795075"/>
        <a:ext cx="3594431" cy="2385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62D9A-0514-43B7-BCE6-AA99AE129248}">
      <dsp:nvSpPr>
        <dsp:cNvPr id="0" name=""/>
        <dsp:cNvSpPr/>
      </dsp:nvSpPr>
      <dsp:spPr>
        <a:xfrm>
          <a:off x="1040019" y="1945857"/>
          <a:ext cx="484116" cy="1371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058" y="0"/>
              </a:lnTo>
              <a:lnTo>
                <a:pt x="242058" y="1371329"/>
              </a:lnTo>
              <a:lnTo>
                <a:pt x="484116" y="1371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45721" y="2595165"/>
        <a:ext cx="72713" cy="72713"/>
      </dsp:txXfrm>
    </dsp:sp>
    <dsp:sp modelId="{AF319093-8568-4EC9-8920-DACF8F807050}">
      <dsp:nvSpPr>
        <dsp:cNvPr id="0" name=""/>
        <dsp:cNvSpPr/>
      </dsp:nvSpPr>
      <dsp:spPr>
        <a:xfrm>
          <a:off x="1040019" y="1945857"/>
          <a:ext cx="508612" cy="44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306" y="0"/>
              </a:lnTo>
              <a:lnTo>
                <a:pt x="254306" y="440689"/>
              </a:lnTo>
              <a:lnTo>
                <a:pt x="508612" y="440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77501" y="2149378"/>
        <a:ext cx="33648" cy="33648"/>
      </dsp:txXfrm>
    </dsp:sp>
    <dsp:sp modelId="{D65A6574-1FA1-4F9A-A68D-17371E619FB0}">
      <dsp:nvSpPr>
        <dsp:cNvPr id="0" name=""/>
        <dsp:cNvSpPr/>
      </dsp:nvSpPr>
      <dsp:spPr>
        <a:xfrm>
          <a:off x="1040019" y="1472231"/>
          <a:ext cx="484116" cy="473626"/>
        </a:xfrm>
        <a:custGeom>
          <a:avLst/>
          <a:gdLst/>
          <a:ahLst/>
          <a:cxnLst/>
          <a:rect l="0" t="0" r="0" b="0"/>
          <a:pathLst>
            <a:path>
              <a:moveTo>
                <a:pt x="0" y="473626"/>
              </a:moveTo>
              <a:lnTo>
                <a:pt x="242058" y="473626"/>
              </a:lnTo>
              <a:lnTo>
                <a:pt x="242058" y="0"/>
              </a:lnTo>
              <a:lnTo>
                <a:pt x="4841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65146" y="1692112"/>
        <a:ext cx="33863" cy="33863"/>
      </dsp:txXfrm>
    </dsp:sp>
    <dsp:sp modelId="{B1944EC8-295C-48AA-8745-D791B8841661}">
      <dsp:nvSpPr>
        <dsp:cNvPr id="0" name=""/>
        <dsp:cNvSpPr/>
      </dsp:nvSpPr>
      <dsp:spPr>
        <a:xfrm>
          <a:off x="1040019" y="562140"/>
          <a:ext cx="484116" cy="1383716"/>
        </a:xfrm>
        <a:custGeom>
          <a:avLst/>
          <a:gdLst/>
          <a:ahLst/>
          <a:cxnLst/>
          <a:rect l="0" t="0" r="0" b="0"/>
          <a:pathLst>
            <a:path>
              <a:moveTo>
                <a:pt x="0" y="1383716"/>
              </a:moveTo>
              <a:lnTo>
                <a:pt x="242058" y="1383716"/>
              </a:lnTo>
              <a:lnTo>
                <a:pt x="242058" y="0"/>
              </a:lnTo>
              <a:lnTo>
                <a:pt x="4841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45429" y="1217350"/>
        <a:ext cx="73298" cy="73298"/>
      </dsp:txXfrm>
    </dsp:sp>
    <dsp:sp modelId="{977D6BAC-FFBD-4716-807F-C880501A3B3D}">
      <dsp:nvSpPr>
        <dsp:cNvPr id="0" name=""/>
        <dsp:cNvSpPr/>
      </dsp:nvSpPr>
      <dsp:spPr>
        <a:xfrm rot="16200000">
          <a:off x="-1271030" y="1576866"/>
          <a:ext cx="3884117" cy="737982"/>
        </a:xfrm>
        <a:prstGeom prst="rect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bg1"/>
              </a:solidFill>
            </a:rPr>
            <a:t>Основные принципы</a:t>
          </a:r>
        </a:p>
      </dsp:txBody>
      <dsp:txXfrm>
        <a:off x="-1271030" y="1576866"/>
        <a:ext cx="3884117" cy="737982"/>
      </dsp:txXfrm>
    </dsp:sp>
    <dsp:sp modelId="{249B8E04-CFA9-4FB6-A489-A293B80E3CE2}">
      <dsp:nvSpPr>
        <dsp:cNvPr id="0" name=""/>
        <dsp:cNvSpPr/>
      </dsp:nvSpPr>
      <dsp:spPr>
        <a:xfrm>
          <a:off x="1524136" y="205536"/>
          <a:ext cx="5536500" cy="71320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sz="1800" b="0" kern="1200" dirty="0">
              <a:solidFill>
                <a:schemeClr val="bg1"/>
              </a:solidFill>
              <a:latin typeface="+mn-lt"/>
            </a:rPr>
            <a:t>Выстраивание оказываемых услуг в поток</a:t>
          </a:r>
        </a:p>
      </dsp:txBody>
      <dsp:txXfrm>
        <a:off x="1524136" y="205536"/>
        <a:ext cx="5536500" cy="713208"/>
      </dsp:txXfrm>
    </dsp:sp>
    <dsp:sp modelId="{573B5479-784F-4F1A-BCC1-D2B7DB226DCB}">
      <dsp:nvSpPr>
        <dsp:cNvPr id="0" name=""/>
        <dsp:cNvSpPr/>
      </dsp:nvSpPr>
      <dsp:spPr>
        <a:xfrm>
          <a:off x="1524136" y="1103240"/>
          <a:ext cx="5933960" cy="73798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SzPct val="80000"/>
            <a:buFontTx/>
            <a:buNone/>
          </a:pPr>
          <a:r>
            <a: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    Вовлеченность  персонала в реализацию проекта </a:t>
          </a:r>
          <a:endParaRPr lang="ru-RU" sz="1800" kern="1200" dirty="0">
            <a:solidFill>
              <a:schemeClr val="tx1"/>
            </a:solidFill>
            <a:latin typeface="+mn-lt"/>
          </a:endParaRPr>
        </a:p>
      </dsp:txBody>
      <dsp:txXfrm>
        <a:off x="1524136" y="1103240"/>
        <a:ext cx="5933960" cy="737982"/>
      </dsp:txXfrm>
    </dsp:sp>
    <dsp:sp modelId="{C39955AE-E5D3-41DB-8094-9E8C4606F859}">
      <dsp:nvSpPr>
        <dsp:cNvPr id="0" name=""/>
        <dsp:cNvSpPr/>
      </dsp:nvSpPr>
      <dsp:spPr>
        <a:xfrm>
          <a:off x="1548632" y="2017556"/>
          <a:ext cx="6431825" cy="73798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sz="1800" kern="1200" dirty="0">
              <a:solidFill>
                <a:schemeClr val="bg1"/>
              </a:solidFill>
            </a:rPr>
            <a:t>       Обеспечение равномерной нагрузки на персонал</a:t>
          </a:r>
        </a:p>
      </dsp:txBody>
      <dsp:txXfrm>
        <a:off x="1548632" y="2017556"/>
        <a:ext cx="6431825" cy="737982"/>
      </dsp:txXfrm>
    </dsp:sp>
    <dsp:sp modelId="{55AB5648-1633-4273-95F9-5E74A4023B45}">
      <dsp:nvSpPr>
        <dsp:cNvPr id="0" name=""/>
        <dsp:cNvSpPr/>
      </dsp:nvSpPr>
      <dsp:spPr>
        <a:xfrm>
          <a:off x="1524136" y="2948196"/>
          <a:ext cx="6815415" cy="73798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sz="1800" kern="1200" dirty="0">
              <a:solidFill>
                <a:schemeClr val="bg1"/>
              </a:solidFill>
            </a:rPr>
            <a:t>       Минимизация перемещений</a:t>
          </a:r>
        </a:p>
      </dsp:txBody>
      <dsp:txXfrm>
        <a:off x="1524136" y="2948196"/>
        <a:ext cx="6815415" cy="7379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9091"/>
          </a:xfrm>
          <a:prstGeom prst="rect">
            <a:avLst/>
          </a:prstGeom>
        </p:spPr>
        <p:txBody>
          <a:bodyPr vert="horz" lIns="91855" tIns="45927" rIns="91855" bIns="459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99091"/>
          </a:xfrm>
          <a:prstGeom prst="rect">
            <a:avLst/>
          </a:prstGeom>
        </p:spPr>
        <p:txBody>
          <a:bodyPr vert="horz" lIns="91855" tIns="45927" rIns="91855" bIns="45927" rtlCol="0"/>
          <a:lstStyle>
            <a:lvl1pPr algn="r">
              <a:defRPr sz="1200"/>
            </a:lvl1pPr>
          </a:lstStyle>
          <a:p>
            <a:fld id="{5FC20537-793B-448F-9FE4-A16C98C234B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5" tIns="45927" rIns="91855" bIns="459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55" tIns="45927" rIns="91855" bIns="4592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8"/>
            <a:ext cx="2971800" cy="499090"/>
          </a:xfrm>
          <a:prstGeom prst="rect">
            <a:avLst/>
          </a:prstGeom>
        </p:spPr>
        <p:txBody>
          <a:bodyPr vert="horz" lIns="91855" tIns="45927" rIns="91855" bIns="459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8"/>
            <a:ext cx="2971800" cy="499090"/>
          </a:xfrm>
          <a:prstGeom prst="rect">
            <a:avLst/>
          </a:prstGeom>
        </p:spPr>
        <p:txBody>
          <a:bodyPr vert="horz" lIns="91855" tIns="45927" rIns="91855" bIns="45927" rtlCol="0" anchor="b"/>
          <a:lstStyle>
            <a:lvl1pPr algn="r">
              <a:defRPr sz="1200"/>
            </a:lvl1pPr>
          </a:lstStyle>
          <a:p>
            <a:fld id="{8C9B24F6-8226-43B1-95FE-22D7FE59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4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1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21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03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3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60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81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65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5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7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4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2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7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6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24F6-8226-43B1-95FE-22D7FE594E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9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6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6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5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838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7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14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4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1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7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8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5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5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C70D-3004-473E-9A34-AD9AF5F16B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5DC2-C8D1-418C-B53D-613D6F4FE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63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  <p:sldLayoutId id="2147484851" r:id="rId12"/>
    <p:sldLayoutId id="2147484852" r:id="rId13"/>
    <p:sldLayoutId id="2147484853" r:id="rId14"/>
    <p:sldLayoutId id="2147484854" r:id="rId15"/>
    <p:sldLayoutId id="2147484855" r:id="rId16"/>
    <p:sldLayoutId id="21474848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17.jpeg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6D8F2-C0CC-652C-BFDD-35DE8F0B1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631" y="3007134"/>
            <a:ext cx="8110081" cy="184935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Оптимизация процесса проведения профилактических медицинских осмотров с применением информационных технологий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CAE613-12A8-A43A-76F5-F4F99F8C4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39897"/>
            <a:ext cx="12036253" cy="15420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Команда проекта:        главный врач БУЗВО «ВОКБ № 2» Т.А. Кузнецова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   заместитель главного врача по медицинской части Л.А. </a:t>
            </a:r>
            <a:r>
              <a:rPr lang="ru-RU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Кудаева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   заместитель главного врача по поликлинической работе Л.И. Минакова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   главная медицинская сестра О.В. </a:t>
            </a:r>
            <a:r>
              <a:rPr lang="ru-RU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Стольникова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FA2A17-BCA9-45D8-14E6-EDF4F72A0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5" y="161999"/>
            <a:ext cx="1787148" cy="15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9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Ресурсы, затраченные при реализации проекта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BEA61F-E2CF-D9D8-D58E-9CCB0DD4B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283535"/>
              </p:ext>
            </p:extLst>
          </p:nvPr>
        </p:nvGraphicFramePr>
        <p:xfrm>
          <a:off x="447676" y="2400300"/>
          <a:ext cx="11325224" cy="397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2A4947-9897-4CBC-6392-DF46C7246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Целевые индикаторы проекта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360AD3-420E-646F-787E-400128BA386A}"/>
              </a:ext>
            </a:extLst>
          </p:cNvPr>
          <p:cNvGrpSpPr/>
          <p:nvPr/>
        </p:nvGrpSpPr>
        <p:grpSpPr>
          <a:xfrm>
            <a:off x="6316585" y="2890311"/>
            <a:ext cx="5399689" cy="3665822"/>
            <a:chOff x="0" y="123823"/>
            <a:chExt cx="3379128" cy="2027477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D9544CF-1E9F-BBE9-B4B8-68BF2A41DA21}"/>
                </a:ext>
              </a:extLst>
            </p:cNvPr>
            <p:cNvSpPr/>
            <p:nvPr/>
          </p:nvSpPr>
          <p:spPr>
            <a:xfrm>
              <a:off x="0" y="123823"/>
              <a:ext cx="3379128" cy="202747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0C9474-BCAB-2A08-402D-B2ECA936FB96}"/>
                </a:ext>
              </a:extLst>
            </p:cNvPr>
            <p:cNvSpPr txBox="1"/>
            <p:nvPr/>
          </p:nvSpPr>
          <p:spPr>
            <a:xfrm>
              <a:off x="0" y="123823"/>
              <a:ext cx="3379128" cy="20274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CB5522-416A-EA7E-E850-035A238B8525}"/>
              </a:ext>
            </a:extLst>
          </p:cNvPr>
          <p:cNvSpPr txBox="1"/>
          <p:nvPr/>
        </p:nvSpPr>
        <p:spPr>
          <a:xfrm>
            <a:off x="6651554" y="3502412"/>
            <a:ext cx="4687006" cy="2967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Быстрый доступ к данным о пациенте из разных кабинетов, корпусов медицинской организации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Читаемость результатов обследования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Уменьшение временных затрат на оформление направлений на исследования, на запись на осмотр к специалистам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Снижение риска утери результатов обследований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Возможность быстрого получения данных о результатах обследования пациентов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Сокращение времени на планирование профилактических медицинских мероприятий для прикрепленного населения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DAA05-8545-DBF1-DCCB-1AA95303453D}"/>
              </a:ext>
            </a:extLst>
          </p:cNvPr>
          <p:cNvSpPr txBox="1"/>
          <p:nvPr/>
        </p:nvSpPr>
        <p:spPr>
          <a:xfrm>
            <a:off x="6116062" y="30399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Для медицинского персонала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63190F9-D70D-0979-01C7-82E1CDBC1CC6}"/>
              </a:ext>
            </a:extLst>
          </p:cNvPr>
          <p:cNvGrpSpPr/>
          <p:nvPr/>
        </p:nvGrpSpPr>
        <p:grpSpPr>
          <a:xfrm>
            <a:off x="515520" y="2239762"/>
            <a:ext cx="5399689" cy="3665823"/>
            <a:chOff x="0" y="123823"/>
            <a:chExt cx="3379128" cy="2027477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F982E12D-CC84-2BE0-9DEB-8083E006E5A6}"/>
                </a:ext>
              </a:extLst>
            </p:cNvPr>
            <p:cNvSpPr/>
            <p:nvPr/>
          </p:nvSpPr>
          <p:spPr>
            <a:xfrm>
              <a:off x="0" y="123823"/>
              <a:ext cx="3379128" cy="202747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CB9F26-168F-2CDF-691B-4D24087FD373}"/>
                </a:ext>
              </a:extLst>
            </p:cNvPr>
            <p:cNvSpPr txBox="1"/>
            <p:nvPr/>
          </p:nvSpPr>
          <p:spPr>
            <a:xfrm>
              <a:off x="0" y="123823"/>
              <a:ext cx="3379128" cy="20274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DC64259-DEA8-3002-3D8B-C7344E1AD8B7}"/>
              </a:ext>
            </a:extLst>
          </p:cNvPr>
          <p:cNvSpPr txBox="1"/>
          <p:nvPr/>
        </p:nvSpPr>
        <p:spPr>
          <a:xfrm>
            <a:off x="220585" y="2424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Для пациентов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163251-D2AD-413E-651A-0444A50FF0DF}"/>
              </a:ext>
            </a:extLst>
          </p:cNvPr>
          <p:cNvSpPr txBox="1"/>
          <p:nvPr/>
        </p:nvSpPr>
        <p:spPr>
          <a:xfrm>
            <a:off x="716373" y="2971800"/>
            <a:ext cx="49184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Сокращение количества посещений поликлиники для прохождения профилактических мероприятий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Сокращение количества посещаемых кабинетов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Отсутствие очереди у кабинета врача, в регистратуре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Рост удовлетворенности качеством медицинской помощи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Увеличение времени общения с пациентом в структуре осмотра на приеме у врача-терапевта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D5581E-C78F-2415-07DA-187731D1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принципы целевого состояния процесса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C44FBF93-F0A2-3594-5367-CFD27FE61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924072"/>
              </p:ext>
            </p:extLst>
          </p:nvPr>
        </p:nvGraphicFramePr>
        <p:xfrm>
          <a:off x="0" y="2223295"/>
          <a:ext cx="8641589" cy="389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Скругленная прямоугольная выноска 9">
            <a:extLst>
              <a:ext uri="{FF2B5EF4-FFF2-40B4-BE49-F238E27FC236}">
                <a16:creationId xmlns:a16="http://schemas.microsoft.com/office/drawing/2014/main" id="{63D8CA05-FB7D-D605-BBAD-219883BE0C85}"/>
              </a:ext>
            </a:extLst>
          </p:cNvPr>
          <p:cNvSpPr/>
          <p:nvPr/>
        </p:nvSpPr>
        <p:spPr>
          <a:xfrm flipH="1">
            <a:off x="8420209" y="2437598"/>
            <a:ext cx="3461886" cy="1982803"/>
          </a:xfrm>
          <a:prstGeom prst="wedgeRoundRectCallout">
            <a:avLst>
              <a:gd name="adj1" fmla="val 42866"/>
              <a:gd name="adj2" fmla="val 65204"/>
              <a:gd name="adj3" fmla="val 16667"/>
            </a:avLst>
          </a:prstGeom>
          <a:solidFill>
            <a:schemeClr val="tx2">
              <a:lumMod val="90000"/>
            </a:schemeClr>
          </a:solidFill>
          <a:ln w="12700" cap="flat" cmpd="sng" algn="in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Целевое состояние процесса – это непрерывное , без задержек движение процесса с необходимой скоростью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261AC-CEAA-B912-1341-F8FB9FB15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проведения профилактических мероприятий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D392F49-5C82-73A6-8F49-FD3269CA8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020596"/>
              </p:ext>
            </p:extLst>
          </p:nvPr>
        </p:nvGraphicFramePr>
        <p:xfrm>
          <a:off x="879058" y="2338939"/>
          <a:ext cx="8308958" cy="258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958E0A30-9B87-181A-3EE4-997CA3A73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907161"/>
              </p:ext>
            </p:extLst>
          </p:nvPr>
        </p:nvGraphicFramePr>
        <p:xfrm>
          <a:off x="-642634" y="2338939"/>
          <a:ext cx="9830650" cy="425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81142EFE-2A8C-FE39-1B36-F4B9E7E5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39" y="4552751"/>
            <a:ext cx="2928915" cy="195261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21F2638-7C8F-1721-13CF-892EC037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30" y="2348423"/>
            <a:ext cx="2948805" cy="1694188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2F9481-5B36-C412-6284-04F083683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7"/>
          <a:stretch/>
        </p:blipFill>
        <p:spPr bwMode="auto">
          <a:xfrm>
            <a:off x="8980939" y="4562235"/>
            <a:ext cx="1012415" cy="5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C0722-AC28-E8B9-68AD-1CC3CFC49B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id="{120B2FCD-CCE2-1DFB-FAC0-62AF8A444881}"/>
              </a:ext>
            </a:extLst>
          </p:cNvPr>
          <p:cNvSpPr/>
          <p:nvPr/>
        </p:nvSpPr>
        <p:spPr>
          <a:xfrm>
            <a:off x="9458066" y="2325949"/>
            <a:ext cx="1917181" cy="4003829"/>
          </a:xfrm>
          <a:prstGeom prst="curvedLeftArrow">
            <a:avLst>
              <a:gd name="adj1" fmla="val 23995"/>
              <a:gd name="adj2" fmla="val 50000"/>
              <a:gd name="adj3" fmla="val 26316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взаимодействия структурных подразделений при проведении </a:t>
            </a:r>
            <a:r>
              <a:rPr 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ПМО и ДОГВН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D392F49-5C82-73A6-8F49-FD3269CA8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48177"/>
              </p:ext>
            </p:extLst>
          </p:nvPr>
        </p:nvGraphicFramePr>
        <p:xfrm>
          <a:off x="4748980" y="2743200"/>
          <a:ext cx="4439035" cy="218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01DC43-BD3A-3879-0964-0F74FF7867D4}"/>
              </a:ext>
            </a:extLst>
          </p:cNvPr>
          <p:cNvSpPr/>
          <p:nvPr/>
        </p:nvSpPr>
        <p:spPr>
          <a:xfrm>
            <a:off x="2059664" y="2832821"/>
            <a:ext cx="1543371" cy="122607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Предварительная запись (самостоятельно, с применением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информационных технологий)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76B957-4E8E-EF25-7954-6E6BF64C8735}"/>
              </a:ext>
            </a:extLst>
          </p:cNvPr>
          <p:cNvSpPr/>
          <p:nvPr/>
        </p:nvSpPr>
        <p:spPr>
          <a:xfrm>
            <a:off x="4127383" y="2096375"/>
            <a:ext cx="2378711" cy="2698963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Кабинет медицинской профилактики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Анкетирование, измерение АД, антропометрия, ЭКГ,  измерение ВГД, определение ССР, запись на прием к врачу-терапевту по результатам обследования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bg1"/>
                </a:solidFill>
                <a:cs typeface="Times New Roman" panose="02020603050405020304" pitchFamily="18" charset="0"/>
              </a:rPr>
              <a:t>(внесение полученных результатов в электронную медицинскую карту, назначение обследований, запись к терапевту в единой медицинской </a:t>
            </a:r>
            <a:r>
              <a:rPr lang="ru-RU" sz="1100" b="1" dirty="0">
                <a:solidFill>
                  <a:schemeClr val="bg1"/>
                </a:solidFill>
                <a:cs typeface="Times New Roman" panose="02020603050405020304" pitchFamily="18" charset="0"/>
              </a:rPr>
              <a:t>информационной системе</a:t>
            </a:r>
            <a:r>
              <a:rPr lang="ru-RU" sz="1100" dirty="0">
                <a:solidFill>
                  <a:schemeClr val="bg1"/>
                </a:solidFill>
                <a:cs typeface="Times New Roman" panose="02020603050405020304" pitchFamily="18" charset="0"/>
              </a:rPr>
              <a:t>) 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4FBCE1-D614-04CE-9CA9-3167B98D8219}"/>
              </a:ext>
            </a:extLst>
          </p:cNvPr>
          <p:cNvSpPr/>
          <p:nvPr/>
        </p:nvSpPr>
        <p:spPr>
          <a:xfrm>
            <a:off x="6770557" y="2296001"/>
            <a:ext cx="2019638" cy="483073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Процедурный кабинет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322269-A9F0-1281-7D32-33A1B3D7219C}"/>
              </a:ext>
            </a:extLst>
          </p:cNvPr>
          <p:cNvSpPr/>
          <p:nvPr/>
        </p:nvSpPr>
        <p:spPr>
          <a:xfrm>
            <a:off x="6770557" y="2866429"/>
            <a:ext cx="2019637" cy="483073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Рентген кабинет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418C5E-0133-8585-5EA8-1A35B88FA442}"/>
              </a:ext>
            </a:extLst>
          </p:cNvPr>
          <p:cNvSpPr/>
          <p:nvPr/>
        </p:nvSpPr>
        <p:spPr>
          <a:xfrm>
            <a:off x="6770557" y="3455841"/>
            <a:ext cx="2019636" cy="483073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Кабинет эндоскопии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A1EC37-A67F-45DF-B80F-6645A52A16CE}"/>
              </a:ext>
            </a:extLst>
          </p:cNvPr>
          <p:cNvSpPr/>
          <p:nvPr/>
        </p:nvSpPr>
        <p:spPr>
          <a:xfrm>
            <a:off x="6758431" y="4059906"/>
            <a:ext cx="2019636" cy="483073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Врач гинеколог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BE354F-C71E-3469-E152-E3557C9BE066}"/>
              </a:ext>
            </a:extLst>
          </p:cNvPr>
          <p:cNvSpPr/>
          <p:nvPr/>
        </p:nvSpPr>
        <p:spPr>
          <a:xfrm>
            <a:off x="9271813" y="2970735"/>
            <a:ext cx="2019636" cy="950242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Формирование заключений по результатам исследований, консультаций в </a:t>
            </a:r>
            <a:r>
              <a:rPr lang="ru-RU" sz="1100" b="1" dirty="0">
                <a:solidFill>
                  <a:schemeClr val="bg1"/>
                </a:solidFill>
              </a:rPr>
              <a:t>информационной системе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36704C-F3A3-C8F9-3BD8-9E19CB670BF0}"/>
              </a:ext>
            </a:extLst>
          </p:cNvPr>
          <p:cNvSpPr/>
          <p:nvPr/>
        </p:nvSpPr>
        <p:spPr>
          <a:xfrm>
            <a:off x="7193995" y="5491536"/>
            <a:ext cx="2019636" cy="948593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Электронная медицинская карта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(ЭМК)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563958-3F87-BB2A-312C-C4C1BF492346}"/>
              </a:ext>
            </a:extLst>
          </p:cNvPr>
          <p:cNvSpPr/>
          <p:nvPr/>
        </p:nvSpPr>
        <p:spPr>
          <a:xfrm>
            <a:off x="1105429" y="4970654"/>
            <a:ext cx="5442533" cy="17375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Врач-терапевт участковый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Осмотр кожных покровов, слизистых губ и ротовой полости, пальпация щитовидной железы, лимфатических узлов.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Установление группы здоровья.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Постановка на диспансерное наблюдение.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bg1"/>
                </a:solidFill>
                <a:latin typeface="Trebuchet MS" panose="020B0603020202020204"/>
              </a:rPr>
              <a:t>(внесение результата осмотра, назначение дообследования, консультации специалистов, формирование плана проведения профилактических мероприятий в единой медицинской </a:t>
            </a:r>
            <a:r>
              <a:rPr lang="ru-RU" sz="1100" b="1" dirty="0">
                <a:solidFill>
                  <a:schemeClr val="bg1"/>
                </a:solidFill>
                <a:latin typeface="Trebuchet MS" panose="020B0603020202020204"/>
              </a:rPr>
              <a:t>информационной системе</a:t>
            </a:r>
            <a:r>
              <a:rPr lang="ru-RU" sz="1100" dirty="0">
                <a:solidFill>
                  <a:schemeClr val="bg1"/>
                </a:solidFill>
                <a:latin typeface="Trebuchet MS" panose="020B0603020202020204"/>
              </a:rPr>
              <a:t>)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AutoShape 6" descr="205 белых человечков для презентаций">
            <a:extLst>
              <a:ext uri="{FF2B5EF4-FFF2-40B4-BE49-F238E27FC236}">
                <a16:creationId xmlns:a16="http://schemas.microsoft.com/office/drawing/2014/main" id="{6D1896D3-736B-CDE2-BE3A-7F3890B50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5F59661-7AF8-2562-6450-F671D34CD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664" y="2675428"/>
            <a:ext cx="1271652" cy="1507143"/>
          </a:xfrm>
          <a:prstGeom prst="rect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32278F1E-6974-043A-6BBC-F12A7D9700EF}"/>
              </a:ext>
            </a:extLst>
          </p:cNvPr>
          <p:cNvSpPr/>
          <p:nvPr/>
        </p:nvSpPr>
        <p:spPr>
          <a:xfrm>
            <a:off x="1565918" y="3246277"/>
            <a:ext cx="493746" cy="365444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7FA562D8-A34F-7DB8-E3BE-B2CA8DA27753}"/>
              </a:ext>
            </a:extLst>
          </p:cNvPr>
          <p:cNvSpPr/>
          <p:nvPr/>
        </p:nvSpPr>
        <p:spPr>
          <a:xfrm>
            <a:off x="3631065" y="3246277"/>
            <a:ext cx="493746" cy="365444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6C3328B6-D11A-23AB-5C6A-02167A3363B9}"/>
              </a:ext>
            </a:extLst>
          </p:cNvPr>
          <p:cNvSpPr/>
          <p:nvPr/>
        </p:nvSpPr>
        <p:spPr>
          <a:xfrm>
            <a:off x="8778067" y="3263134"/>
            <a:ext cx="493746" cy="365444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6" name="Стрелка: влево-вправо 25">
            <a:extLst>
              <a:ext uri="{FF2B5EF4-FFF2-40B4-BE49-F238E27FC236}">
                <a16:creationId xmlns:a16="http://schemas.microsoft.com/office/drawing/2014/main" id="{EAB39823-944C-E4A4-A712-FBC05CD61921}"/>
              </a:ext>
            </a:extLst>
          </p:cNvPr>
          <p:cNvSpPr/>
          <p:nvPr/>
        </p:nvSpPr>
        <p:spPr>
          <a:xfrm>
            <a:off x="6573577" y="5683862"/>
            <a:ext cx="594803" cy="311089"/>
          </a:xfrm>
          <a:prstGeom prst="left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0C4B7EA-0549-EE53-6FA2-79458E04A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3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организационных проблем в рамках реализации проекта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utoShape 6" descr="205 белых человечков для презентаций">
            <a:extLst>
              <a:ext uri="{FF2B5EF4-FFF2-40B4-BE49-F238E27FC236}">
                <a16:creationId xmlns:a16="http://schemas.microsoft.com/office/drawing/2014/main" id="{6D1896D3-736B-CDE2-BE3A-7F3890B50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id="{B3673744-6191-5309-C6C9-B4976AAF2DC3}"/>
              </a:ext>
            </a:extLst>
          </p:cNvPr>
          <p:cNvSpPr/>
          <p:nvPr/>
        </p:nvSpPr>
        <p:spPr>
          <a:xfrm>
            <a:off x="427126" y="2351540"/>
            <a:ext cx="5481959" cy="312598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До оптимизации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1. Обращение пациента в регистратуру, для осуществления записи  к врачу терапевту участковому на ДОГВН и ПМО.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2.  Прием (осмотр) врачом терапевтом - анкетирование, выписка направлений на обследования, измерение АД, антропометрия, определение сердечно-сосудистого риска.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3. Процедурный кабинет -  определение  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общего холестерина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 глюкозы, проведение общего анализа крови, исследования кала на скрытую кровь.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4.Отделение УЗИ и ФД -  ЭКГ.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5. Кабинет офтальмолога – измерение ВГД.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6.Рентген кабинет – флюорография, маммография.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7. Кабинет врача-гинеколога – 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о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смотр, взятие мазка.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8.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Отделение эндоскопических методов исследования – проведение ФГДС.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9. Прием участковым врачом-терапевтом по результатам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этапа диспансеризации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загнутый угол 17">
            <a:extLst>
              <a:ext uri="{FF2B5EF4-FFF2-40B4-BE49-F238E27FC236}">
                <a16:creationId xmlns:a16="http://schemas.microsoft.com/office/drawing/2014/main" id="{ACB0A209-5030-5CE3-B907-DAF901F6477F}"/>
              </a:ext>
            </a:extLst>
          </p:cNvPr>
          <p:cNvSpPr/>
          <p:nvPr/>
        </p:nvSpPr>
        <p:spPr>
          <a:xfrm>
            <a:off x="6371239" y="3515465"/>
            <a:ext cx="5278225" cy="285639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оптимизации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buClr>
                <a:srgbClr val="90C226"/>
              </a:buClr>
              <a:buSzPct val="80000"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1. Предварительная запись с применением информационных ресурсов на ДОГВН и ПМО исключая регистратуру из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маршрута</a:t>
            </a:r>
          </a:p>
          <a:p>
            <a:pPr algn="just">
              <a:buClr>
                <a:srgbClr val="90C226"/>
              </a:buClr>
              <a:buSzPct val="80000"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2. Возложение обязанностей по проведению ДОГВН и ПМО на врача  кабинета медицинской профилактики -  анкетирование, измерение АД, антропометрия, ЭКГ,  измерение ВГД, определение сердечно-сосудистого риска.</a:t>
            </a:r>
          </a:p>
          <a:p>
            <a:pPr algn="just">
              <a:buClr>
                <a:srgbClr val="90C226"/>
              </a:buClr>
              <a:buSzPct val="80000"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3. Процедурный кабинет -  определение  общего холестерина,  глюкозы, проведение общего анализа крови, исследования кала на скрытую кровь.</a:t>
            </a:r>
          </a:p>
          <a:p>
            <a:pPr algn="just">
              <a:buClr>
                <a:srgbClr val="90C226"/>
              </a:buClr>
              <a:buSzPct val="80000"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4.Рентген кабинет – флюорография, маммография </a:t>
            </a:r>
          </a:p>
          <a:p>
            <a:pPr algn="just">
              <a:buClr>
                <a:srgbClr val="90C226"/>
              </a:buClr>
              <a:buSzPct val="80000"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5. Кабинет врача-гинеколога – </a:t>
            </a:r>
            <a:r>
              <a:rPr lang="ru-RU" sz="1100" dirty="0">
                <a:solidFill>
                  <a:schemeClr val="bg1"/>
                </a:solidFill>
                <a:cs typeface="Times New Roman" panose="02020603050405020304" pitchFamily="18" charset="0"/>
              </a:rPr>
              <a:t>о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смотр, взятие мазка</a:t>
            </a:r>
          </a:p>
          <a:p>
            <a:pPr algn="just">
              <a:buClr>
                <a:srgbClr val="90C226"/>
              </a:buClr>
              <a:buSzPct val="80000"/>
              <a:defRPr/>
            </a:pPr>
            <a:r>
              <a:rPr lang="ru-RU" sz="1100" dirty="0">
                <a:solidFill>
                  <a:schemeClr val="bg1"/>
                </a:solidFill>
                <a:cs typeface="Times New Roman" panose="02020603050405020304" pitchFamily="18" charset="0"/>
              </a:rPr>
              <a:t>6.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Отделение эндоскопических методов исследования – проведение ФГДС.</a:t>
            </a:r>
          </a:p>
          <a:p>
            <a:pPr algn="just">
              <a:buClr>
                <a:srgbClr val="90C226"/>
              </a:buClr>
              <a:buSzPct val="80000"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7. Прием участковым врачом-терапевтом по результатам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этапа диспансеризации</a:t>
            </a:r>
          </a:p>
        </p:txBody>
      </p:sp>
      <p:sp>
        <p:nvSpPr>
          <p:cNvPr id="27" name="Облачко с текстом: прямоугольное со скругленными углами 26">
            <a:extLst>
              <a:ext uri="{FF2B5EF4-FFF2-40B4-BE49-F238E27FC236}">
                <a16:creationId xmlns:a16="http://schemas.microsoft.com/office/drawing/2014/main" id="{7EE8E121-56BB-C83B-67D5-F50306EFC4D6}"/>
              </a:ext>
            </a:extLst>
          </p:cNvPr>
          <p:cNvSpPr/>
          <p:nvPr/>
        </p:nvSpPr>
        <p:spPr>
          <a:xfrm>
            <a:off x="1313896" y="5728180"/>
            <a:ext cx="3490721" cy="967755"/>
          </a:xfrm>
          <a:prstGeom prst="wedgeRoundRectCallout">
            <a:avLst>
              <a:gd name="adj1" fmla="val 89253"/>
              <a:gd name="adj2" fmla="val -81524"/>
              <a:gd name="adj3" fmla="val 16667"/>
            </a:avLst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Оптимизирован маршрут 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/>
              </a:rPr>
              <a:t> пациента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при прохождения ДОГВН и ПМО – сокращено количество посещаемых кабинетов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lang="ru-RU" sz="12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AF7D03B-BEB3-3CDA-0B7E-8711A2D46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реализации проекта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utoShape 6" descr="205 белых человечков для презентаций">
            <a:extLst>
              <a:ext uri="{FF2B5EF4-FFF2-40B4-BE49-F238E27FC236}">
                <a16:creationId xmlns:a16="http://schemas.microsoft.com/office/drawing/2014/main" id="{6D1896D3-736B-CDE2-BE3A-7F3890B50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B31E712-BE49-C924-930D-E7BCE9101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098678"/>
              </p:ext>
            </p:extLst>
          </p:nvPr>
        </p:nvGraphicFramePr>
        <p:xfrm>
          <a:off x="600437" y="2087796"/>
          <a:ext cx="5647963" cy="411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AD1CB8DF-B6B5-6896-4140-EDD1FC7C7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001526"/>
              </p:ext>
            </p:extLst>
          </p:nvPr>
        </p:nvGraphicFramePr>
        <p:xfrm>
          <a:off x="5496025" y="2087796"/>
          <a:ext cx="7259707" cy="463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9EC412-5A41-706D-A7EB-97D8988606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9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7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7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Выводы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utoShape 6" descr="205 белых человечков для презентаций">
            <a:extLst>
              <a:ext uri="{FF2B5EF4-FFF2-40B4-BE49-F238E27FC236}">
                <a16:creationId xmlns:a16="http://schemas.microsoft.com/office/drawing/2014/main" id="{6D1896D3-736B-CDE2-BE3A-7F3890B50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C7FA6BC-DCD7-062E-D734-84AE88AED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17411"/>
              </p:ext>
            </p:extLst>
          </p:nvPr>
        </p:nvGraphicFramePr>
        <p:xfrm>
          <a:off x="3967417" y="1908699"/>
          <a:ext cx="8106390" cy="487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4C6A9EC7-140F-6669-0C63-EC41D4FA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0" y="2289726"/>
            <a:ext cx="3167666" cy="42014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24E47FE5-5DE2-BD29-14A2-A0EA9883EE63}"/>
              </a:ext>
            </a:extLst>
          </p:cNvPr>
          <p:cNvSpPr/>
          <p:nvPr/>
        </p:nvSpPr>
        <p:spPr>
          <a:xfrm>
            <a:off x="3942734" y="2135401"/>
            <a:ext cx="751199" cy="74114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73F33273-5554-6586-BDE2-34EF68184AB8}"/>
              </a:ext>
            </a:extLst>
          </p:cNvPr>
          <p:cNvSpPr/>
          <p:nvPr/>
        </p:nvSpPr>
        <p:spPr>
          <a:xfrm>
            <a:off x="4393910" y="3058428"/>
            <a:ext cx="751199" cy="74114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5B940D28-058C-84CC-0EC8-9CD01A23DAF6}"/>
              </a:ext>
            </a:extLst>
          </p:cNvPr>
          <p:cNvSpPr/>
          <p:nvPr/>
        </p:nvSpPr>
        <p:spPr>
          <a:xfrm>
            <a:off x="4521451" y="3962112"/>
            <a:ext cx="751199" cy="74114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208CF2CC-5343-9388-C4FC-24EEE202615A}"/>
              </a:ext>
            </a:extLst>
          </p:cNvPr>
          <p:cNvSpPr/>
          <p:nvPr/>
        </p:nvSpPr>
        <p:spPr>
          <a:xfrm>
            <a:off x="4393909" y="4872875"/>
            <a:ext cx="751199" cy="74114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3E01F40F-2ED7-42B1-8CC0-410A0C4F4ABD}"/>
              </a:ext>
            </a:extLst>
          </p:cNvPr>
          <p:cNvSpPr/>
          <p:nvPr/>
        </p:nvSpPr>
        <p:spPr>
          <a:xfrm>
            <a:off x="3942733" y="5795902"/>
            <a:ext cx="751199" cy="74114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84C101-A464-BB11-3A47-BCAD3987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8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7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7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40" b="1" dirty="0">
                <a:solidFill>
                  <a:prstClr val="white"/>
                </a:solidFill>
                <a:ea typeface="+mn-ea"/>
                <a:cs typeface="Times New Roman" panose="02020603050405020304" pitchFamily="18" charset="0"/>
              </a:rPr>
              <a:t>Рекомендации и перспективы реализации проекта</a:t>
            </a:r>
            <a:endParaRPr kumimoji="0" lang="ru-RU" sz="324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utoShape 6" descr="205 белых человечков для презентаций">
            <a:extLst>
              <a:ext uri="{FF2B5EF4-FFF2-40B4-BE49-F238E27FC236}">
                <a16:creationId xmlns:a16="http://schemas.microsoft.com/office/drawing/2014/main" id="{6D1896D3-736B-CDE2-BE3A-7F3890B50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C7FA6BC-DCD7-062E-D734-84AE88AED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752672"/>
              </p:ext>
            </p:extLst>
          </p:nvPr>
        </p:nvGraphicFramePr>
        <p:xfrm>
          <a:off x="1775711" y="1987277"/>
          <a:ext cx="8886477" cy="4710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24E47FE5-5DE2-BD29-14A2-A0EA9883EE63}"/>
              </a:ext>
            </a:extLst>
          </p:cNvPr>
          <p:cNvSpPr/>
          <p:nvPr/>
        </p:nvSpPr>
        <p:spPr>
          <a:xfrm>
            <a:off x="1918366" y="2354608"/>
            <a:ext cx="751199" cy="74114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73F33273-5554-6586-BDE2-34EF68184AB8}"/>
              </a:ext>
            </a:extLst>
          </p:cNvPr>
          <p:cNvSpPr/>
          <p:nvPr/>
        </p:nvSpPr>
        <p:spPr>
          <a:xfrm>
            <a:off x="2041192" y="3294743"/>
            <a:ext cx="763523" cy="74114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5B940D28-058C-84CC-0EC8-9CD01A23DAF6}"/>
              </a:ext>
            </a:extLst>
          </p:cNvPr>
          <p:cNvSpPr/>
          <p:nvPr/>
        </p:nvSpPr>
        <p:spPr>
          <a:xfrm>
            <a:off x="2053516" y="4203617"/>
            <a:ext cx="751199" cy="74114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208CF2CC-5343-9388-C4FC-24EEE202615A}"/>
              </a:ext>
            </a:extLst>
          </p:cNvPr>
          <p:cNvSpPr/>
          <p:nvPr/>
        </p:nvSpPr>
        <p:spPr>
          <a:xfrm>
            <a:off x="1868060" y="5151877"/>
            <a:ext cx="851813" cy="80559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84C101-A464-BB11-3A47-BCAD39874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3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utoShape 6" descr="205 белых человечков для презентаций">
            <a:extLst>
              <a:ext uri="{FF2B5EF4-FFF2-40B4-BE49-F238E27FC236}">
                <a16:creationId xmlns:a16="http://schemas.microsoft.com/office/drawing/2014/main" id="{6D1896D3-736B-CDE2-BE3A-7F3890B50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5216E-CCA4-2F90-5DAD-73B2E3789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611" y="2932548"/>
            <a:ext cx="9861440" cy="2958113"/>
          </a:xfrm>
        </p:spPr>
        <p:txBody>
          <a:bodyPr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Информационные технологии – движущая</a:t>
            </a:r>
          </a:p>
          <a:p>
            <a:pPr marL="0" indent="0" algn="ctr">
              <a:buNone/>
            </a:pPr>
            <a:r>
              <a:rPr lang="ru-RU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сила  развития медицины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6652CF-9835-D3E5-EE06-4BA250532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0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8D62B-7FCA-4A74-04B1-EBEA0BF59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2905125"/>
            <a:ext cx="4999566" cy="332241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Регулярное проведение профилактических медицинских осмотров (профилактического осмотра и диспансеризации) является важнейшей массовой и высокоэффективной медицинской технологией сбережения здоровья и снижения преждевременной смертности населения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A06272-862C-2168-C131-76FFEE8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0193">
            <a:off x="527184" y="2433819"/>
            <a:ext cx="2899409" cy="401954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BB2C2E-1F60-8C7F-AD4A-288E09E9E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2921">
            <a:off x="2805637" y="2356774"/>
            <a:ext cx="2780647" cy="4019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EF8F91-6F47-15B8-7411-9FB6D28FD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1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CB5E327-230A-9AD3-DF1D-52D82224F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597841"/>
              </p:ext>
            </p:extLst>
          </p:nvPr>
        </p:nvGraphicFramePr>
        <p:xfrm>
          <a:off x="118193" y="2579569"/>
          <a:ext cx="8217285" cy="377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9">
            <a:extLst>
              <a:ext uri="{FF2B5EF4-FFF2-40B4-BE49-F238E27FC236}">
                <a16:creationId xmlns:a16="http://schemas.microsoft.com/office/drawing/2014/main" id="{DDBD17F8-671B-BE13-12C2-657D52F198F7}"/>
              </a:ext>
            </a:extLst>
          </p:cNvPr>
          <p:cNvSpPr/>
          <p:nvPr/>
        </p:nvSpPr>
        <p:spPr>
          <a:xfrm flipH="1">
            <a:off x="7748337" y="2175307"/>
            <a:ext cx="4325470" cy="1739745"/>
          </a:xfrm>
          <a:prstGeom prst="wedgeRoundRectCallout">
            <a:avLst>
              <a:gd name="adj1" fmla="val 42866"/>
              <a:gd name="adj2" fmla="val 6520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in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в медицинской организации эффективной организационной модели проведения профилактических медицинских мероприятий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11012A-DBBF-7324-B3E0-7079C4A1C7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  <p:sp>
        <p:nvSpPr>
          <p:cNvPr id="3" name="Скругленная прямоугольная выноска 9">
            <a:extLst>
              <a:ext uri="{FF2B5EF4-FFF2-40B4-BE49-F238E27FC236}">
                <a16:creationId xmlns:a16="http://schemas.microsoft.com/office/drawing/2014/main" id="{62A410D7-E570-8977-CE88-27A54EAC11E8}"/>
              </a:ext>
            </a:extLst>
          </p:cNvPr>
          <p:cNvSpPr/>
          <p:nvPr/>
        </p:nvSpPr>
        <p:spPr>
          <a:xfrm flipH="1">
            <a:off x="7853954" y="4466120"/>
            <a:ext cx="4219853" cy="2033358"/>
          </a:xfrm>
          <a:prstGeom prst="wedgeRoundRectCallout">
            <a:avLst>
              <a:gd name="adj1" fmla="val 42866"/>
              <a:gd name="adj2" fmla="val 6520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in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разрешения проблемы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современных информационных технологий в процессе организации обследования пациентов позволит повысить качество и эффективность проводимых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29553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D8C5915-BB9D-98F7-4C43-6D9DA199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79" y="2139213"/>
            <a:ext cx="2405464" cy="182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Очередь в регистратуре для записи на прием к врачу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3AAA2B2A-0356-C7E1-5840-467C7072EF38}"/>
              </a:ext>
            </a:extLst>
          </p:cNvPr>
          <p:cNvSpPr txBox="1">
            <a:spLocks/>
          </p:cNvSpPr>
          <p:nvPr/>
        </p:nvSpPr>
        <p:spPr>
          <a:xfrm>
            <a:off x="2659755" y="2293222"/>
            <a:ext cx="2377439" cy="1828800"/>
          </a:xfrm>
          <a:prstGeom prst="rect">
            <a:avLst/>
          </a:prstGeo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Очередь у кабинетов врачей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7572967-F7E2-2A1D-F03E-20C68E2074E1}"/>
              </a:ext>
            </a:extLst>
          </p:cNvPr>
          <p:cNvSpPr txBox="1">
            <a:spLocks/>
          </p:cNvSpPr>
          <p:nvPr/>
        </p:nvSpPr>
        <p:spPr>
          <a:xfrm>
            <a:off x="4937806" y="2480906"/>
            <a:ext cx="2405464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Временные затраты пациента на обследование в рамках профилактических медицинских мероприятий</a:t>
            </a:r>
            <a:endParaRPr lang="ru-RU" sz="19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172EC8ED-96C9-7761-5D45-AFF86982754C}"/>
              </a:ext>
            </a:extLst>
          </p:cNvPr>
          <p:cNvSpPr txBox="1">
            <a:spLocks/>
          </p:cNvSpPr>
          <p:nvPr/>
        </p:nvSpPr>
        <p:spPr>
          <a:xfrm>
            <a:off x="7215387" y="2651752"/>
            <a:ext cx="2405464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Неэффективное функционирование кабинета медицинской профилактики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4AF9E44F-AB5A-1183-3442-678ECD64DC1B}"/>
              </a:ext>
            </a:extLst>
          </p:cNvPr>
          <p:cNvSpPr txBox="1">
            <a:spLocks/>
          </p:cNvSpPr>
          <p:nvPr/>
        </p:nvSpPr>
        <p:spPr>
          <a:xfrm>
            <a:off x="2571149" y="4426027"/>
            <a:ext cx="2405464" cy="1828800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Техническая сложность формирования плана проведения профилактических мероприятий на терапевтических участках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52F03B9B-6C48-4216-7975-1B5D9DC15854}"/>
              </a:ext>
            </a:extLst>
          </p:cNvPr>
          <p:cNvSpPr txBox="1">
            <a:spLocks/>
          </p:cNvSpPr>
          <p:nvPr/>
        </p:nvSpPr>
        <p:spPr>
          <a:xfrm>
            <a:off x="4893268" y="4596873"/>
            <a:ext cx="2405464" cy="1828800"/>
          </a:xfrm>
          <a:prstGeom prst="rect">
            <a:avLst/>
          </a:prstGeom>
          <a:solidFill>
            <a:schemeClr val="tx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затраты медицинского персонала на организацию бумажного документооборота при назначении анализов, обследований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32A82FD1-2CD4-92C9-53EC-D3F74BAE1203}"/>
              </a:ext>
            </a:extLst>
          </p:cNvPr>
          <p:cNvSpPr txBox="1">
            <a:spLocks/>
          </p:cNvSpPr>
          <p:nvPr/>
        </p:nvSpPr>
        <p:spPr>
          <a:xfrm>
            <a:off x="7215387" y="4746070"/>
            <a:ext cx="2405464" cy="182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Утеря бумажных бланков результатов исследований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3D81BED-0DCF-B387-1B30-BFEB489F7337}"/>
              </a:ext>
            </a:extLst>
          </p:cNvPr>
          <p:cNvSpPr txBox="1">
            <a:spLocks/>
          </p:cNvSpPr>
          <p:nvPr/>
        </p:nvSpPr>
        <p:spPr>
          <a:xfrm>
            <a:off x="9537506" y="4895267"/>
            <a:ext cx="2405464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Отсутствие возможности быстрого обмена медицинскими данными между кабинетами, корпусами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8F6966-6BC6-82D0-8F26-D447A67C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1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47DB51B-3B49-0A99-D383-1DE7D0A1D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22293"/>
              </p:ext>
            </p:extLst>
          </p:nvPr>
        </p:nvGraphicFramePr>
        <p:xfrm>
          <a:off x="93897" y="1828799"/>
          <a:ext cx="9771998" cy="282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Объект 7">
            <a:extLst>
              <a:ext uri="{FF2B5EF4-FFF2-40B4-BE49-F238E27FC236}">
                <a16:creationId xmlns:a16="http://schemas.microsoft.com/office/drawing/2014/main" id="{488EF112-6CBD-C897-E3E0-AA180AC15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898028"/>
              </p:ext>
            </p:extLst>
          </p:nvPr>
        </p:nvGraphicFramePr>
        <p:xfrm>
          <a:off x="1884196" y="4119613"/>
          <a:ext cx="9771998" cy="282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A358B-E6AB-0F90-FC97-4BAB78B5AD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8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0666FDB-B44D-4AB7-8DB4-AA459600AA71}"/>
              </a:ext>
            </a:extLst>
          </p:cNvPr>
          <p:cNvGrpSpPr/>
          <p:nvPr/>
        </p:nvGrpSpPr>
        <p:grpSpPr>
          <a:xfrm>
            <a:off x="93509" y="2146894"/>
            <a:ext cx="12004981" cy="4518426"/>
            <a:chOff x="68825" y="2231922"/>
            <a:chExt cx="12004981" cy="4518426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CA84A071-D99D-4988-9F14-E2B220D36A3E}"/>
                </a:ext>
              </a:extLst>
            </p:cNvPr>
            <p:cNvSpPr/>
            <p:nvPr/>
          </p:nvSpPr>
          <p:spPr>
            <a:xfrm>
              <a:off x="68825" y="2231922"/>
              <a:ext cx="12004981" cy="16964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97C7C4A-7D20-4053-BA6D-F93A6B430A0A}"/>
                </a:ext>
              </a:extLst>
            </p:cNvPr>
            <p:cNvSpPr/>
            <p:nvPr/>
          </p:nvSpPr>
          <p:spPr>
            <a:xfrm>
              <a:off x="2552309" y="2275102"/>
              <a:ext cx="2891074" cy="1570924"/>
            </a:xfrm>
            <a:custGeom>
              <a:avLst/>
              <a:gdLst>
                <a:gd name="connsiteX0" fmla="*/ 166352 w 2194927"/>
                <a:gd name="connsiteY0" fmla="*/ 0 h 1584304"/>
                <a:gd name="connsiteX1" fmla="*/ 2028575 w 2194927"/>
                <a:gd name="connsiteY1" fmla="*/ 0 h 1584304"/>
                <a:gd name="connsiteX2" fmla="*/ 2194927 w 2194927"/>
                <a:gd name="connsiteY2" fmla="*/ 166352 h 1584304"/>
                <a:gd name="connsiteX3" fmla="*/ 2194927 w 2194927"/>
                <a:gd name="connsiteY3" fmla="*/ 1584304 h 1584304"/>
                <a:gd name="connsiteX4" fmla="*/ 2194927 w 2194927"/>
                <a:gd name="connsiteY4" fmla="*/ 1584304 h 1584304"/>
                <a:gd name="connsiteX5" fmla="*/ 0 w 2194927"/>
                <a:gd name="connsiteY5" fmla="*/ 1584304 h 1584304"/>
                <a:gd name="connsiteX6" fmla="*/ 0 w 2194927"/>
                <a:gd name="connsiteY6" fmla="*/ 1584304 h 1584304"/>
                <a:gd name="connsiteX7" fmla="*/ 0 w 2194927"/>
                <a:gd name="connsiteY7" fmla="*/ 166352 h 1584304"/>
                <a:gd name="connsiteX8" fmla="*/ 166352 w 2194927"/>
                <a:gd name="connsiteY8" fmla="*/ 0 h 158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927" h="1584304">
                  <a:moveTo>
                    <a:pt x="2028575" y="1584304"/>
                  </a:moveTo>
                  <a:lnTo>
                    <a:pt x="166352" y="1584304"/>
                  </a:lnTo>
                  <a:cubicBezTo>
                    <a:pt x="74478" y="1584304"/>
                    <a:pt x="0" y="1509826"/>
                    <a:pt x="0" y="141795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194927" y="0"/>
                  </a:lnTo>
                  <a:lnTo>
                    <a:pt x="2194927" y="0"/>
                  </a:lnTo>
                  <a:lnTo>
                    <a:pt x="2194927" y="1417952"/>
                  </a:lnTo>
                  <a:cubicBezTo>
                    <a:pt x="2194927" y="1509826"/>
                    <a:pt x="2120449" y="1584304"/>
                    <a:pt x="2028575" y="1584304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291" tIns="99569" rIns="148291" bIns="14829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Внедрение методологии проектного управления при организации профилактических медицинских мероприятий</a:t>
              </a: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11BCF9D3-F1AB-455F-BE41-7B7591AD068A}"/>
                </a:ext>
              </a:extLst>
            </p:cNvPr>
            <p:cNvSpPr/>
            <p:nvPr/>
          </p:nvSpPr>
          <p:spPr>
            <a:xfrm>
              <a:off x="8441746" y="2275102"/>
              <a:ext cx="2891074" cy="1561399"/>
            </a:xfrm>
            <a:custGeom>
              <a:avLst/>
              <a:gdLst>
                <a:gd name="connsiteX0" fmla="*/ 163947 w 2891074"/>
                <a:gd name="connsiteY0" fmla="*/ 0 h 1561398"/>
                <a:gd name="connsiteX1" fmla="*/ 2727127 w 2891074"/>
                <a:gd name="connsiteY1" fmla="*/ 0 h 1561398"/>
                <a:gd name="connsiteX2" fmla="*/ 2891074 w 2891074"/>
                <a:gd name="connsiteY2" fmla="*/ 163947 h 1561398"/>
                <a:gd name="connsiteX3" fmla="*/ 2891074 w 2891074"/>
                <a:gd name="connsiteY3" fmla="*/ 1561398 h 1561398"/>
                <a:gd name="connsiteX4" fmla="*/ 2891074 w 2891074"/>
                <a:gd name="connsiteY4" fmla="*/ 1561398 h 1561398"/>
                <a:gd name="connsiteX5" fmla="*/ 0 w 2891074"/>
                <a:gd name="connsiteY5" fmla="*/ 1561398 h 1561398"/>
                <a:gd name="connsiteX6" fmla="*/ 0 w 2891074"/>
                <a:gd name="connsiteY6" fmla="*/ 1561398 h 1561398"/>
                <a:gd name="connsiteX7" fmla="*/ 0 w 2891074"/>
                <a:gd name="connsiteY7" fmla="*/ 163947 h 1561398"/>
                <a:gd name="connsiteX8" fmla="*/ 163947 w 2891074"/>
                <a:gd name="connsiteY8" fmla="*/ 0 h 15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1074" h="1561398">
                  <a:moveTo>
                    <a:pt x="2727127" y="1561397"/>
                  </a:moveTo>
                  <a:lnTo>
                    <a:pt x="163947" y="1561397"/>
                  </a:lnTo>
                  <a:cubicBezTo>
                    <a:pt x="73402" y="1561397"/>
                    <a:pt x="0" y="1487995"/>
                    <a:pt x="0" y="139745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2891074" y="1"/>
                  </a:lnTo>
                  <a:lnTo>
                    <a:pt x="2891074" y="1"/>
                  </a:lnTo>
                  <a:lnTo>
                    <a:pt x="2891074" y="1397450"/>
                  </a:lnTo>
                  <a:cubicBezTo>
                    <a:pt x="2891074" y="1487995"/>
                    <a:pt x="2817672" y="1561397"/>
                    <a:pt x="2727127" y="1561397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586" tIns="99568" rIns="147586" bIns="147587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Внедрение информационных технологий на всех этапах проведения профилактических медицинских осмотров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(ПМО и ДОГВН)</a:t>
              </a:r>
              <a:endParaRPr lang="ru-RU" sz="1400" b="1" kern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E9C2A828-55DE-42C9-A52E-20483221ED42}"/>
                </a:ext>
              </a:extLst>
            </p:cNvPr>
            <p:cNvSpPr/>
            <p:nvPr/>
          </p:nvSpPr>
          <p:spPr>
            <a:xfrm>
              <a:off x="2044460" y="3934073"/>
              <a:ext cx="1495177" cy="1689223"/>
            </a:xfrm>
            <a:custGeom>
              <a:avLst/>
              <a:gdLst>
                <a:gd name="connsiteX0" fmla="*/ 109821 w 1045913"/>
                <a:gd name="connsiteY0" fmla="*/ 0 h 1689223"/>
                <a:gd name="connsiteX1" fmla="*/ 936092 w 1045913"/>
                <a:gd name="connsiteY1" fmla="*/ 0 h 1689223"/>
                <a:gd name="connsiteX2" fmla="*/ 1045913 w 1045913"/>
                <a:gd name="connsiteY2" fmla="*/ 109821 h 1689223"/>
                <a:gd name="connsiteX3" fmla="*/ 1045913 w 1045913"/>
                <a:gd name="connsiteY3" fmla="*/ 1689223 h 1689223"/>
                <a:gd name="connsiteX4" fmla="*/ 1045913 w 1045913"/>
                <a:gd name="connsiteY4" fmla="*/ 1689223 h 1689223"/>
                <a:gd name="connsiteX5" fmla="*/ 0 w 1045913"/>
                <a:gd name="connsiteY5" fmla="*/ 1689223 h 1689223"/>
                <a:gd name="connsiteX6" fmla="*/ 0 w 1045913"/>
                <a:gd name="connsiteY6" fmla="*/ 1689223 h 1689223"/>
                <a:gd name="connsiteX7" fmla="*/ 0 w 1045913"/>
                <a:gd name="connsiteY7" fmla="*/ 109821 h 1689223"/>
                <a:gd name="connsiteX8" fmla="*/ 109821 w 1045913"/>
                <a:gd name="connsiteY8" fmla="*/ 0 h 168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913" h="1689223">
                  <a:moveTo>
                    <a:pt x="936091" y="1689223"/>
                  </a:moveTo>
                  <a:lnTo>
                    <a:pt x="109822" y="1689223"/>
                  </a:lnTo>
                  <a:cubicBezTo>
                    <a:pt x="49170" y="1689223"/>
                    <a:pt x="1" y="1640054"/>
                    <a:pt x="1" y="1579402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045912" y="0"/>
                  </a:lnTo>
                  <a:lnTo>
                    <a:pt x="1045912" y="0"/>
                  </a:lnTo>
                  <a:lnTo>
                    <a:pt x="1045912" y="1579402"/>
                  </a:lnTo>
                  <a:cubicBezTo>
                    <a:pt x="1045912" y="1640054"/>
                    <a:pt x="996743" y="1689223"/>
                    <a:pt x="936091" y="168922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09" tIns="85344" rIns="117509" bIns="11750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200" kern="1200" dirty="0">
                <a:latin typeface="+mn-lt"/>
                <a:cs typeface="Times New Roman" panose="02020603050405020304" pitchFamily="18" charset="0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Запись на прием к врачу с применением информационных технологий</a:t>
              </a: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BF822B72-68C0-496B-90E7-4AF588D46FB2}"/>
                </a:ext>
              </a:extLst>
            </p:cNvPr>
            <p:cNvSpPr/>
            <p:nvPr/>
          </p:nvSpPr>
          <p:spPr>
            <a:xfrm>
              <a:off x="5607172" y="3928323"/>
              <a:ext cx="1470849" cy="1670341"/>
            </a:xfrm>
            <a:custGeom>
              <a:avLst/>
              <a:gdLst>
                <a:gd name="connsiteX0" fmla="*/ 106550 w 1014763"/>
                <a:gd name="connsiteY0" fmla="*/ 0 h 1517746"/>
                <a:gd name="connsiteX1" fmla="*/ 908213 w 1014763"/>
                <a:gd name="connsiteY1" fmla="*/ 0 h 1517746"/>
                <a:gd name="connsiteX2" fmla="*/ 1014763 w 1014763"/>
                <a:gd name="connsiteY2" fmla="*/ 106550 h 1517746"/>
                <a:gd name="connsiteX3" fmla="*/ 1014763 w 1014763"/>
                <a:gd name="connsiteY3" fmla="*/ 1517746 h 1517746"/>
                <a:gd name="connsiteX4" fmla="*/ 1014763 w 1014763"/>
                <a:gd name="connsiteY4" fmla="*/ 1517746 h 1517746"/>
                <a:gd name="connsiteX5" fmla="*/ 0 w 1014763"/>
                <a:gd name="connsiteY5" fmla="*/ 1517746 h 1517746"/>
                <a:gd name="connsiteX6" fmla="*/ 0 w 1014763"/>
                <a:gd name="connsiteY6" fmla="*/ 1517746 h 1517746"/>
                <a:gd name="connsiteX7" fmla="*/ 0 w 1014763"/>
                <a:gd name="connsiteY7" fmla="*/ 106550 h 1517746"/>
                <a:gd name="connsiteX8" fmla="*/ 106550 w 1014763"/>
                <a:gd name="connsiteY8" fmla="*/ 0 h 15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4763" h="1517746">
                  <a:moveTo>
                    <a:pt x="908212" y="1517746"/>
                  </a:moveTo>
                  <a:lnTo>
                    <a:pt x="106551" y="1517746"/>
                  </a:lnTo>
                  <a:cubicBezTo>
                    <a:pt x="47705" y="1517746"/>
                    <a:pt x="1" y="1470042"/>
                    <a:pt x="1" y="1411196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014762" y="0"/>
                  </a:lnTo>
                  <a:lnTo>
                    <a:pt x="1014762" y="0"/>
                  </a:lnTo>
                  <a:lnTo>
                    <a:pt x="1014762" y="1411196"/>
                  </a:lnTo>
                  <a:cubicBezTo>
                    <a:pt x="1014762" y="1470042"/>
                    <a:pt x="967058" y="1517746"/>
                    <a:pt x="908212" y="1517746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551" tIns="85344" rIns="116551" bIns="11655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Формирование единой ЭМК в медицинской информационной системе</a:t>
              </a: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22665DC5-98FE-4BFF-94FC-191B5A8E93B5}"/>
                </a:ext>
              </a:extLst>
            </p:cNvPr>
            <p:cNvSpPr/>
            <p:nvPr/>
          </p:nvSpPr>
          <p:spPr>
            <a:xfrm>
              <a:off x="3825816" y="3936901"/>
              <a:ext cx="1495177" cy="1670341"/>
            </a:xfrm>
            <a:custGeom>
              <a:avLst/>
              <a:gdLst>
                <a:gd name="connsiteX0" fmla="*/ 139796 w 1331389"/>
                <a:gd name="connsiteY0" fmla="*/ 0 h 2135375"/>
                <a:gd name="connsiteX1" fmla="*/ 1191593 w 1331389"/>
                <a:gd name="connsiteY1" fmla="*/ 0 h 2135375"/>
                <a:gd name="connsiteX2" fmla="*/ 1331389 w 1331389"/>
                <a:gd name="connsiteY2" fmla="*/ 139796 h 2135375"/>
                <a:gd name="connsiteX3" fmla="*/ 1331389 w 1331389"/>
                <a:gd name="connsiteY3" fmla="*/ 2135375 h 2135375"/>
                <a:gd name="connsiteX4" fmla="*/ 1331389 w 1331389"/>
                <a:gd name="connsiteY4" fmla="*/ 2135375 h 2135375"/>
                <a:gd name="connsiteX5" fmla="*/ 0 w 1331389"/>
                <a:gd name="connsiteY5" fmla="*/ 2135375 h 2135375"/>
                <a:gd name="connsiteX6" fmla="*/ 0 w 1331389"/>
                <a:gd name="connsiteY6" fmla="*/ 2135375 h 2135375"/>
                <a:gd name="connsiteX7" fmla="*/ 0 w 1331389"/>
                <a:gd name="connsiteY7" fmla="*/ 139796 h 2135375"/>
                <a:gd name="connsiteX8" fmla="*/ 139796 w 1331389"/>
                <a:gd name="connsiteY8" fmla="*/ 0 h 213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389" h="2135375">
                  <a:moveTo>
                    <a:pt x="1191593" y="2135375"/>
                  </a:moveTo>
                  <a:lnTo>
                    <a:pt x="139796" y="2135375"/>
                  </a:lnTo>
                  <a:cubicBezTo>
                    <a:pt x="62589" y="2135375"/>
                    <a:pt x="0" y="2072786"/>
                    <a:pt x="0" y="1995579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331389" y="0"/>
                  </a:lnTo>
                  <a:lnTo>
                    <a:pt x="1331389" y="0"/>
                  </a:lnTo>
                  <a:lnTo>
                    <a:pt x="1331389" y="1995579"/>
                  </a:lnTo>
                  <a:cubicBezTo>
                    <a:pt x="1331389" y="2072786"/>
                    <a:pt x="1268800" y="2135375"/>
                    <a:pt x="1191593" y="2135375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289" tIns="85344" rIns="126289" bIns="12628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Назначение анализов, инструментальных исследований, консультаций специалистов в медицинской информационной системе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250" kern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A96280E7-B45F-46E1-86D7-CB16CD89FDA3}"/>
                </a:ext>
              </a:extLst>
            </p:cNvPr>
            <p:cNvSpPr/>
            <p:nvPr/>
          </p:nvSpPr>
          <p:spPr>
            <a:xfrm>
              <a:off x="7586689" y="5695254"/>
              <a:ext cx="1111095" cy="1050482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rcRect/>
              <a:stretch>
                <a:fillRect l="-26000" r="-2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D2B5E5BE-82CB-49AF-884A-15FE2D1C515A}"/>
                </a:ext>
              </a:extLst>
            </p:cNvPr>
            <p:cNvSpPr/>
            <p:nvPr/>
          </p:nvSpPr>
          <p:spPr>
            <a:xfrm>
              <a:off x="7381075" y="3922571"/>
              <a:ext cx="1470849" cy="1661763"/>
            </a:xfrm>
            <a:custGeom>
              <a:avLst/>
              <a:gdLst>
                <a:gd name="connsiteX0" fmla="*/ 116351 w 1108107"/>
                <a:gd name="connsiteY0" fmla="*/ 0 h 1530606"/>
                <a:gd name="connsiteX1" fmla="*/ 991756 w 1108107"/>
                <a:gd name="connsiteY1" fmla="*/ 0 h 1530606"/>
                <a:gd name="connsiteX2" fmla="*/ 1108107 w 1108107"/>
                <a:gd name="connsiteY2" fmla="*/ 116351 h 1530606"/>
                <a:gd name="connsiteX3" fmla="*/ 1108107 w 1108107"/>
                <a:gd name="connsiteY3" fmla="*/ 1530606 h 1530606"/>
                <a:gd name="connsiteX4" fmla="*/ 1108107 w 1108107"/>
                <a:gd name="connsiteY4" fmla="*/ 1530606 h 1530606"/>
                <a:gd name="connsiteX5" fmla="*/ 0 w 1108107"/>
                <a:gd name="connsiteY5" fmla="*/ 1530606 h 1530606"/>
                <a:gd name="connsiteX6" fmla="*/ 0 w 1108107"/>
                <a:gd name="connsiteY6" fmla="*/ 1530606 h 1530606"/>
                <a:gd name="connsiteX7" fmla="*/ 0 w 1108107"/>
                <a:gd name="connsiteY7" fmla="*/ 116351 h 1530606"/>
                <a:gd name="connsiteX8" fmla="*/ 116351 w 1108107"/>
                <a:gd name="connsiteY8" fmla="*/ 0 h 153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107" h="1530606">
                  <a:moveTo>
                    <a:pt x="991756" y="1530606"/>
                  </a:moveTo>
                  <a:lnTo>
                    <a:pt x="116351" y="1530606"/>
                  </a:lnTo>
                  <a:cubicBezTo>
                    <a:pt x="52092" y="1530606"/>
                    <a:pt x="0" y="1478514"/>
                    <a:pt x="0" y="1414255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108107" y="0"/>
                  </a:lnTo>
                  <a:lnTo>
                    <a:pt x="1108107" y="0"/>
                  </a:lnTo>
                  <a:lnTo>
                    <a:pt x="1108107" y="1414255"/>
                  </a:lnTo>
                  <a:cubicBezTo>
                    <a:pt x="1108107" y="1478514"/>
                    <a:pt x="1056015" y="1530606"/>
                    <a:pt x="991756" y="1530606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422" tIns="85345" rIns="119422" bIns="11942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Внесение результатов обследований в ЭМК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BB7F881-7952-432D-A14A-376081BE995E}"/>
                </a:ext>
              </a:extLst>
            </p:cNvPr>
            <p:cNvSpPr/>
            <p:nvPr/>
          </p:nvSpPr>
          <p:spPr>
            <a:xfrm>
              <a:off x="9319390" y="5695254"/>
              <a:ext cx="1111095" cy="1045835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rcRect/>
              <a:stretch>
                <a:fillRect l="-19000" r="-1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D8713AEB-C337-4C86-9A75-672CCCC75582}"/>
                </a:ext>
              </a:extLst>
            </p:cNvPr>
            <p:cNvSpPr/>
            <p:nvPr/>
          </p:nvSpPr>
          <p:spPr>
            <a:xfrm>
              <a:off x="9170711" y="3940543"/>
              <a:ext cx="1488749" cy="1658121"/>
            </a:xfrm>
            <a:custGeom>
              <a:avLst/>
              <a:gdLst>
                <a:gd name="connsiteX0" fmla="*/ 146497 w 1395206"/>
                <a:gd name="connsiteY0" fmla="*/ 0 h 1683327"/>
                <a:gd name="connsiteX1" fmla="*/ 1248709 w 1395206"/>
                <a:gd name="connsiteY1" fmla="*/ 0 h 1683327"/>
                <a:gd name="connsiteX2" fmla="*/ 1395206 w 1395206"/>
                <a:gd name="connsiteY2" fmla="*/ 146497 h 1683327"/>
                <a:gd name="connsiteX3" fmla="*/ 1395206 w 1395206"/>
                <a:gd name="connsiteY3" fmla="*/ 1683327 h 1683327"/>
                <a:gd name="connsiteX4" fmla="*/ 1395206 w 1395206"/>
                <a:gd name="connsiteY4" fmla="*/ 1683327 h 1683327"/>
                <a:gd name="connsiteX5" fmla="*/ 0 w 1395206"/>
                <a:gd name="connsiteY5" fmla="*/ 1683327 h 1683327"/>
                <a:gd name="connsiteX6" fmla="*/ 0 w 1395206"/>
                <a:gd name="connsiteY6" fmla="*/ 1683327 h 1683327"/>
                <a:gd name="connsiteX7" fmla="*/ 0 w 1395206"/>
                <a:gd name="connsiteY7" fmla="*/ 146497 h 1683327"/>
                <a:gd name="connsiteX8" fmla="*/ 146497 w 1395206"/>
                <a:gd name="connsiteY8" fmla="*/ 0 h 168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06" h="1683327">
                  <a:moveTo>
                    <a:pt x="1248709" y="1683327"/>
                  </a:moveTo>
                  <a:lnTo>
                    <a:pt x="146497" y="1683327"/>
                  </a:lnTo>
                  <a:cubicBezTo>
                    <a:pt x="65589" y="1683327"/>
                    <a:pt x="0" y="1617738"/>
                    <a:pt x="0" y="153683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395206" y="0"/>
                  </a:lnTo>
                  <a:lnTo>
                    <a:pt x="1395206" y="0"/>
                  </a:lnTo>
                  <a:lnTo>
                    <a:pt x="1395206" y="1536830"/>
                  </a:lnTo>
                  <a:cubicBezTo>
                    <a:pt x="1395206" y="1617738"/>
                    <a:pt x="1329617" y="1683327"/>
                    <a:pt x="1248709" y="1683327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51" tIns="85344" rIns="128251" bIns="12825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Формирование плана проведения профилактических мероприятий в разрезе терапевтических участков в медицинской информацион</a:t>
              </a:r>
              <a:r>
                <a:rPr lang="ru-RU" sz="11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ной системе</a:t>
              </a:r>
              <a:endParaRPr lang="ru-RU" sz="1100" kern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6F32E347-2177-43DA-8581-B2D1A2F65DAF}"/>
                </a:ext>
              </a:extLst>
            </p:cNvPr>
            <p:cNvSpPr/>
            <p:nvPr/>
          </p:nvSpPr>
          <p:spPr>
            <a:xfrm>
              <a:off x="2267694" y="5665685"/>
              <a:ext cx="1048710" cy="1084663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rcRect/>
              <a:stretch>
                <a:fillRect l="-31000" r="-3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916" y="720242"/>
            <a:ext cx="3028335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Новаторство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53E2C4-3DF7-F8B2-B869-5A828F06D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AA5AFDC-9B4C-446F-9FCC-B04210E27E4A}"/>
              </a:ext>
            </a:extLst>
          </p:cNvPr>
          <p:cNvSpPr/>
          <p:nvPr/>
        </p:nvSpPr>
        <p:spPr>
          <a:xfrm>
            <a:off x="6310431" y="2196583"/>
            <a:ext cx="1754900" cy="1518862"/>
          </a:xfrm>
          <a:prstGeom prst="roundRect">
            <a:avLst>
              <a:gd name="adj" fmla="val 10000"/>
            </a:avLst>
          </a:prstGeom>
          <a:blipFill rotWithShape="1">
            <a:blip r:embed="rId7"/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A47FC9-2A26-4205-8698-25FCE406B7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30" y="2226104"/>
            <a:ext cx="1736620" cy="14893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54ED72-2DA2-4EF6-86D8-0F49059456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4479" y="5580657"/>
            <a:ext cx="1090195" cy="108466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62AB112-21D8-46B3-982C-10A783A57C3B}"/>
              </a:ext>
            </a:extLst>
          </p:cNvPr>
          <p:cNvSpPr/>
          <p:nvPr/>
        </p:nvSpPr>
        <p:spPr>
          <a:xfrm>
            <a:off x="4036772" y="5610261"/>
            <a:ext cx="1111008" cy="1055059"/>
          </a:xfrm>
          <a:prstGeom prst="roundRect">
            <a:avLst>
              <a:gd name="adj" fmla="val 10000"/>
            </a:avLst>
          </a:prstGeom>
          <a:blipFill rotWithShape="1">
            <a:blip r:embed="rId10"/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86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управления проектом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5" name="Объект 6">
            <a:extLst>
              <a:ext uri="{FF2B5EF4-FFF2-40B4-BE49-F238E27FC236}">
                <a16:creationId xmlns:a16="http://schemas.microsoft.com/office/drawing/2014/main" id="{86E98AB8-F8CA-CFD0-16E9-85BE55B14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85209"/>
              </p:ext>
            </p:extLst>
          </p:nvPr>
        </p:nvGraphicFramePr>
        <p:xfrm>
          <a:off x="975434" y="2254014"/>
          <a:ext cx="6621942" cy="362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7136051-E515-23D2-6446-8BF153EAD3EC}"/>
              </a:ext>
            </a:extLst>
          </p:cNvPr>
          <p:cNvSpPr/>
          <p:nvPr/>
        </p:nvSpPr>
        <p:spPr>
          <a:xfrm>
            <a:off x="1816182" y="5910776"/>
            <a:ext cx="3856649" cy="568523"/>
          </a:xfrm>
          <a:prstGeom prst="roundRect">
            <a:avLst>
              <a:gd name="adj" fmla="val 17996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DF8778E-972D-F652-6F01-06A7906F10BB}"/>
              </a:ext>
            </a:extLst>
          </p:cNvPr>
          <p:cNvSpPr/>
          <p:nvPr/>
        </p:nvSpPr>
        <p:spPr>
          <a:xfrm>
            <a:off x="1984383" y="6036815"/>
            <a:ext cx="3963655" cy="688450"/>
          </a:xfrm>
          <a:prstGeom prst="roundRect">
            <a:avLst>
              <a:gd name="adj" fmla="val 17996"/>
            </a:avLst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Заведующие терапевтическими отделениями поликлиник, старшие медицинские сестры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FA7641-F29B-90F8-51EC-C129ADBACC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20" t="3851" r="9690" b="8316"/>
          <a:stretch/>
        </p:blipFill>
        <p:spPr>
          <a:xfrm>
            <a:off x="8022318" y="3320248"/>
            <a:ext cx="3012779" cy="2439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DD6CF0-1A9A-66AB-DC1D-A2C1E611B0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0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Методы и практические инструменты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E0E4AF8C-E62D-9FCA-75EE-7EFC7FEA9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366752"/>
              </p:ext>
            </p:extLst>
          </p:nvPr>
        </p:nvGraphicFramePr>
        <p:xfrm>
          <a:off x="1047750" y="3248025"/>
          <a:ext cx="2990850" cy="285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E9AB0F5-E9E2-F040-6BB6-D74660C84F95}"/>
              </a:ext>
            </a:extLst>
          </p:cNvPr>
          <p:cNvSpPr txBox="1"/>
          <p:nvPr/>
        </p:nvSpPr>
        <p:spPr>
          <a:xfrm>
            <a:off x="2273414" y="4833737"/>
            <a:ext cx="13081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</a:rPr>
              <a:t>Процессы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7A38E-CCB3-D864-89A8-A8DA19E80392}"/>
              </a:ext>
            </a:extLst>
          </p:cNvPr>
          <p:cNvSpPr txBox="1"/>
          <p:nvPr/>
        </p:nvSpPr>
        <p:spPr>
          <a:xfrm>
            <a:off x="2862278" y="3911052"/>
            <a:ext cx="13081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</a:rPr>
              <a:t>Персонал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351841-6600-0B0B-540F-1C1E23DD86C2}"/>
              </a:ext>
            </a:extLst>
          </p:cNvPr>
          <p:cNvSpPr txBox="1"/>
          <p:nvPr/>
        </p:nvSpPr>
        <p:spPr>
          <a:xfrm>
            <a:off x="1460586" y="3822383"/>
            <a:ext cx="13081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1050" dirty="0">
                <a:solidFill>
                  <a:schemeClr val="tx2">
                    <a:lumMod val="25000"/>
                  </a:schemeClr>
                </a:solidFill>
              </a:rPr>
              <a:t>Организационная  структура</a:t>
            </a:r>
          </a:p>
        </p:txBody>
      </p:sp>
      <p:sp>
        <p:nvSpPr>
          <p:cNvPr id="48" name="Прямоугольный треугольник 47">
            <a:extLst>
              <a:ext uri="{FF2B5EF4-FFF2-40B4-BE49-F238E27FC236}">
                <a16:creationId xmlns:a16="http://schemas.microsoft.com/office/drawing/2014/main" id="{877F3CA2-ED41-B5C7-DC73-88C2E2EF3578}"/>
              </a:ext>
            </a:extLst>
          </p:cNvPr>
          <p:cNvSpPr/>
          <p:nvPr/>
        </p:nvSpPr>
        <p:spPr>
          <a:xfrm rot="10800000">
            <a:off x="2687723" y="2709564"/>
            <a:ext cx="1835568" cy="181912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083948E-058B-CCD1-A39A-2A612EB0C69D}"/>
              </a:ext>
            </a:extLst>
          </p:cNvPr>
          <p:cNvSpPr txBox="1"/>
          <p:nvPr/>
        </p:nvSpPr>
        <p:spPr>
          <a:xfrm>
            <a:off x="3260806" y="2533099"/>
            <a:ext cx="13081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1000" dirty="0">
                <a:solidFill>
                  <a:schemeClr val="tx2">
                    <a:lumMod val="25000"/>
                  </a:schemeClr>
                </a:solidFill>
              </a:rPr>
              <a:t>Система обеспечения компетентности персонала</a:t>
            </a:r>
          </a:p>
        </p:txBody>
      </p:sp>
      <p:sp>
        <p:nvSpPr>
          <p:cNvPr id="51" name="Прямоугольный треугольник 50">
            <a:extLst>
              <a:ext uri="{FF2B5EF4-FFF2-40B4-BE49-F238E27FC236}">
                <a16:creationId xmlns:a16="http://schemas.microsoft.com/office/drawing/2014/main" id="{A2CF61B6-AACE-61AB-CA67-C84144AE2924}"/>
              </a:ext>
            </a:extLst>
          </p:cNvPr>
          <p:cNvSpPr/>
          <p:nvPr/>
        </p:nvSpPr>
        <p:spPr>
          <a:xfrm rot="16200000">
            <a:off x="2695947" y="4553544"/>
            <a:ext cx="1835568" cy="181912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A22AF20C-3034-A0FF-9DBF-1C7B32E334C4}"/>
              </a:ext>
            </a:extLst>
          </p:cNvPr>
          <p:cNvSpPr/>
          <p:nvPr/>
        </p:nvSpPr>
        <p:spPr>
          <a:xfrm rot="5400000">
            <a:off x="860378" y="2717788"/>
            <a:ext cx="1835568" cy="181912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ый треугольник 52">
            <a:extLst>
              <a:ext uri="{FF2B5EF4-FFF2-40B4-BE49-F238E27FC236}">
                <a16:creationId xmlns:a16="http://schemas.microsoft.com/office/drawing/2014/main" id="{69F267ED-1244-087B-CFDF-ABDFC3FD137E}"/>
              </a:ext>
            </a:extLst>
          </p:cNvPr>
          <p:cNvSpPr/>
          <p:nvPr/>
        </p:nvSpPr>
        <p:spPr>
          <a:xfrm>
            <a:off x="868602" y="4553450"/>
            <a:ext cx="1835568" cy="181912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2566CF-4007-EA4F-980A-9BA299CEB586}"/>
              </a:ext>
            </a:extLst>
          </p:cNvPr>
          <p:cNvSpPr txBox="1"/>
          <p:nvPr/>
        </p:nvSpPr>
        <p:spPr>
          <a:xfrm>
            <a:off x="787635" y="2551022"/>
            <a:ext cx="1233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1000" dirty="0">
                <a:solidFill>
                  <a:schemeClr val="tx2">
                    <a:lumMod val="25000"/>
                  </a:schemeClr>
                </a:solidFill>
              </a:rPr>
              <a:t>Система проектной мотивации персонала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AF1E9A-7C74-A302-4DAB-6E4D707DEBD0}"/>
              </a:ext>
            </a:extLst>
          </p:cNvPr>
          <p:cNvSpPr txBox="1"/>
          <p:nvPr/>
        </p:nvSpPr>
        <p:spPr>
          <a:xfrm>
            <a:off x="828468" y="5233797"/>
            <a:ext cx="12334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1000" dirty="0">
                <a:solidFill>
                  <a:schemeClr val="tx2">
                    <a:lumMod val="25000"/>
                  </a:schemeClr>
                </a:solidFill>
              </a:rPr>
              <a:t>Информационная система управления проектной деятельностью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C1FB1A-6423-1285-F6D7-92B2A8A30C1A}"/>
              </a:ext>
            </a:extLst>
          </p:cNvPr>
          <p:cNvSpPr txBox="1"/>
          <p:nvPr/>
        </p:nvSpPr>
        <p:spPr>
          <a:xfrm>
            <a:off x="3287604" y="5310740"/>
            <a:ext cx="13081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1000" dirty="0">
                <a:solidFill>
                  <a:schemeClr val="tx2">
                    <a:lumMod val="25000"/>
                  </a:schemeClr>
                </a:solidFill>
              </a:rPr>
              <a:t>Нормативно-регламентное и методическое обеспечение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4C8F0A-92E4-D80D-6FCB-6FD3006E2704}"/>
              </a:ext>
            </a:extLst>
          </p:cNvPr>
          <p:cNvSpPr txBox="1"/>
          <p:nvPr/>
        </p:nvSpPr>
        <p:spPr>
          <a:xfrm>
            <a:off x="241037" y="2019077"/>
            <a:ext cx="4893369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dirty="0"/>
          </a:p>
          <a:p>
            <a:pPr algn="ctr"/>
            <a:r>
              <a:rPr lang="ru-RU" sz="1600" dirty="0">
                <a:solidFill>
                  <a:schemeClr val="tx2">
                    <a:lumMod val="25000"/>
                  </a:schemeClr>
                </a:solidFill>
              </a:rPr>
              <a:t>Формирование проектной культуры</a:t>
            </a:r>
          </a:p>
        </p:txBody>
      </p:sp>
      <p:graphicFrame>
        <p:nvGraphicFramePr>
          <p:cNvPr id="59" name="Схема 58">
            <a:extLst>
              <a:ext uri="{FF2B5EF4-FFF2-40B4-BE49-F238E27FC236}">
                <a16:creationId xmlns:a16="http://schemas.microsoft.com/office/drawing/2014/main" id="{80F4E9AA-CED2-BC69-BC61-CA7471930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858998"/>
              </p:ext>
            </p:extLst>
          </p:nvPr>
        </p:nvGraphicFramePr>
        <p:xfrm>
          <a:off x="5480567" y="2211286"/>
          <a:ext cx="5923798" cy="447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8A29E-08DC-41F7-187E-BB570223B8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9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819173-AE3D-3F1E-363B-C75D45A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4"/>
            <a:ext cx="10394333" cy="1076325"/>
          </a:xfr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реализации проекта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FD5AE9-7055-0A0F-C98C-38AFC9A1B9AF}"/>
              </a:ext>
            </a:extLst>
          </p:cNvPr>
          <p:cNvCxnSpPr>
            <a:cxnSpLocks/>
          </p:cNvCxnSpPr>
          <p:nvPr/>
        </p:nvCxnSpPr>
        <p:spPr>
          <a:xfrm>
            <a:off x="6259983" y="567188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BEA61F-E2CF-D9D8-D58E-9CCB0DD4B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210423"/>
              </p:ext>
            </p:extLst>
          </p:nvPr>
        </p:nvGraphicFramePr>
        <p:xfrm>
          <a:off x="447676" y="2400300"/>
          <a:ext cx="11325224" cy="397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2A4947-9897-4CBC-6392-DF46C7246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144" y="683582"/>
            <a:ext cx="1389663" cy="1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31324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5838</TotalTime>
  <Words>1429</Words>
  <Application>Microsoft Office PowerPoint</Application>
  <PresentationFormat>Широкоэкранный</PresentationFormat>
  <Paragraphs>235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Берлин</vt:lpstr>
      <vt:lpstr>  Оптимизация процесса проведения профилактических медицинских осмотров с применением информационных технологий </vt:lpstr>
      <vt:lpstr>Актуальность проекта</vt:lpstr>
      <vt:lpstr>Цель </vt:lpstr>
      <vt:lpstr>Проблемы</vt:lpstr>
      <vt:lpstr>Задачи</vt:lpstr>
      <vt:lpstr>Новаторство</vt:lpstr>
      <vt:lpstr>Структура управления проектом</vt:lpstr>
      <vt:lpstr>Методы и практические инструменты</vt:lpstr>
      <vt:lpstr>Этапы реализации проекта</vt:lpstr>
      <vt:lpstr>Ресурсы, затраченные при реализации проекта</vt:lpstr>
      <vt:lpstr>Целевые индикаторы проекта</vt:lpstr>
      <vt:lpstr>Основные принципы целевого состояния процесса</vt:lpstr>
      <vt:lpstr>Организация проведения профилактических мероприятий </vt:lpstr>
      <vt:lpstr>Модель взаимодействия структурных подразделений при проведении ПМО и ДОГВН</vt:lpstr>
      <vt:lpstr>Решение организационных проблем в рамках реализации проекта</vt:lpstr>
      <vt:lpstr>Результаты реализации проекта</vt:lpstr>
      <vt:lpstr>Выводы</vt:lpstr>
      <vt:lpstr>Рекомендации и перспективы реализации проекта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ЭКСТРЕННАЯ МЕДИЦИНСКАЯ ПОМОЩЬ ПРИ НЕОТЛОЖНЫХ СОСТОЯНИЯХ</dc:title>
  <dc:creator>Артём</dc:creator>
  <cp:lastModifiedBy>Людмила Кудаева</cp:lastModifiedBy>
  <cp:revision>119</cp:revision>
  <cp:lastPrinted>2023-09-21T13:45:53Z</cp:lastPrinted>
  <dcterms:created xsi:type="dcterms:W3CDTF">2023-02-11T14:23:41Z</dcterms:created>
  <dcterms:modified xsi:type="dcterms:W3CDTF">2023-10-09T14:40:21Z</dcterms:modified>
</cp:coreProperties>
</file>