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722" r:id="rId3"/>
  </p:sldMasterIdLst>
  <p:handoutMasterIdLst>
    <p:handoutMasterId r:id="rId24"/>
  </p:handoutMasterIdLst>
  <p:sldIdLst>
    <p:sldId id="256" r:id="rId4"/>
    <p:sldId id="257" r:id="rId5"/>
    <p:sldId id="266" r:id="rId6"/>
    <p:sldId id="297" r:id="rId7"/>
    <p:sldId id="268" r:id="rId8"/>
    <p:sldId id="296" r:id="rId9"/>
    <p:sldId id="298" r:id="rId10"/>
    <p:sldId id="258" r:id="rId11"/>
    <p:sldId id="299" r:id="rId12"/>
    <p:sldId id="259" r:id="rId13"/>
    <p:sldId id="281" r:id="rId14"/>
    <p:sldId id="270" r:id="rId15"/>
    <p:sldId id="261" r:id="rId16"/>
    <p:sldId id="282" r:id="rId17"/>
    <p:sldId id="288" r:id="rId18"/>
    <p:sldId id="300" r:id="rId19"/>
    <p:sldId id="290" r:id="rId20"/>
    <p:sldId id="292" r:id="rId21"/>
    <p:sldId id="293" r:id="rId22"/>
    <p:sldId id="30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912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FB6EEE-220D-4799-AC82-3F0499F4AA17}" type="datetimeFigureOut">
              <a:rPr lang="ru-RU"/>
              <a:pPr/>
              <a:t>10.10.2023</a:t>
            </a:fld>
            <a:endParaRPr 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B7D62-30E4-45D4-96D3-4C724AB9B5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D18D23-1B69-4835-BC56-240DD0C08119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AE912-F536-405F-B73B-4B01A129D1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72BA1F-CB35-44B0-A41D-5514B04722B4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37F6E-F9FE-49D8-A704-B1414340CF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FEDFE-3CFE-47AE-9F96-9BEFA9015AB2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DA1DA-9D44-4C81-8DED-CEE726EEA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739B6-32B2-4D8F-9C4C-3F1D01F5CDA1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22B1B-C4E6-4DCE-87A3-47105D980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4BA29-E6A0-4006-BEFC-97CCFFBC4E1A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228FC-D109-493C-B886-59101E6F1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492BD2-A6FA-4D91-8972-E3D5BA8A4220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A892E-9097-4228-BA12-10E3B304E3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9A097B-654F-408E-B108-89D47A869EF1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56CAC-C650-4850-9FBD-66DCCE0E28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B85FF-D7A5-4EF0-9DCB-2B67B9B94444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A4B7C-4E67-4E45-9A08-B7D63A59C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4A6B4-E493-4BC5-9746-A17E0828901A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6258A7C-2B9B-4DDE-B22E-6227E0D698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C642C-448F-4AF7-AEDA-974D2461A6A6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B7AC6-3C26-4BAC-A7D4-92577013F5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327FC-63EA-45AC-9B51-A5220ACC003D}" type="datetimeFigureOut">
              <a:rPr lang="ru-RU" smtClean="0"/>
              <a:pPr>
                <a:defRPr/>
              </a:pPr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EF7F-A6E6-43B9-B61C-AD687D0206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96E1-C4B2-48D2-B023-EE12AE296860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D3BC-B1E6-4CA0-82C8-1A292D7B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7F1A41-D18B-491C-B808-6F703EA0CB9E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85ED92-F327-4B0B-8420-B1FD2DA181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CB82F1C3F362F016EFCBAAF32E74354E11C09F73E58F891E4C579CA16D55C645A73A61BCF88D813c7H4M" TargetMode="Externa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7128792" cy="1368152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Инновационный подход к обеспечению эпидемиологической безопасности в ГАУЗ СО «ДГБ № 8 г. Екатеринбург»</a:t>
            </a:r>
            <a:endParaRPr lang="ru-RU" sz="24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7" y="3717032"/>
            <a:ext cx="7056784" cy="1224136"/>
          </a:xfrm>
        </p:spPr>
        <p:txBody>
          <a:bodyPr>
            <a:normAutofit/>
          </a:bodyPr>
          <a:lstStyle/>
          <a:p>
            <a:pPr marL="547688" indent="-411163" algn="just" eaLnBrk="1" hangingPunct="1"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Голобородько Константин Александрович, к.м.н., заместитель главного врача по КЭР</a:t>
            </a:r>
          </a:p>
          <a:p>
            <a:pPr marL="547688" indent="-411163" algn="just" eaLnBrk="1" hangingPunct="1">
              <a:lnSpc>
                <a:spcPct val="80000"/>
              </a:lnSpc>
            </a:pPr>
            <a:r>
              <a:rPr lang="ru-RU" alt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Тютикова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Наталия Александровна, к.м.н., заведующая Службой внутреннего контроля качества медицинской помощи</a:t>
            </a:r>
          </a:p>
          <a:p>
            <a:pPr marL="547688" indent="-411163" eaLnBrk="1" hangingPunct="1"/>
            <a:endParaRPr lang="en-US" sz="16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547688" indent="-411163" eaLnBrk="1" hangingPunct="1"/>
            <a:endParaRPr lang="ru-RU" sz="1600" b="1" dirty="0" smtClean="0">
              <a:solidFill>
                <a:schemeClr val="accent4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https://dgb8.ru/DESIGN/SITE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296144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979265" cy="184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15186" y="5332800"/>
            <a:ext cx="2713627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 algn="ctr" eaLnBrk="1" hangingPunct="1"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Екатеринбург, 2023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8689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Практическая значимость проекта</a:t>
            </a:r>
            <a:b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492918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17637"/>
            <a:ext cx="7632848" cy="386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возможность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удаленного доступа для осуществления анализа данных, полученных в процессе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аудита;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осуществление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автоматической визуализации данных;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фиксация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геопозиции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и времени проведения аудита;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возможность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быстрого автоматического формирования отчета по проверке, ежемесячных сводных отчетов (в том числе, в виде диаграмм);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высокая скорость принятия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управленческих решений на основе оперативных и точных данных. </a:t>
            </a:r>
            <a:endParaRPr lang="ru-RU" sz="20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461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Ресурсы, затраченные при реализации проекта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/>
              <a:t>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программного обеспечения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Чек-лист» на 5 стационарных и 100 мобильных мест пользователей;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заключение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договора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предприятием - разработчиком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программного обеспечения на техническое сопровождение и обслуживание «Мерасофт Чек-лист»;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доработка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программного обеспечения с учетом особенностей деятельности медицинской организации (подготовка технического задания для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специалистов - разработчиков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программы);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обучение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медицинского персонала дошкольных образовательных учреждений и школ, сотрудников других подразделений ГАУЗ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«ДГБ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работе в автоматизированной мобильной системе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Чек-лист».</a:t>
            </a:r>
          </a:p>
          <a:p>
            <a:pPr eaLnBrk="1" hangingPunct="1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40713" cy="6335985"/>
          </a:xfrm>
        </p:spPr>
        <p:txBody>
          <a:bodyPr>
            <a:noAutofit/>
          </a:bodyPr>
          <a:lstStyle/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Описание хода реализации проекта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качества медицинской помощи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медицинской деятельности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ГАУЗ СО «Детская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городская больница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 г. Екатеринбург»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осуществляется с применением автоматизированной мобильной системы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Чек-лист» с возможностью интеграции с другими информационными системами, которые используются в деятельности медицинской организации.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Программный продукт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Чек-лист»  -  Российское мобильное приложение.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разработана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тиражируется фирмой ООО «Оптимальные алгоритмы» (г. Москва). Программа сертифицирована, как конфигурация, разработанная на платформе «1С: Предприятие 8.3» в режиме управляемого приложения, автоматизирует аудиты и улучшает управление качеством в медицинской организации. Программа состоит из трех интерфейсов: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Центральная база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позволяет загружать и редактировать шаблоны чек-листов, настраивать количество проверяемых объектов, пользователей и автоматически формировать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отчеты.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Аналитический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дашборд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адаптированный инструмент для просмотра отчетов, постановки задач и контроля их выполнения.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Мобильное приложение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 источник информации, позволяет осуществлять сбор данных и работать с модулем задач. 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обмена данными при использовании автоматизированной мобильной системы «</a:t>
            </a:r>
            <a:r>
              <a:rPr lang="ru-RU" sz="2200" b="1" dirty="0" err="1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Чек-лист»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Мерасофт\Для презентации на Конкурс _Лидер качества в ЗО_до 21.10.2022\ris-1_Схема обмена данными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0200"/>
            <a:ext cx="6768752" cy="4637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08912" cy="77809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чек-листа в мобильном приложении «</a:t>
            </a:r>
            <a:r>
              <a:rPr lang="ru-RU" sz="2000" b="1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Чек-лист»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 dirty="0" smtClean="0"/>
          </a:p>
        </p:txBody>
      </p:sp>
      <p:pic>
        <p:nvPicPr>
          <p:cNvPr id="4" name="Рисунок 3" descr="C:\Users\user\Desktop\Мерасофт\Для презентации на Конкурс _Лидер качества в ЗО_до 21.10.2022\ris-2_Пример чек-листа в мобильном приложении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304256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Мерасофт\Для презентации на Конкурс _Лидер качества в ЗО_до 21.10.2022\ris-2-hranenie-lekarstvennyh-sredstv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2328639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652120" y="1121667"/>
            <a:ext cx="3034680" cy="1947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Продукт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Чек-лист» предназначен для автоматизации процессов контроля качества и соблюдения стандартов, проверок (технологических, санитарных, по охране труда, безопасности и пр.).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501008"/>
            <a:ext cx="8136904" cy="3096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Особенности и возможности программы: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-быстрое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удобное проведение аудита при помощи мобильного приложения для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-прикрепление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текстовых комментариев и фотографий к проведенным проверкам, хранение изображений в базе и в томах на диске;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-передача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данных о результатах проверок из мобильного приложения в единую базу;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рутинных (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to-do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) и контрольных чек-листов (структурированных списков учетных показателей, подлежащих проверке);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оздание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графика проведения проверок объектов и проведение проверок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вне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графика;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-создание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задач по выявленным нарушениям, назначение ответственных и сроков устранения, контроль выполнения;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разнообразных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отчетов;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результаты проверок в баллах и процентах для расчета KPI;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динамика результатов проверок по месяцам;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рейтинги территориальных групп, объектов, разделов, показателей, причин нарушений, сотрудников;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статусы выполнения задач и др.;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рассылка результатов проверок ответственным лицам.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996950" y="274638"/>
            <a:ext cx="8147050" cy="6334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Описание хода реализации проекта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92696"/>
            <a:ext cx="8208913" cy="57370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ГАУЗ СО «ДГБ № 8 г. Екатеринбург» начала работу с информационной платформой «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Чек-лист» с 01.10.2020 г.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Программа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Чек-лист» предназначена для контроля качества и соблюдения стандартов в различных организациях. Применительно к медицинской организации это могут быть следующие разделы 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работы: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Соблюдение санитарно-эпидемиологического режима в медицинской организации (поликлиники, стационар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образовательные учреждения (детские сады, школы), курируемые сотрудниками ГАУЗ СО «ДГБ № 8».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.Соблюдение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медицинской сестрой организации рабочего места по системе бережливых технологий 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 5С».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Соблюдение стандартов и 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стандартных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операционных процедур (СОП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Соблюдение условий и сроков хранения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лекарственных препаратов и изделий медицинского назначения, их 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выдача и распределение.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</a:t>
            </a:r>
            <a:r>
              <a:rPr lang="ru-RU" sz="1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Проведение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анализа выявленных нарушений и принятие мер по их устранению.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600200" algn="l"/>
              </a:tabLst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Первоначально была создана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центральная база 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Чек-лист»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в которой сформированы:</a:t>
            </a:r>
            <a:endParaRPr lang="ru-RU" sz="12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600200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структура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ГАУЗ СО «ДГБ №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8 г. Екатеринбург»;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выделены структурные подразделения, территориальные группы;	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введены шаблоны чек-листов с возможностью их редактирования по мере необходимости;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введены данные об ответственных лицах объектов проверки;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настроены автоматические рассылки отчётов о проведённых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внутренних аудитах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введены пользователи мобильного приложения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Чек-лист».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Мобильное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приложение позволяет осуществлять проведение аудита внутреннего контроля качества и безопасности медицинской деятельности непосредственно на рабочем месте.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01.10.2020 г. начато проведение аудитов в образовательных учреждениях.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Первоначально,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проведении проверок участвовали старшие медицинские сёстры дошкольных отделений (ДШО № 1 и ДШО № 2), школьного отделения и медицинские сестры семи детских садов и двух школ.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С 01.09.2021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г. к работе в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чек-лист» подключились практически все образовательные учреждения, относящиеся к ГАУЗ СО «ДГБ № 8» города Екатеринбурга.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января 2021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работе в программе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Чек-лист» присоединились старшие медицинские сестры поликлинических отделений и стоматологического отделения. С 01.05.2021 года - старшие медицинские сестры педиатрических отделений поликлиник.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01.08.2022 года 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старшие медицинские сестры педиатрических отделений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круглосуточного стационара.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  <a:tabLst>
                <a:tab pos="1600200" algn="l"/>
              </a:tabLs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59144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оценки эффективности проекта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1684837"/>
            <a:ext cx="7763200" cy="2529539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раза быстрее;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обработка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полученных во время аудита,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автоматически, в режиме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осуществляется в 3 раза быстрее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рутинных бумажных носителей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снижается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влияние «человеческого фактора»;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имеет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место повышение производительности и стандартизации процессов.</a:t>
            </a:r>
          </a:p>
          <a:p>
            <a:pPr marL="285750" indent="-285750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8064897" cy="3440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60020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9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569325" cy="633571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полученные после реализации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лидирующем месте в рейтинге нарушений оказались замечания по форме и корректности заполнения документации по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санитарно-эпидемическому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режиму, по организации мест хранения лекарственных препаратов и комплектности укладок для оказания неотложной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медицинской помощи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замечания по оформлению титульного листа формы № 112/у (Истории развития ребенка),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сбору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копий документов от законных представителей новорожденного ребенка,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прохождению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флюорографии окружения ребенка.</a:t>
            </a:r>
          </a:p>
          <a:p>
            <a:pPr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результатам проведения аудитов осуществлены следующие корректирующие мероприятия: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доработаны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формы журналов,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разъяснены правила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их заполнения;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разработан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введен в работу СОП «Порядок приготовления и хранения рабочего раствора дезинфицирующего средства»;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составлена опись для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каждой укладки лекарственных препаратов и медицинских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изделий,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которой указаны наименование лекарственных форм, их количество, дозировка, срок годности (приказ по ГАУЗ СО «ДГБ 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8 г. Екатеринбург»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от 01.07.2021 г. № 119/07);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приказом по учреждению и расположены в доступном месте алгоритмы действий персонала в случае необходимости оказания неотложной медицинской помощи (приказ по ГАУЗ СО «ДГБ № 8 г. Екатеринбург» от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17.06.2022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108/04);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4790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765175"/>
            <a:ext cx="8640762" cy="662463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Все результаты о проведенных аудитах с помощью мобильного приложения, автоматически рассылаются на электронные адреса заместителю главного врача по клинико-экспертной работе, заместителю главного врача по амбулаторно-поликлинической службе, специалистам службы внутреннего контроля качества медицинской помощи, врачу-эпидемиологу, руководителям структурных подразделений, главной медицинской сестре, старшим медицинским сестрам и другим заинтересованным лицам в течение нескольких минут.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	В программе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Чек-лист» есть возможность сформировать различные отчёты: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Динамика аудитов за определенный временной период (неделя, месяц, квартал, год и др.).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Динамика аудитов, осуществленных в отношении одного какого-либо объекта.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Рейтинг нарушений сводный – отчёт в виде диаграмм, графиков (по отделениям, подразделениям, за конкретный период). Отчёт отражает в каких видах проверок были нарушения, в каком количестве, в каком отделении (подразделении) медицинской организации.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Рейтинг нарушенных показателей - отчёт в виде диаграмм, графиков. Отчёт отражает, какие показатели нарушены при определённом виде проверки, в каком количестве. 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Рейтинг объектов с нарушениями – отчет отражает перечень объектов, которые допустили нарушения при определённом виде проверки, количество выявленных нарушений.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Результаты аудита – как по одному объекту, так и по группе объектов (по отделениям, подразделениям) за определенный период времени.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Отчет по аудитам с выявленными нарушениями – отчет отображает количество нарушенных показателей, выявленных при проверке (по отделению, по подразделению, в определенный временной период).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Эти отчеты могут быть сформированы через браузер интернета и проанализированы старшими медицинскими сестрами отделений.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Таким образом, основные преимущества при работе с программой «Мерасофт Чек-лист»: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результаты всех проверок автоматически обрабатываются и аккумулированы в одном месте;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скорость обработки данных, полученных в результате проверок, возросла более, чем в 3 раза;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автоматически формируются и рассылаются более 10 форм ежемесячных отчетов в разрезе структурных подразделений.</a:t>
            </a:r>
          </a:p>
          <a:p>
            <a:endParaRPr lang="ru-RU" sz="1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60648"/>
            <a:ext cx="8229600" cy="562074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Результаты, полученные после реализации проекта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(продолжение)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0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260648"/>
            <a:ext cx="8264668" cy="659735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/>
              <a:t>	</a:t>
            </a:r>
            <a:endParaRPr lang="ru-RU" sz="3100" dirty="0" smtClean="0"/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Рекомендации и перспективы реализации проекта.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Потенциал тиражирования проекта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itchFamily="18" charset="0"/>
              </a:rPr>
              <a:t>	Результаты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проведенных аудитах автоматически рассылаются на электронные адреса руководителям и другим заинтересованным лицам в течение нескольких минут, также в программе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Чек-лист» есть возможность сформировать различные отчёты, что позволяет ускорить процесс принятия управленческих решений.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ГАУЗ СО «ДГБ № 8 г. Екатеринбург» издан приказ от 23.08.2023 г. № 156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01, утверждающий основной Перечень чек-листов внутреннего контроля качества и безопасности медицинской деятельности (например, чек-лист «Санитарные требования и качество уборки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эпидемически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значимых кабинетов поликлиники», «Еженедельная форма для контроля санитарно-противоэпидемического режима в детских дошкольных учреждениях», «Контроль соблюдения дезинфекции, ПСО и стерилизации ИМН в стоматологическом отделении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перспективе планируется внедрить и использовать программное обеспечение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Чек-лист» в работу всех подразделений ГАУЗ СО «ДГБ № 8 г. Екатеринбург» (круглосуточный и дневные стационары, клинико-диагностическая лаборатория) с целью единого системного подхода к обеспечению и оценке качества и безопасности медицинской деятельности в медицинской организации с помощью автоматизированного мобильного приложения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Чек-лист».</a:t>
            </a: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404813"/>
            <a:ext cx="7488832" cy="4318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56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35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1844675"/>
            <a:ext cx="8568952" cy="42814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7200" dirty="0" smtClean="0"/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Праздничков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Дмитрий Олегович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– главный врач ГАУЗ СО «ДГБ №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Екатеринбург»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Голобородько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Константин Александрович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заместитель главного врача по клинико-экспертной работе ГАУЗ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СО «ДГБ №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Екатеринбург»,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врач-педиатр, кандидат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медицинских наук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Юровских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Алексей Андреевич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– врач-эпидемиолог ГАУЗ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СО «ДГБ №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г.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Екатеринбург»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Тютикова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Наталия Александровна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– заведующая службой внутреннего контроля качества медицинской помощи ГАУЗ СО «ДГБ №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г.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Екатеринбург»,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врач-педиатр, кандидат медицинских наук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Минченкова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Наталья Юрьевна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– медицинская сестра службы внутреннего контроля качества медицинской помощи ГАУЗ СО «ДГБ №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Екатеринбург»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dirty="0"/>
              <a:t> </a:t>
            </a:r>
          </a:p>
          <a:p>
            <a:pPr marL="0" indent="0">
              <a:buNone/>
            </a:pPr>
            <a:r>
              <a:rPr lang="ru-RU" sz="8000" dirty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80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27584" y="260649"/>
            <a:ext cx="7632848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проекта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</a:rPr>
              <a:t>«Инновационный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</a:rPr>
              <a:t>подход к обеспечению эпидемиологической безопасности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ГАУЗ СО «ДГБ № 8 </a:t>
            </a:r>
          </a:p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Екатеринбург»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0293" y="379140"/>
            <a:ext cx="8485935" cy="57861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/>
              <a:t>	</a:t>
            </a:r>
            <a:endParaRPr lang="ru-RU" sz="3100" dirty="0" smtClean="0"/>
          </a:p>
          <a:p>
            <a:pPr marL="0" indent="0" algn="ctr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404813"/>
            <a:ext cx="7488832" cy="4318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84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4724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295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качественной медицинской помощи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проекта -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эпидемиологической безопасности, оказание качественной медицинской помощи прикрепленному детскому населению Чкаловского района г. Екатеринбурга, в том числе, детям, посещающим образовательные учреждения (дошкольные образовательные учреждения и школы)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Установленная проблема –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единой системы оценки работы подразделений по вопросам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эпидемиологической  безопасности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Большие затраты времени для обработки данных аудита. Отчеты по аудитам формируются вручную на бумажных носителях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втоматизировать организацию,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контроль качества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безопасность медицинской деятельности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медицинских кабинетах детских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учреждений и школах, курируемых ГАУЗ СО «ДГБ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 г. Екатеринбург», а также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других структурных подразделениях медицинской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Оптимизировать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управление качеством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медицинской организации.</a:t>
            </a:r>
          </a:p>
          <a:p>
            <a:pPr marL="0" lv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Выработать единые подходы к проведению внутренних аудитов, в том числе, эпидемиологической безопасности.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отчеты по проведенным аудитам в единой базе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овысить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скорость принятия управленческих решений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>
            <a:normAutofit lnSpcReduction="10000"/>
          </a:bodyPr>
          <a:lstStyle/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необходимостью улучшения качества оказания медицинской помощи детям Чкаловского района г. Екатеринбурга (70,5 тысяч прикрепленного детского населения), протяженностью района и большим количеством образовательных учреждений (на территории обслуживания находится 75 детских дошкольных учреждений и 28 школ), с целью оптимальной организации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бумажных носителей затрудняет анализ информации, полученной во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аудитов)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надлежащего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контроля, укрепления межведомственного взаимодействия, было принято решение по автоматизации процесса проверок деятельности сотрудников медицинских кабинетов вышеуказанных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учреждений и структурных подразделений ГАУЗ СО «ДГБ № 8»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качества и безопасности медицинской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97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Новаторство предложенного решения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052513"/>
            <a:ext cx="8568952" cy="507365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sz="2000" b="1" dirty="0" smtClean="0"/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Российской Федерации контроль качества и безопасности медицинской деятельности в государственном автономном учреждении здравоохранения Свердловской области «ДГБ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 г. Екатеринбург»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осуществляется с применением автоматизированной мобильной системы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Чек-лист» с возможностью интеграции с другими информационными системами, которые используются в деятельности медицинской организации.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Российское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мобильное приложение на платформе «1С: Предприятие» автоматизирует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процессы аудитов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улучшает управление качеством в медицинской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350"/>
            <a:ext cx="8676456" cy="7921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Новаторство предложенного 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(продолжение). Преимущество применения программного продукта «</a:t>
            </a:r>
            <a:r>
              <a:rPr lang="ru-RU" sz="2000" b="1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Мерасофт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чек-лист»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052512"/>
            <a:ext cx="8568952" cy="5805487"/>
          </a:xfrm>
        </p:spPr>
        <p:txBody>
          <a:bodyPr rtlCol="0"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унифицированных чек-листов формирует систему единой оценки всех подразделений; 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перекрестные проверки; 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привыкания сотрудника к новой форме контроля при переходе на работу в другое подразделение или при внутреннем совместительстве; 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исполнительской дисциплины;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оперативно корректировать чек-листы в зависимости от требований нормативных документов, специфики подразделения, актуальных задач в 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здравоохранения;</a:t>
            </a:r>
            <a:endParaRPr lang="ru-RU" sz="3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фиксацию факта выполнения требований нормативно-правовых актов;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 доказательной медицины; 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результаты контроля в правовых отношениях с надзорными органами и представлять результаты контроля в качестве доказательств своей позиции;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результаты контроля для обоснования, составления и корректировки точек, объемов и кратности производственного лабораторного контроля;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составлению и корректировке плана обучения сотрудников;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 для обоснования финансовых расходов и оперативного формирования заявок на приобретение расходных материалов, оборудования, проведения текущих и капитальных ремонтов;</a:t>
            </a:r>
          </a:p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результаты контроля при проведении оперативного и ретроспективного анализа заболеваемости 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инфекциями связанными с оказанием медицинской помощи (далее ИСМП);</a:t>
            </a:r>
            <a:endParaRPr lang="ru-RU" sz="3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</a:t>
            </a:r>
            <a:r>
              <a:rPr lang="ru-RU" sz="3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использовать результаты контроля в качестве дополнительной информации при дифференциальной диагностике ИСМП, заносов.</a:t>
            </a:r>
          </a:p>
          <a:p>
            <a:pPr marL="0" indent="0">
              <a:buNone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5646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Стратегия разрешения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по ГАУЗ СО «ДГБ № 8» об утверждении Перечня чек-листов внутреннего контроля качества и безопасности медицинской деятельности на бумажных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носителях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аблоны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чек-листов внесены в автоматизированную систему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Мерасофт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Чек-лист»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аботе в мобильной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автоматизированной системе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Мерасофт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Чек-лист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обучены сотрудники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аудитов автоматически направляются на электронные адреса руководителям и другим заинтересованным лицам в течение нескольких минут. Также в программе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Мерасофт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Чек-лист» есть возможность сформировать различные отчёты, что позволяет ускорить процесс принятия управленческих решений.</a:t>
            </a:r>
          </a:p>
          <a:p>
            <a:pPr marL="0" indent="0" eaLnBrk="1" hangingPunct="1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5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Методы, используемые при реализации проекта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коллективный метод (командная работа)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 метод мониторинга проблемного поля,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-анализ организации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 опроса (анкетирования)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 планирования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методы оценки персонала (анкетирование, метод сравнения)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 мотивации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метод лидерства</a:t>
            </a:r>
          </a:p>
          <a:p>
            <a:pPr marL="0" indent="0">
              <a:buNone/>
            </a:pPr>
            <a:r>
              <a:rPr lang="ru-RU" sz="2000" b="1" dirty="0"/>
              <a:t> </a:t>
            </a:r>
          </a:p>
          <a:p>
            <a:pPr marL="0" indent="0" eaLnBrk="1" hangingPunct="1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787208" cy="4206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проектного управления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4677152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800"/>
              </a:spcAft>
              <a:buFont typeface="Wingdings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кадровый ресурс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(выстроена система обмена данными между участниками процесса контроля качества и безопасности медицинской деятельности – главный врач, заместитель главного врача по клинико-экспертной работе, заместитель главного врача по амбулаторно-поликлинической службе, заведующая и специалисты службы внутреннего контроля качества медицинской помощи, главная медицинская сестра, врач-эпидемиолог, заведующие структурными подразделениями, старшие медицинские сестры, медицинские сестры, медицинские работники детских садов и школ).</a:t>
            </a:r>
          </a:p>
          <a:p>
            <a:pPr algn="just">
              <a:spcAft>
                <a:spcPts val="800"/>
              </a:spcAft>
              <a:buFont typeface="Wingdings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материально-техническая база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(рабочие места пользователей с программным продуктом 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Мерасофт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Чек-лист» установлены на персональных компьютерах и мобильных телефонах у специалистов службы внутреннего контроля качества медицинской помощи, у медицинского персонала дошкольных образовательных учреждений и школ, сотрудников других подразделений  ГАУЗ СО «ДГБ № 8»);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финансовые инструменты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(разработана система премирования и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депремирования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медицинских работников по результатам проведенных аудитов);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организационно-структурные инструменты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(создана служба внутреннего контроля качества медицинской помощи, функциональные рабочие группы по созданию стандартных операционных процедур (далее –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СОПов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622637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2606</TotalTime>
  <Words>980</Words>
  <Application>Microsoft Office PowerPoint</Application>
  <PresentationFormat>Экран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Специальное оформление</vt:lpstr>
      <vt:lpstr>1_Специальное оформление</vt:lpstr>
      <vt:lpstr>Поток</vt:lpstr>
      <vt:lpstr>Инновационный подход к обеспечению эпидемиологической безопасности в ГАУЗ СО «ДГБ № 8 г. Екатеринбург»</vt:lpstr>
      <vt:lpstr> </vt:lpstr>
      <vt:lpstr>      </vt:lpstr>
      <vt:lpstr>Актуальность проблемы</vt:lpstr>
      <vt:lpstr>Новаторство предложенного решения </vt:lpstr>
      <vt:lpstr>Новаторство предложенного решения (продолжение). Преимущество применения программного продукта «Мерасофт чек-лист» </vt:lpstr>
      <vt:lpstr>Стратегия разрешения проблемы</vt:lpstr>
      <vt:lpstr>Методы, используемые при реализации проекта </vt:lpstr>
      <vt:lpstr>Инструменты проектного управления</vt:lpstr>
      <vt:lpstr>Практическая значимость проекта </vt:lpstr>
      <vt:lpstr>     </vt:lpstr>
      <vt:lpstr> </vt:lpstr>
      <vt:lpstr>Схема обмена данными при использовании автоматизированной мобильной системы «Мерасофт Чек-лист» </vt:lpstr>
      <vt:lpstr>Пример чек-листа в мобильном приложении «Мерасофт Чек-лист» </vt:lpstr>
      <vt:lpstr>Описание хода реализации проекта (продолжение) </vt:lpstr>
      <vt:lpstr>Критерии оценки эффективности проекта</vt:lpstr>
      <vt:lpstr>Слайд 17</vt:lpstr>
      <vt:lpstr>Слайд 18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Свердловской области    Порядок и правила</dc:title>
  <dc:creator>a</dc:creator>
  <cp:lastModifiedBy>1</cp:lastModifiedBy>
  <cp:revision>462</cp:revision>
  <dcterms:created xsi:type="dcterms:W3CDTF">2015-07-29T10:14:39Z</dcterms:created>
  <dcterms:modified xsi:type="dcterms:W3CDTF">2023-10-10T07:02:13Z</dcterms:modified>
</cp:coreProperties>
</file>